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6" r:id="rId2"/>
    <p:sldId id="271" r:id="rId3"/>
    <p:sldId id="272" r:id="rId4"/>
    <p:sldId id="267" r:id="rId5"/>
    <p:sldId id="268" r:id="rId6"/>
    <p:sldId id="269" r:id="rId7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28" autoAdjust="0"/>
    <p:restoredTop sz="94660"/>
  </p:normalViewPr>
  <p:slideViewPr>
    <p:cSldViewPr>
      <p:cViewPr>
        <p:scale>
          <a:sx n="66" d="100"/>
          <a:sy n="66" d="100"/>
        </p:scale>
        <p:origin x="-2126" y="720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1010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5270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88044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31934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37492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465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55898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08730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7592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88079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54063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87325" y="1944688"/>
            <a:ext cx="9226550" cy="8866187"/>
            <a:chOff x="165100" y="1944688"/>
            <a:chExt cx="9226550" cy="8866187"/>
          </a:xfrm>
        </p:grpSpPr>
        <p:grpSp>
          <p:nvGrpSpPr>
            <p:cNvPr id="15686" name="Group 326"/>
            <p:cNvGrpSpPr>
              <a:grpSpLocks/>
            </p:cNvGrpSpPr>
            <p:nvPr/>
          </p:nvGrpSpPr>
          <p:grpSpPr bwMode="auto">
            <a:xfrm>
              <a:off x="4305300" y="3698875"/>
              <a:ext cx="1709738" cy="2566988"/>
              <a:chOff x="2712" y="2330"/>
              <a:chExt cx="1077" cy="1617"/>
            </a:xfrm>
          </p:grpSpPr>
          <p:sp>
            <p:nvSpPr>
              <p:cNvPr id="15678" name="Freeform 318"/>
              <p:cNvSpPr>
                <a:spLocks/>
              </p:cNvSpPr>
              <p:nvPr/>
            </p:nvSpPr>
            <p:spPr bwMode="auto">
              <a:xfrm>
                <a:off x="2938" y="2330"/>
                <a:ext cx="510" cy="850"/>
              </a:xfrm>
              <a:custGeom>
                <a:avLst/>
                <a:gdLst>
                  <a:gd name="T0" fmla="*/ 0 w 510"/>
                  <a:gd name="T1" fmla="*/ 624 h 851"/>
                  <a:gd name="T2" fmla="*/ 0 w 510"/>
                  <a:gd name="T3" fmla="*/ 595 h 851"/>
                  <a:gd name="T4" fmla="*/ 57 w 510"/>
                  <a:gd name="T5" fmla="*/ 567 h 851"/>
                  <a:gd name="T6" fmla="*/ 57 w 510"/>
                  <a:gd name="T7" fmla="*/ 454 h 851"/>
                  <a:gd name="T8" fmla="*/ 85 w 510"/>
                  <a:gd name="T9" fmla="*/ 397 h 851"/>
                  <a:gd name="T10" fmla="*/ 57 w 510"/>
                  <a:gd name="T11" fmla="*/ 312 h 851"/>
                  <a:gd name="T12" fmla="*/ 57 w 510"/>
                  <a:gd name="T13" fmla="*/ 255 h 851"/>
                  <a:gd name="T14" fmla="*/ 85 w 510"/>
                  <a:gd name="T15" fmla="*/ 227 h 851"/>
                  <a:gd name="T16" fmla="*/ 142 w 510"/>
                  <a:gd name="T17" fmla="*/ 227 h 851"/>
                  <a:gd name="T18" fmla="*/ 170 w 510"/>
                  <a:gd name="T19" fmla="*/ 198 h 851"/>
                  <a:gd name="T20" fmla="*/ 170 w 510"/>
                  <a:gd name="T21" fmla="*/ 142 h 851"/>
                  <a:gd name="T22" fmla="*/ 255 w 510"/>
                  <a:gd name="T23" fmla="*/ 113 h 851"/>
                  <a:gd name="T24" fmla="*/ 340 w 510"/>
                  <a:gd name="T25" fmla="*/ 0 h 851"/>
                  <a:gd name="T26" fmla="*/ 425 w 510"/>
                  <a:gd name="T27" fmla="*/ 0 h 851"/>
                  <a:gd name="T28" fmla="*/ 425 w 510"/>
                  <a:gd name="T29" fmla="*/ 255 h 851"/>
                  <a:gd name="T30" fmla="*/ 397 w 510"/>
                  <a:gd name="T31" fmla="*/ 369 h 851"/>
                  <a:gd name="T32" fmla="*/ 397 w 510"/>
                  <a:gd name="T33" fmla="*/ 482 h 851"/>
                  <a:gd name="T34" fmla="*/ 425 w 510"/>
                  <a:gd name="T35" fmla="*/ 454 h 851"/>
                  <a:gd name="T36" fmla="*/ 454 w 510"/>
                  <a:gd name="T37" fmla="*/ 539 h 851"/>
                  <a:gd name="T38" fmla="*/ 425 w 510"/>
                  <a:gd name="T39" fmla="*/ 624 h 851"/>
                  <a:gd name="T40" fmla="*/ 510 w 510"/>
                  <a:gd name="T41" fmla="*/ 680 h 851"/>
                  <a:gd name="T42" fmla="*/ 482 w 510"/>
                  <a:gd name="T43" fmla="*/ 765 h 851"/>
                  <a:gd name="T44" fmla="*/ 397 w 510"/>
                  <a:gd name="T45" fmla="*/ 794 h 851"/>
                  <a:gd name="T46" fmla="*/ 397 w 510"/>
                  <a:gd name="T47" fmla="*/ 822 h 851"/>
                  <a:gd name="T48" fmla="*/ 312 w 510"/>
                  <a:gd name="T49" fmla="*/ 851 h 851"/>
                  <a:gd name="T50" fmla="*/ 312 w 510"/>
                  <a:gd name="T51" fmla="*/ 794 h 851"/>
                  <a:gd name="T52" fmla="*/ 227 w 510"/>
                  <a:gd name="T53" fmla="*/ 765 h 851"/>
                  <a:gd name="T54" fmla="*/ 198 w 510"/>
                  <a:gd name="T55" fmla="*/ 737 h 851"/>
                  <a:gd name="T56" fmla="*/ 113 w 510"/>
                  <a:gd name="T57" fmla="*/ 794 h 851"/>
                  <a:gd name="T58" fmla="*/ 142 w 510"/>
                  <a:gd name="T59" fmla="*/ 680 h 851"/>
                  <a:gd name="T60" fmla="*/ 113 w 510"/>
                  <a:gd name="T61" fmla="*/ 624 h 851"/>
                  <a:gd name="T62" fmla="*/ 57 w 510"/>
                  <a:gd name="T63" fmla="*/ 652 h 851"/>
                  <a:gd name="T64" fmla="*/ 0 w 510"/>
                  <a:gd name="T65" fmla="*/ 62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0" h="851">
                    <a:moveTo>
                      <a:pt x="0" y="624"/>
                    </a:moveTo>
                    <a:lnTo>
                      <a:pt x="0" y="595"/>
                    </a:lnTo>
                    <a:lnTo>
                      <a:pt x="57" y="567"/>
                    </a:lnTo>
                    <a:lnTo>
                      <a:pt x="57" y="454"/>
                    </a:lnTo>
                    <a:lnTo>
                      <a:pt x="85" y="397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70" y="198"/>
                    </a:lnTo>
                    <a:lnTo>
                      <a:pt x="170" y="142"/>
                    </a:lnTo>
                    <a:lnTo>
                      <a:pt x="255" y="113"/>
                    </a:lnTo>
                    <a:lnTo>
                      <a:pt x="340" y="0"/>
                    </a:lnTo>
                    <a:lnTo>
                      <a:pt x="425" y="0"/>
                    </a:lnTo>
                    <a:lnTo>
                      <a:pt x="425" y="255"/>
                    </a:lnTo>
                    <a:lnTo>
                      <a:pt x="397" y="369"/>
                    </a:lnTo>
                    <a:lnTo>
                      <a:pt x="397" y="482"/>
                    </a:lnTo>
                    <a:lnTo>
                      <a:pt x="425" y="454"/>
                    </a:lnTo>
                    <a:lnTo>
                      <a:pt x="454" y="539"/>
                    </a:lnTo>
                    <a:lnTo>
                      <a:pt x="425" y="624"/>
                    </a:lnTo>
                    <a:lnTo>
                      <a:pt x="510" y="680"/>
                    </a:lnTo>
                    <a:lnTo>
                      <a:pt x="482" y="765"/>
                    </a:lnTo>
                    <a:lnTo>
                      <a:pt x="397" y="794"/>
                    </a:lnTo>
                    <a:lnTo>
                      <a:pt x="397" y="822"/>
                    </a:lnTo>
                    <a:lnTo>
                      <a:pt x="312" y="851"/>
                    </a:lnTo>
                    <a:lnTo>
                      <a:pt x="312" y="794"/>
                    </a:lnTo>
                    <a:lnTo>
                      <a:pt x="227" y="765"/>
                    </a:lnTo>
                    <a:lnTo>
                      <a:pt x="198" y="737"/>
                    </a:lnTo>
                    <a:lnTo>
                      <a:pt x="113" y="794"/>
                    </a:lnTo>
                    <a:lnTo>
                      <a:pt x="142" y="680"/>
                    </a:lnTo>
                    <a:lnTo>
                      <a:pt x="113" y="624"/>
                    </a:lnTo>
                    <a:lnTo>
                      <a:pt x="57" y="652"/>
                    </a:lnTo>
                    <a:lnTo>
                      <a:pt x="0" y="62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79" name="Freeform 319"/>
              <p:cNvSpPr>
                <a:spLocks/>
              </p:cNvSpPr>
              <p:nvPr/>
            </p:nvSpPr>
            <p:spPr bwMode="auto">
              <a:xfrm>
                <a:off x="2712" y="2955"/>
                <a:ext cx="539" cy="595"/>
              </a:xfrm>
              <a:custGeom>
                <a:avLst/>
                <a:gdLst>
                  <a:gd name="T0" fmla="*/ 29 w 539"/>
                  <a:gd name="T1" fmla="*/ 85 h 595"/>
                  <a:gd name="T2" fmla="*/ 57 w 539"/>
                  <a:gd name="T3" fmla="*/ 28 h 595"/>
                  <a:gd name="T4" fmla="*/ 170 w 539"/>
                  <a:gd name="T5" fmla="*/ 56 h 595"/>
                  <a:gd name="T6" fmla="*/ 227 w 539"/>
                  <a:gd name="T7" fmla="*/ 0 h 595"/>
                  <a:gd name="T8" fmla="*/ 284 w 539"/>
                  <a:gd name="T9" fmla="*/ 28 h 595"/>
                  <a:gd name="T10" fmla="*/ 340 w 539"/>
                  <a:gd name="T11" fmla="*/ 0 h 595"/>
                  <a:gd name="T12" fmla="*/ 369 w 539"/>
                  <a:gd name="T13" fmla="*/ 56 h 595"/>
                  <a:gd name="T14" fmla="*/ 340 w 539"/>
                  <a:gd name="T15" fmla="*/ 170 h 595"/>
                  <a:gd name="T16" fmla="*/ 425 w 539"/>
                  <a:gd name="T17" fmla="*/ 113 h 595"/>
                  <a:gd name="T18" fmla="*/ 454 w 539"/>
                  <a:gd name="T19" fmla="*/ 141 h 595"/>
                  <a:gd name="T20" fmla="*/ 539 w 539"/>
                  <a:gd name="T21" fmla="*/ 170 h 595"/>
                  <a:gd name="T22" fmla="*/ 539 w 539"/>
                  <a:gd name="T23" fmla="*/ 227 h 595"/>
                  <a:gd name="T24" fmla="*/ 425 w 539"/>
                  <a:gd name="T25" fmla="*/ 312 h 595"/>
                  <a:gd name="T26" fmla="*/ 454 w 539"/>
                  <a:gd name="T27" fmla="*/ 340 h 595"/>
                  <a:gd name="T28" fmla="*/ 482 w 539"/>
                  <a:gd name="T29" fmla="*/ 368 h 595"/>
                  <a:gd name="T30" fmla="*/ 482 w 539"/>
                  <a:gd name="T31" fmla="*/ 397 h 595"/>
                  <a:gd name="T32" fmla="*/ 425 w 539"/>
                  <a:gd name="T33" fmla="*/ 482 h 595"/>
                  <a:gd name="T34" fmla="*/ 340 w 539"/>
                  <a:gd name="T35" fmla="*/ 482 h 595"/>
                  <a:gd name="T36" fmla="*/ 284 w 539"/>
                  <a:gd name="T37" fmla="*/ 510 h 595"/>
                  <a:gd name="T38" fmla="*/ 255 w 539"/>
                  <a:gd name="T39" fmla="*/ 538 h 595"/>
                  <a:gd name="T40" fmla="*/ 142 w 539"/>
                  <a:gd name="T41" fmla="*/ 595 h 595"/>
                  <a:gd name="T42" fmla="*/ 142 w 539"/>
                  <a:gd name="T43" fmla="*/ 538 h 595"/>
                  <a:gd name="T44" fmla="*/ 114 w 539"/>
                  <a:gd name="T45" fmla="*/ 482 h 595"/>
                  <a:gd name="T46" fmla="*/ 29 w 539"/>
                  <a:gd name="T47" fmla="*/ 482 h 595"/>
                  <a:gd name="T48" fmla="*/ 0 w 539"/>
                  <a:gd name="T49" fmla="*/ 453 h 595"/>
                  <a:gd name="T50" fmla="*/ 114 w 539"/>
                  <a:gd name="T51" fmla="*/ 425 h 595"/>
                  <a:gd name="T52" fmla="*/ 85 w 539"/>
                  <a:gd name="T53" fmla="*/ 397 h 595"/>
                  <a:gd name="T54" fmla="*/ 142 w 539"/>
                  <a:gd name="T55" fmla="*/ 312 h 595"/>
                  <a:gd name="T56" fmla="*/ 85 w 539"/>
                  <a:gd name="T57" fmla="*/ 170 h 595"/>
                  <a:gd name="T58" fmla="*/ 29 w 539"/>
                  <a:gd name="T59" fmla="*/ 8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39" h="595">
                    <a:moveTo>
                      <a:pt x="29" y="85"/>
                    </a:moveTo>
                    <a:lnTo>
                      <a:pt x="57" y="28"/>
                    </a:lnTo>
                    <a:lnTo>
                      <a:pt x="170" y="56"/>
                    </a:lnTo>
                    <a:lnTo>
                      <a:pt x="227" y="0"/>
                    </a:lnTo>
                    <a:lnTo>
                      <a:pt x="284" y="28"/>
                    </a:lnTo>
                    <a:lnTo>
                      <a:pt x="340" y="0"/>
                    </a:lnTo>
                    <a:lnTo>
                      <a:pt x="369" y="56"/>
                    </a:lnTo>
                    <a:lnTo>
                      <a:pt x="340" y="170"/>
                    </a:lnTo>
                    <a:lnTo>
                      <a:pt x="425" y="113"/>
                    </a:lnTo>
                    <a:lnTo>
                      <a:pt x="454" y="141"/>
                    </a:lnTo>
                    <a:lnTo>
                      <a:pt x="539" y="170"/>
                    </a:lnTo>
                    <a:lnTo>
                      <a:pt x="539" y="227"/>
                    </a:lnTo>
                    <a:lnTo>
                      <a:pt x="425" y="312"/>
                    </a:lnTo>
                    <a:lnTo>
                      <a:pt x="454" y="340"/>
                    </a:lnTo>
                    <a:lnTo>
                      <a:pt x="482" y="368"/>
                    </a:lnTo>
                    <a:lnTo>
                      <a:pt x="482" y="397"/>
                    </a:lnTo>
                    <a:lnTo>
                      <a:pt x="425" y="482"/>
                    </a:lnTo>
                    <a:lnTo>
                      <a:pt x="340" y="482"/>
                    </a:lnTo>
                    <a:lnTo>
                      <a:pt x="284" y="510"/>
                    </a:lnTo>
                    <a:lnTo>
                      <a:pt x="255" y="538"/>
                    </a:lnTo>
                    <a:lnTo>
                      <a:pt x="142" y="595"/>
                    </a:lnTo>
                    <a:lnTo>
                      <a:pt x="142" y="538"/>
                    </a:lnTo>
                    <a:lnTo>
                      <a:pt x="114" y="482"/>
                    </a:lnTo>
                    <a:lnTo>
                      <a:pt x="29" y="482"/>
                    </a:lnTo>
                    <a:lnTo>
                      <a:pt x="0" y="453"/>
                    </a:lnTo>
                    <a:lnTo>
                      <a:pt x="114" y="425"/>
                    </a:lnTo>
                    <a:lnTo>
                      <a:pt x="85" y="397"/>
                    </a:lnTo>
                    <a:lnTo>
                      <a:pt x="142" y="312"/>
                    </a:lnTo>
                    <a:lnTo>
                      <a:pt x="85" y="170"/>
                    </a:lnTo>
                    <a:lnTo>
                      <a:pt x="29" y="8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80" name="Freeform 320"/>
              <p:cNvSpPr>
                <a:spLocks/>
              </p:cNvSpPr>
              <p:nvPr/>
            </p:nvSpPr>
            <p:spPr bwMode="auto">
              <a:xfrm>
                <a:off x="2826" y="3437"/>
                <a:ext cx="737" cy="510"/>
              </a:xfrm>
              <a:custGeom>
                <a:avLst/>
                <a:gdLst>
                  <a:gd name="T0" fmla="*/ 28 w 737"/>
                  <a:gd name="T1" fmla="*/ 113 h 510"/>
                  <a:gd name="T2" fmla="*/ 141 w 737"/>
                  <a:gd name="T3" fmla="*/ 56 h 510"/>
                  <a:gd name="T4" fmla="*/ 170 w 737"/>
                  <a:gd name="T5" fmla="*/ 28 h 510"/>
                  <a:gd name="T6" fmla="*/ 226 w 737"/>
                  <a:gd name="T7" fmla="*/ 0 h 510"/>
                  <a:gd name="T8" fmla="*/ 311 w 737"/>
                  <a:gd name="T9" fmla="*/ 0 h 510"/>
                  <a:gd name="T10" fmla="*/ 340 w 737"/>
                  <a:gd name="T11" fmla="*/ 28 h 510"/>
                  <a:gd name="T12" fmla="*/ 340 w 737"/>
                  <a:gd name="T13" fmla="*/ 85 h 510"/>
                  <a:gd name="T14" fmla="*/ 368 w 737"/>
                  <a:gd name="T15" fmla="*/ 113 h 510"/>
                  <a:gd name="T16" fmla="*/ 396 w 737"/>
                  <a:gd name="T17" fmla="*/ 113 h 510"/>
                  <a:gd name="T18" fmla="*/ 453 w 737"/>
                  <a:gd name="T19" fmla="*/ 141 h 510"/>
                  <a:gd name="T20" fmla="*/ 538 w 737"/>
                  <a:gd name="T21" fmla="*/ 113 h 510"/>
                  <a:gd name="T22" fmla="*/ 652 w 737"/>
                  <a:gd name="T23" fmla="*/ 141 h 510"/>
                  <a:gd name="T24" fmla="*/ 680 w 737"/>
                  <a:gd name="T25" fmla="*/ 226 h 510"/>
                  <a:gd name="T26" fmla="*/ 652 w 737"/>
                  <a:gd name="T27" fmla="*/ 255 h 510"/>
                  <a:gd name="T28" fmla="*/ 652 w 737"/>
                  <a:gd name="T29" fmla="*/ 312 h 510"/>
                  <a:gd name="T30" fmla="*/ 680 w 737"/>
                  <a:gd name="T31" fmla="*/ 340 h 510"/>
                  <a:gd name="T32" fmla="*/ 680 w 737"/>
                  <a:gd name="T33" fmla="*/ 368 h 510"/>
                  <a:gd name="T34" fmla="*/ 737 w 737"/>
                  <a:gd name="T35" fmla="*/ 453 h 510"/>
                  <a:gd name="T36" fmla="*/ 708 w 737"/>
                  <a:gd name="T37" fmla="*/ 482 h 510"/>
                  <a:gd name="T38" fmla="*/ 652 w 737"/>
                  <a:gd name="T39" fmla="*/ 482 h 510"/>
                  <a:gd name="T40" fmla="*/ 623 w 737"/>
                  <a:gd name="T41" fmla="*/ 425 h 510"/>
                  <a:gd name="T42" fmla="*/ 567 w 737"/>
                  <a:gd name="T43" fmla="*/ 510 h 510"/>
                  <a:gd name="T44" fmla="*/ 481 w 737"/>
                  <a:gd name="T45" fmla="*/ 397 h 510"/>
                  <a:gd name="T46" fmla="*/ 453 w 737"/>
                  <a:gd name="T47" fmla="*/ 368 h 510"/>
                  <a:gd name="T48" fmla="*/ 368 w 737"/>
                  <a:gd name="T49" fmla="*/ 340 h 510"/>
                  <a:gd name="T50" fmla="*/ 311 w 737"/>
                  <a:gd name="T51" fmla="*/ 340 h 510"/>
                  <a:gd name="T52" fmla="*/ 283 w 737"/>
                  <a:gd name="T53" fmla="*/ 283 h 510"/>
                  <a:gd name="T54" fmla="*/ 170 w 737"/>
                  <a:gd name="T55" fmla="*/ 226 h 510"/>
                  <a:gd name="T56" fmla="*/ 113 w 737"/>
                  <a:gd name="T57" fmla="*/ 255 h 510"/>
                  <a:gd name="T58" fmla="*/ 56 w 737"/>
                  <a:gd name="T59" fmla="*/ 226 h 510"/>
                  <a:gd name="T60" fmla="*/ 0 w 737"/>
                  <a:gd name="T61" fmla="*/ 170 h 510"/>
                  <a:gd name="T62" fmla="*/ 28 w 737"/>
                  <a:gd name="T63" fmla="*/ 11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7" h="510">
                    <a:moveTo>
                      <a:pt x="28" y="113"/>
                    </a:moveTo>
                    <a:lnTo>
                      <a:pt x="141" y="56"/>
                    </a:lnTo>
                    <a:lnTo>
                      <a:pt x="170" y="28"/>
                    </a:lnTo>
                    <a:lnTo>
                      <a:pt x="226" y="0"/>
                    </a:lnTo>
                    <a:lnTo>
                      <a:pt x="311" y="0"/>
                    </a:lnTo>
                    <a:lnTo>
                      <a:pt x="340" y="28"/>
                    </a:lnTo>
                    <a:lnTo>
                      <a:pt x="340" y="85"/>
                    </a:lnTo>
                    <a:lnTo>
                      <a:pt x="368" y="113"/>
                    </a:lnTo>
                    <a:lnTo>
                      <a:pt x="396" y="113"/>
                    </a:lnTo>
                    <a:lnTo>
                      <a:pt x="453" y="141"/>
                    </a:lnTo>
                    <a:lnTo>
                      <a:pt x="538" y="113"/>
                    </a:lnTo>
                    <a:lnTo>
                      <a:pt x="652" y="141"/>
                    </a:lnTo>
                    <a:lnTo>
                      <a:pt x="680" y="226"/>
                    </a:lnTo>
                    <a:lnTo>
                      <a:pt x="652" y="255"/>
                    </a:lnTo>
                    <a:lnTo>
                      <a:pt x="652" y="312"/>
                    </a:lnTo>
                    <a:lnTo>
                      <a:pt x="680" y="340"/>
                    </a:lnTo>
                    <a:lnTo>
                      <a:pt x="680" y="368"/>
                    </a:lnTo>
                    <a:lnTo>
                      <a:pt x="737" y="453"/>
                    </a:lnTo>
                    <a:lnTo>
                      <a:pt x="708" y="482"/>
                    </a:lnTo>
                    <a:lnTo>
                      <a:pt x="652" y="482"/>
                    </a:lnTo>
                    <a:lnTo>
                      <a:pt x="623" y="425"/>
                    </a:lnTo>
                    <a:lnTo>
                      <a:pt x="567" y="510"/>
                    </a:lnTo>
                    <a:lnTo>
                      <a:pt x="481" y="397"/>
                    </a:lnTo>
                    <a:lnTo>
                      <a:pt x="453" y="368"/>
                    </a:lnTo>
                    <a:lnTo>
                      <a:pt x="368" y="340"/>
                    </a:lnTo>
                    <a:lnTo>
                      <a:pt x="311" y="340"/>
                    </a:lnTo>
                    <a:lnTo>
                      <a:pt x="283" y="283"/>
                    </a:lnTo>
                    <a:lnTo>
                      <a:pt x="170" y="226"/>
                    </a:lnTo>
                    <a:lnTo>
                      <a:pt x="113" y="255"/>
                    </a:lnTo>
                    <a:lnTo>
                      <a:pt x="56" y="226"/>
                    </a:lnTo>
                    <a:lnTo>
                      <a:pt x="0" y="170"/>
                    </a:lnTo>
                    <a:lnTo>
                      <a:pt x="28" y="11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81" name="Freeform 321"/>
              <p:cNvSpPr>
                <a:spLocks/>
              </p:cNvSpPr>
              <p:nvPr/>
            </p:nvSpPr>
            <p:spPr bwMode="auto">
              <a:xfrm>
                <a:off x="3137" y="3153"/>
                <a:ext cx="482" cy="397"/>
              </a:xfrm>
              <a:custGeom>
                <a:avLst/>
                <a:gdLst>
                  <a:gd name="T0" fmla="*/ 57 w 482"/>
                  <a:gd name="T1" fmla="*/ 397 h 397"/>
                  <a:gd name="T2" fmla="*/ 85 w 482"/>
                  <a:gd name="T3" fmla="*/ 397 h 397"/>
                  <a:gd name="T4" fmla="*/ 170 w 482"/>
                  <a:gd name="T5" fmla="*/ 369 h 397"/>
                  <a:gd name="T6" fmla="*/ 199 w 482"/>
                  <a:gd name="T7" fmla="*/ 340 h 397"/>
                  <a:gd name="T8" fmla="*/ 284 w 482"/>
                  <a:gd name="T9" fmla="*/ 340 h 397"/>
                  <a:gd name="T10" fmla="*/ 312 w 482"/>
                  <a:gd name="T11" fmla="*/ 284 h 397"/>
                  <a:gd name="T12" fmla="*/ 397 w 482"/>
                  <a:gd name="T13" fmla="*/ 255 h 397"/>
                  <a:gd name="T14" fmla="*/ 454 w 482"/>
                  <a:gd name="T15" fmla="*/ 255 h 397"/>
                  <a:gd name="T16" fmla="*/ 482 w 482"/>
                  <a:gd name="T17" fmla="*/ 227 h 397"/>
                  <a:gd name="T18" fmla="*/ 454 w 482"/>
                  <a:gd name="T19" fmla="*/ 142 h 397"/>
                  <a:gd name="T20" fmla="*/ 397 w 482"/>
                  <a:gd name="T21" fmla="*/ 142 h 397"/>
                  <a:gd name="T22" fmla="*/ 369 w 482"/>
                  <a:gd name="T23" fmla="*/ 114 h 397"/>
                  <a:gd name="T24" fmla="*/ 227 w 482"/>
                  <a:gd name="T25" fmla="*/ 85 h 397"/>
                  <a:gd name="T26" fmla="*/ 199 w 482"/>
                  <a:gd name="T27" fmla="*/ 0 h 397"/>
                  <a:gd name="T28" fmla="*/ 114 w 482"/>
                  <a:gd name="T29" fmla="*/ 29 h 397"/>
                  <a:gd name="T30" fmla="*/ 0 w 482"/>
                  <a:gd name="T31" fmla="*/ 114 h 397"/>
                  <a:gd name="T32" fmla="*/ 57 w 482"/>
                  <a:gd name="T33" fmla="*/ 170 h 397"/>
                  <a:gd name="T34" fmla="*/ 57 w 482"/>
                  <a:gd name="T35" fmla="*/ 199 h 397"/>
                  <a:gd name="T36" fmla="*/ 0 w 482"/>
                  <a:gd name="T37" fmla="*/ 284 h 397"/>
                  <a:gd name="T38" fmla="*/ 29 w 482"/>
                  <a:gd name="T39" fmla="*/ 312 h 397"/>
                  <a:gd name="T40" fmla="*/ 29 w 482"/>
                  <a:gd name="T41" fmla="*/ 369 h 397"/>
                  <a:gd name="T42" fmla="*/ 57 w 482"/>
                  <a:gd name="T43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2" h="397">
                    <a:moveTo>
                      <a:pt x="57" y="397"/>
                    </a:moveTo>
                    <a:lnTo>
                      <a:pt x="85" y="397"/>
                    </a:lnTo>
                    <a:lnTo>
                      <a:pt x="170" y="369"/>
                    </a:lnTo>
                    <a:lnTo>
                      <a:pt x="199" y="340"/>
                    </a:lnTo>
                    <a:lnTo>
                      <a:pt x="284" y="340"/>
                    </a:lnTo>
                    <a:lnTo>
                      <a:pt x="312" y="284"/>
                    </a:lnTo>
                    <a:lnTo>
                      <a:pt x="397" y="255"/>
                    </a:lnTo>
                    <a:lnTo>
                      <a:pt x="454" y="255"/>
                    </a:lnTo>
                    <a:lnTo>
                      <a:pt x="482" y="227"/>
                    </a:lnTo>
                    <a:lnTo>
                      <a:pt x="454" y="142"/>
                    </a:lnTo>
                    <a:lnTo>
                      <a:pt x="397" y="142"/>
                    </a:lnTo>
                    <a:lnTo>
                      <a:pt x="369" y="114"/>
                    </a:lnTo>
                    <a:lnTo>
                      <a:pt x="227" y="85"/>
                    </a:lnTo>
                    <a:lnTo>
                      <a:pt x="199" y="0"/>
                    </a:lnTo>
                    <a:lnTo>
                      <a:pt x="114" y="29"/>
                    </a:lnTo>
                    <a:lnTo>
                      <a:pt x="0" y="114"/>
                    </a:lnTo>
                    <a:lnTo>
                      <a:pt x="57" y="170"/>
                    </a:lnTo>
                    <a:lnTo>
                      <a:pt x="57" y="199"/>
                    </a:lnTo>
                    <a:lnTo>
                      <a:pt x="0" y="284"/>
                    </a:lnTo>
                    <a:lnTo>
                      <a:pt x="29" y="312"/>
                    </a:lnTo>
                    <a:lnTo>
                      <a:pt x="29" y="369"/>
                    </a:lnTo>
                    <a:lnTo>
                      <a:pt x="57" y="39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82" name="Freeform 322"/>
              <p:cNvSpPr>
                <a:spLocks/>
              </p:cNvSpPr>
              <p:nvPr/>
            </p:nvSpPr>
            <p:spPr bwMode="auto">
              <a:xfrm>
                <a:off x="3336" y="2955"/>
                <a:ext cx="453" cy="340"/>
              </a:xfrm>
              <a:custGeom>
                <a:avLst/>
                <a:gdLst>
                  <a:gd name="T0" fmla="*/ 255 w 453"/>
                  <a:gd name="T1" fmla="*/ 340 h 340"/>
                  <a:gd name="T2" fmla="*/ 198 w 453"/>
                  <a:gd name="T3" fmla="*/ 340 h 340"/>
                  <a:gd name="T4" fmla="*/ 170 w 453"/>
                  <a:gd name="T5" fmla="*/ 312 h 340"/>
                  <a:gd name="T6" fmla="*/ 28 w 453"/>
                  <a:gd name="T7" fmla="*/ 283 h 340"/>
                  <a:gd name="T8" fmla="*/ 0 w 453"/>
                  <a:gd name="T9" fmla="*/ 198 h 340"/>
                  <a:gd name="T10" fmla="*/ 0 w 453"/>
                  <a:gd name="T11" fmla="*/ 170 h 340"/>
                  <a:gd name="T12" fmla="*/ 85 w 453"/>
                  <a:gd name="T13" fmla="*/ 141 h 340"/>
                  <a:gd name="T14" fmla="*/ 113 w 453"/>
                  <a:gd name="T15" fmla="*/ 56 h 340"/>
                  <a:gd name="T16" fmla="*/ 28 w 453"/>
                  <a:gd name="T17" fmla="*/ 0 h 340"/>
                  <a:gd name="T18" fmla="*/ 113 w 453"/>
                  <a:gd name="T19" fmla="*/ 0 h 340"/>
                  <a:gd name="T20" fmla="*/ 170 w 453"/>
                  <a:gd name="T21" fmla="*/ 28 h 340"/>
                  <a:gd name="T22" fmla="*/ 227 w 453"/>
                  <a:gd name="T23" fmla="*/ 0 h 340"/>
                  <a:gd name="T24" fmla="*/ 368 w 453"/>
                  <a:gd name="T25" fmla="*/ 28 h 340"/>
                  <a:gd name="T26" fmla="*/ 368 w 453"/>
                  <a:gd name="T27" fmla="*/ 85 h 340"/>
                  <a:gd name="T28" fmla="*/ 425 w 453"/>
                  <a:gd name="T29" fmla="*/ 85 h 340"/>
                  <a:gd name="T30" fmla="*/ 453 w 453"/>
                  <a:gd name="T31" fmla="*/ 113 h 340"/>
                  <a:gd name="T32" fmla="*/ 453 w 453"/>
                  <a:gd name="T33" fmla="*/ 198 h 340"/>
                  <a:gd name="T34" fmla="*/ 397 w 453"/>
                  <a:gd name="T35" fmla="*/ 198 h 340"/>
                  <a:gd name="T36" fmla="*/ 368 w 453"/>
                  <a:gd name="T37" fmla="*/ 255 h 340"/>
                  <a:gd name="T38" fmla="*/ 312 w 453"/>
                  <a:gd name="T39" fmla="*/ 255 h 340"/>
                  <a:gd name="T40" fmla="*/ 255 w 453"/>
                  <a:gd name="T4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340">
                    <a:moveTo>
                      <a:pt x="255" y="340"/>
                    </a:moveTo>
                    <a:lnTo>
                      <a:pt x="198" y="340"/>
                    </a:lnTo>
                    <a:lnTo>
                      <a:pt x="170" y="312"/>
                    </a:lnTo>
                    <a:lnTo>
                      <a:pt x="28" y="283"/>
                    </a:lnTo>
                    <a:lnTo>
                      <a:pt x="0" y="198"/>
                    </a:lnTo>
                    <a:lnTo>
                      <a:pt x="0" y="170"/>
                    </a:lnTo>
                    <a:lnTo>
                      <a:pt x="85" y="141"/>
                    </a:lnTo>
                    <a:lnTo>
                      <a:pt x="113" y="56"/>
                    </a:lnTo>
                    <a:lnTo>
                      <a:pt x="28" y="0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368" y="28"/>
                    </a:lnTo>
                    <a:lnTo>
                      <a:pt x="368" y="85"/>
                    </a:lnTo>
                    <a:lnTo>
                      <a:pt x="425" y="85"/>
                    </a:lnTo>
                    <a:lnTo>
                      <a:pt x="453" y="113"/>
                    </a:lnTo>
                    <a:lnTo>
                      <a:pt x="453" y="198"/>
                    </a:lnTo>
                    <a:lnTo>
                      <a:pt x="397" y="198"/>
                    </a:lnTo>
                    <a:lnTo>
                      <a:pt x="368" y="255"/>
                    </a:lnTo>
                    <a:lnTo>
                      <a:pt x="312" y="255"/>
                    </a:lnTo>
                    <a:lnTo>
                      <a:pt x="255" y="34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5687" name="Group 327"/>
            <p:cNvGrpSpPr>
              <a:grpSpLocks/>
            </p:cNvGrpSpPr>
            <p:nvPr/>
          </p:nvGrpSpPr>
          <p:grpSpPr bwMode="auto">
            <a:xfrm>
              <a:off x="165100" y="1944688"/>
              <a:ext cx="9226550" cy="8866187"/>
              <a:chOff x="104" y="1225"/>
              <a:chExt cx="5812" cy="5585"/>
            </a:xfrm>
          </p:grpSpPr>
          <p:sp>
            <p:nvSpPr>
              <p:cNvPr id="15619" name="Freeform 259"/>
              <p:cNvSpPr>
                <a:spLocks/>
              </p:cNvSpPr>
              <p:nvPr/>
            </p:nvSpPr>
            <p:spPr bwMode="auto">
              <a:xfrm>
                <a:off x="2287" y="4203"/>
                <a:ext cx="143" cy="170"/>
              </a:xfrm>
              <a:custGeom>
                <a:avLst/>
                <a:gdLst>
                  <a:gd name="T0" fmla="*/ 142 w 142"/>
                  <a:gd name="T1" fmla="*/ 28 h 170"/>
                  <a:gd name="T2" fmla="*/ 142 w 142"/>
                  <a:gd name="T3" fmla="*/ 113 h 170"/>
                  <a:gd name="T4" fmla="*/ 85 w 142"/>
                  <a:gd name="T5" fmla="*/ 170 h 170"/>
                  <a:gd name="T6" fmla="*/ 28 w 142"/>
                  <a:gd name="T7" fmla="*/ 142 h 170"/>
                  <a:gd name="T8" fmla="*/ 57 w 142"/>
                  <a:gd name="T9" fmla="*/ 85 h 170"/>
                  <a:gd name="T10" fmla="*/ 0 w 142"/>
                  <a:gd name="T11" fmla="*/ 85 h 170"/>
                  <a:gd name="T12" fmla="*/ 0 w 142"/>
                  <a:gd name="T13" fmla="*/ 28 h 170"/>
                  <a:gd name="T14" fmla="*/ 85 w 142"/>
                  <a:gd name="T15" fmla="*/ 0 h 170"/>
                  <a:gd name="T16" fmla="*/ 142 w 142"/>
                  <a:gd name="T17" fmla="*/ 2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170">
                    <a:moveTo>
                      <a:pt x="142" y="28"/>
                    </a:moveTo>
                    <a:lnTo>
                      <a:pt x="142" y="113"/>
                    </a:lnTo>
                    <a:lnTo>
                      <a:pt x="85" y="170"/>
                    </a:lnTo>
                    <a:lnTo>
                      <a:pt x="28" y="142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85" y="0"/>
                    </a:lnTo>
                    <a:lnTo>
                      <a:pt x="142" y="2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0" name="Freeform 260"/>
              <p:cNvSpPr>
                <a:spLocks/>
              </p:cNvSpPr>
              <p:nvPr/>
            </p:nvSpPr>
            <p:spPr bwMode="auto">
              <a:xfrm>
                <a:off x="2230" y="4344"/>
                <a:ext cx="114" cy="227"/>
              </a:xfrm>
              <a:custGeom>
                <a:avLst/>
                <a:gdLst>
                  <a:gd name="T0" fmla="*/ 29 w 114"/>
                  <a:gd name="T1" fmla="*/ 0 h 227"/>
                  <a:gd name="T2" fmla="*/ 114 w 114"/>
                  <a:gd name="T3" fmla="*/ 85 h 227"/>
                  <a:gd name="T4" fmla="*/ 0 w 114"/>
                  <a:gd name="T5" fmla="*/ 227 h 227"/>
                  <a:gd name="T6" fmla="*/ 0 w 114"/>
                  <a:gd name="T7" fmla="*/ 57 h 227"/>
                  <a:gd name="T8" fmla="*/ 29 w 114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27">
                    <a:moveTo>
                      <a:pt x="29" y="0"/>
                    </a:moveTo>
                    <a:lnTo>
                      <a:pt x="114" y="85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29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2882" y="4145"/>
                <a:ext cx="454" cy="454"/>
              </a:xfrm>
              <a:custGeom>
                <a:avLst/>
                <a:gdLst>
                  <a:gd name="T0" fmla="*/ 57 w 454"/>
                  <a:gd name="T1" fmla="*/ 0 h 454"/>
                  <a:gd name="T2" fmla="*/ 340 w 454"/>
                  <a:gd name="T3" fmla="*/ 199 h 454"/>
                  <a:gd name="T4" fmla="*/ 397 w 454"/>
                  <a:gd name="T5" fmla="*/ 199 h 454"/>
                  <a:gd name="T6" fmla="*/ 425 w 454"/>
                  <a:gd name="T7" fmla="*/ 227 h 454"/>
                  <a:gd name="T8" fmla="*/ 397 w 454"/>
                  <a:gd name="T9" fmla="*/ 227 h 454"/>
                  <a:gd name="T10" fmla="*/ 454 w 454"/>
                  <a:gd name="T11" fmla="*/ 312 h 454"/>
                  <a:gd name="T12" fmla="*/ 397 w 454"/>
                  <a:gd name="T13" fmla="*/ 369 h 454"/>
                  <a:gd name="T14" fmla="*/ 340 w 454"/>
                  <a:gd name="T15" fmla="*/ 341 h 454"/>
                  <a:gd name="T16" fmla="*/ 340 w 454"/>
                  <a:gd name="T17" fmla="*/ 426 h 454"/>
                  <a:gd name="T18" fmla="*/ 312 w 454"/>
                  <a:gd name="T19" fmla="*/ 454 h 454"/>
                  <a:gd name="T20" fmla="*/ 227 w 454"/>
                  <a:gd name="T21" fmla="*/ 397 h 454"/>
                  <a:gd name="T22" fmla="*/ 227 w 454"/>
                  <a:gd name="T23" fmla="*/ 341 h 454"/>
                  <a:gd name="T24" fmla="*/ 199 w 454"/>
                  <a:gd name="T25" fmla="*/ 341 h 454"/>
                  <a:gd name="T26" fmla="*/ 227 w 454"/>
                  <a:gd name="T27" fmla="*/ 284 h 454"/>
                  <a:gd name="T28" fmla="*/ 114 w 454"/>
                  <a:gd name="T29" fmla="*/ 114 h 454"/>
                  <a:gd name="T30" fmla="*/ 0 w 454"/>
                  <a:gd name="T31" fmla="*/ 0 h 454"/>
                  <a:gd name="T32" fmla="*/ 57 w 454"/>
                  <a:gd name="T3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4" h="454">
                    <a:moveTo>
                      <a:pt x="57" y="0"/>
                    </a:moveTo>
                    <a:lnTo>
                      <a:pt x="340" y="199"/>
                    </a:lnTo>
                    <a:lnTo>
                      <a:pt x="397" y="199"/>
                    </a:lnTo>
                    <a:lnTo>
                      <a:pt x="425" y="227"/>
                    </a:lnTo>
                    <a:lnTo>
                      <a:pt x="397" y="227"/>
                    </a:lnTo>
                    <a:lnTo>
                      <a:pt x="454" y="312"/>
                    </a:lnTo>
                    <a:lnTo>
                      <a:pt x="397" y="369"/>
                    </a:lnTo>
                    <a:lnTo>
                      <a:pt x="340" y="341"/>
                    </a:lnTo>
                    <a:lnTo>
                      <a:pt x="340" y="426"/>
                    </a:lnTo>
                    <a:lnTo>
                      <a:pt x="312" y="454"/>
                    </a:lnTo>
                    <a:lnTo>
                      <a:pt x="227" y="397"/>
                    </a:lnTo>
                    <a:lnTo>
                      <a:pt x="227" y="341"/>
                    </a:lnTo>
                    <a:lnTo>
                      <a:pt x="199" y="341"/>
                    </a:lnTo>
                    <a:lnTo>
                      <a:pt x="227" y="284"/>
                    </a:lnTo>
                    <a:lnTo>
                      <a:pt x="114" y="114"/>
                    </a:lnTo>
                    <a:lnTo>
                      <a:pt x="0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2485" y="4259"/>
                <a:ext cx="2155" cy="1304"/>
              </a:xfrm>
              <a:custGeom>
                <a:avLst/>
                <a:gdLst>
                  <a:gd name="T0" fmla="*/ 511 w 2155"/>
                  <a:gd name="T1" fmla="*/ 0 h 1304"/>
                  <a:gd name="T2" fmla="*/ 397 w 2155"/>
                  <a:gd name="T3" fmla="*/ 28 h 1304"/>
                  <a:gd name="T4" fmla="*/ 170 w 2155"/>
                  <a:gd name="T5" fmla="*/ 283 h 1304"/>
                  <a:gd name="T6" fmla="*/ 57 w 2155"/>
                  <a:gd name="T7" fmla="*/ 368 h 1304"/>
                  <a:gd name="T8" fmla="*/ 227 w 2155"/>
                  <a:gd name="T9" fmla="*/ 510 h 1304"/>
                  <a:gd name="T10" fmla="*/ 85 w 2155"/>
                  <a:gd name="T11" fmla="*/ 510 h 1304"/>
                  <a:gd name="T12" fmla="*/ 227 w 2155"/>
                  <a:gd name="T13" fmla="*/ 623 h 1304"/>
                  <a:gd name="T14" fmla="*/ 199 w 2155"/>
                  <a:gd name="T15" fmla="*/ 680 h 1304"/>
                  <a:gd name="T16" fmla="*/ 227 w 2155"/>
                  <a:gd name="T17" fmla="*/ 822 h 1304"/>
                  <a:gd name="T18" fmla="*/ 0 w 2155"/>
                  <a:gd name="T19" fmla="*/ 1105 h 1304"/>
                  <a:gd name="T20" fmla="*/ 114 w 2155"/>
                  <a:gd name="T21" fmla="*/ 1105 h 1304"/>
                  <a:gd name="T22" fmla="*/ 312 w 2155"/>
                  <a:gd name="T23" fmla="*/ 1134 h 1304"/>
                  <a:gd name="T24" fmla="*/ 454 w 2155"/>
                  <a:gd name="T25" fmla="*/ 1162 h 1304"/>
                  <a:gd name="T26" fmla="*/ 567 w 2155"/>
                  <a:gd name="T27" fmla="*/ 1105 h 1304"/>
                  <a:gd name="T28" fmla="*/ 709 w 2155"/>
                  <a:gd name="T29" fmla="*/ 1304 h 1304"/>
                  <a:gd name="T30" fmla="*/ 794 w 2155"/>
                  <a:gd name="T31" fmla="*/ 1134 h 1304"/>
                  <a:gd name="T32" fmla="*/ 936 w 2155"/>
                  <a:gd name="T33" fmla="*/ 1049 h 1304"/>
                  <a:gd name="T34" fmla="*/ 879 w 2155"/>
                  <a:gd name="T35" fmla="*/ 964 h 1304"/>
                  <a:gd name="T36" fmla="*/ 879 w 2155"/>
                  <a:gd name="T37" fmla="*/ 850 h 1304"/>
                  <a:gd name="T38" fmla="*/ 908 w 2155"/>
                  <a:gd name="T39" fmla="*/ 737 h 1304"/>
                  <a:gd name="T40" fmla="*/ 993 w 2155"/>
                  <a:gd name="T41" fmla="*/ 680 h 1304"/>
                  <a:gd name="T42" fmla="*/ 1163 w 2155"/>
                  <a:gd name="T43" fmla="*/ 538 h 1304"/>
                  <a:gd name="T44" fmla="*/ 1361 w 2155"/>
                  <a:gd name="T45" fmla="*/ 482 h 1304"/>
                  <a:gd name="T46" fmla="*/ 1446 w 2155"/>
                  <a:gd name="T47" fmla="*/ 538 h 1304"/>
                  <a:gd name="T48" fmla="*/ 1531 w 2155"/>
                  <a:gd name="T49" fmla="*/ 623 h 1304"/>
                  <a:gd name="T50" fmla="*/ 1616 w 2155"/>
                  <a:gd name="T51" fmla="*/ 652 h 1304"/>
                  <a:gd name="T52" fmla="*/ 1645 w 2155"/>
                  <a:gd name="T53" fmla="*/ 794 h 1304"/>
                  <a:gd name="T54" fmla="*/ 1843 w 2155"/>
                  <a:gd name="T55" fmla="*/ 794 h 1304"/>
                  <a:gd name="T56" fmla="*/ 1900 w 2155"/>
                  <a:gd name="T57" fmla="*/ 737 h 1304"/>
                  <a:gd name="T58" fmla="*/ 2098 w 2155"/>
                  <a:gd name="T59" fmla="*/ 680 h 1304"/>
                  <a:gd name="T60" fmla="*/ 2042 w 2155"/>
                  <a:gd name="T61" fmla="*/ 538 h 1304"/>
                  <a:gd name="T62" fmla="*/ 2155 w 2155"/>
                  <a:gd name="T63" fmla="*/ 397 h 1304"/>
                  <a:gd name="T64" fmla="*/ 2155 w 2155"/>
                  <a:gd name="T65" fmla="*/ 255 h 1304"/>
                  <a:gd name="T66" fmla="*/ 1956 w 2155"/>
                  <a:gd name="T67" fmla="*/ 113 h 1304"/>
                  <a:gd name="T68" fmla="*/ 1758 w 2155"/>
                  <a:gd name="T69" fmla="*/ 85 h 1304"/>
                  <a:gd name="T70" fmla="*/ 1673 w 2155"/>
                  <a:gd name="T71" fmla="*/ 56 h 1304"/>
                  <a:gd name="T72" fmla="*/ 1645 w 2155"/>
                  <a:gd name="T73" fmla="*/ 113 h 1304"/>
                  <a:gd name="T74" fmla="*/ 1446 w 2155"/>
                  <a:gd name="T75" fmla="*/ 113 h 1304"/>
                  <a:gd name="T76" fmla="*/ 1191 w 2155"/>
                  <a:gd name="T77" fmla="*/ 142 h 1304"/>
                  <a:gd name="T78" fmla="*/ 1106 w 2155"/>
                  <a:gd name="T79" fmla="*/ 0 h 1304"/>
                  <a:gd name="T80" fmla="*/ 1021 w 2155"/>
                  <a:gd name="T81" fmla="*/ 113 h 1304"/>
                  <a:gd name="T82" fmla="*/ 851 w 2155"/>
                  <a:gd name="T83" fmla="*/ 198 h 1304"/>
                  <a:gd name="T84" fmla="*/ 737 w 2155"/>
                  <a:gd name="T85" fmla="*/ 227 h 1304"/>
                  <a:gd name="T86" fmla="*/ 709 w 2155"/>
                  <a:gd name="T87" fmla="*/ 340 h 1304"/>
                  <a:gd name="T88" fmla="*/ 624 w 2155"/>
                  <a:gd name="T89" fmla="*/ 227 h 1304"/>
                  <a:gd name="T90" fmla="*/ 624 w 2155"/>
                  <a:gd name="T91" fmla="*/ 17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155" h="1304">
                    <a:moveTo>
                      <a:pt x="624" y="170"/>
                    </a:moveTo>
                    <a:lnTo>
                      <a:pt x="511" y="0"/>
                    </a:lnTo>
                    <a:lnTo>
                      <a:pt x="426" y="0"/>
                    </a:lnTo>
                    <a:lnTo>
                      <a:pt x="397" y="28"/>
                    </a:lnTo>
                    <a:lnTo>
                      <a:pt x="341" y="0"/>
                    </a:lnTo>
                    <a:lnTo>
                      <a:pt x="170" y="283"/>
                    </a:lnTo>
                    <a:lnTo>
                      <a:pt x="85" y="283"/>
                    </a:lnTo>
                    <a:lnTo>
                      <a:pt x="57" y="368"/>
                    </a:lnTo>
                    <a:lnTo>
                      <a:pt x="256" y="482"/>
                    </a:lnTo>
                    <a:lnTo>
                      <a:pt x="227" y="510"/>
                    </a:lnTo>
                    <a:lnTo>
                      <a:pt x="114" y="482"/>
                    </a:lnTo>
                    <a:lnTo>
                      <a:pt x="85" y="510"/>
                    </a:lnTo>
                    <a:lnTo>
                      <a:pt x="114" y="623"/>
                    </a:lnTo>
                    <a:lnTo>
                      <a:pt x="227" y="623"/>
                    </a:lnTo>
                    <a:lnTo>
                      <a:pt x="170" y="680"/>
                    </a:lnTo>
                    <a:lnTo>
                      <a:pt x="199" y="680"/>
                    </a:lnTo>
                    <a:lnTo>
                      <a:pt x="199" y="765"/>
                    </a:lnTo>
                    <a:lnTo>
                      <a:pt x="227" y="822"/>
                    </a:lnTo>
                    <a:lnTo>
                      <a:pt x="57" y="964"/>
                    </a:lnTo>
                    <a:lnTo>
                      <a:pt x="0" y="1105"/>
                    </a:lnTo>
                    <a:lnTo>
                      <a:pt x="57" y="1190"/>
                    </a:lnTo>
                    <a:lnTo>
                      <a:pt x="114" y="1105"/>
                    </a:lnTo>
                    <a:lnTo>
                      <a:pt x="227" y="1134"/>
                    </a:lnTo>
                    <a:lnTo>
                      <a:pt x="312" y="1134"/>
                    </a:lnTo>
                    <a:lnTo>
                      <a:pt x="397" y="1134"/>
                    </a:lnTo>
                    <a:lnTo>
                      <a:pt x="454" y="1162"/>
                    </a:lnTo>
                    <a:lnTo>
                      <a:pt x="482" y="1162"/>
                    </a:lnTo>
                    <a:lnTo>
                      <a:pt x="567" y="1105"/>
                    </a:lnTo>
                    <a:lnTo>
                      <a:pt x="624" y="1276"/>
                    </a:lnTo>
                    <a:lnTo>
                      <a:pt x="709" y="1304"/>
                    </a:lnTo>
                    <a:lnTo>
                      <a:pt x="737" y="1304"/>
                    </a:lnTo>
                    <a:lnTo>
                      <a:pt x="794" y="1134"/>
                    </a:lnTo>
                    <a:lnTo>
                      <a:pt x="822" y="1077"/>
                    </a:lnTo>
                    <a:lnTo>
                      <a:pt x="936" y="1049"/>
                    </a:lnTo>
                    <a:lnTo>
                      <a:pt x="936" y="992"/>
                    </a:lnTo>
                    <a:lnTo>
                      <a:pt x="879" y="964"/>
                    </a:lnTo>
                    <a:lnTo>
                      <a:pt x="851" y="907"/>
                    </a:lnTo>
                    <a:lnTo>
                      <a:pt x="879" y="850"/>
                    </a:lnTo>
                    <a:lnTo>
                      <a:pt x="851" y="737"/>
                    </a:lnTo>
                    <a:lnTo>
                      <a:pt x="908" y="737"/>
                    </a:lnTo>
                    <a:lnTo>
                      <a:pt x="908" y="623"/>
                    </a:lnTo>
                    <a:lnTo>
                      <a:pt x="993" y="680"/>
                    </a:lnTo>
                    <a:lnTo>
                      <a:pt x="993" y="623"/>
                    </a:lnTo>
                    <a:lnTo>
                      <a:pt x="1163" y="538"/>
                    </a:lnTo>
                    <a:lnTo>
                      <a:pt x="1248" y="538"/>
                    </a:lnTo>
                    <a:lnTo>
                      <a:pt x="1361" y="482"/>
                    </a:lnTo>
                    <a:lnTo>
                      <a:pt x="1418" y="567"/>
                    </a:lnTo>
                    <a:lnTo>
                      <a:pt x="1446" y="538"/>
                    </a:lnTo>
                    <a:lnTo>
                      <a:pt x="1503" y="567"/>
                    </a:lnTo>
                    <a:lnTo>
                      <a:pt x="1531" y="623"/>
                    </a:lnTo>
                    <a:lnTo>
                      <a:pt x="1588" y="623"/>
                    </a:lnTo>
                    <a:lnTo>
                      <a:pt x="1616" y="652"/>
                    </a:lnTo>
                    <a:lnTo>
                      <a:pt x="1588" y="737"/>
                    </a:lnTo>
                    <a:lnTo>
                      <a:pt x="1645" y="794"/>
                    </a:lnTo>
                    <a:lnTo>
                      <a:pt x="1786" y="822"/>
                    </a:lnTo>
                    <a:lnTo>
                      <a:pt x="1843" y="794"/>
                    </a:lnTo>
                    <a:lnTo>
                      <a:pt x="1843" y="737"/>
                    </a:lnTo>
                    <a:lnTo>
                      <a:pt x="1900" y="737"/>
                    </a:lnTo>
                    <a:lnTo>
                      <a:pt x="1985" y="765"/>
                    </a:lnTo>
                    <a:lnTo>
                      <a:pt x="2098" y="680"/>
                    </a:lnTo>
                    <a:lnTo>
                      <a:pt x="2098" y="623"/>
                    </a:lnTo>
                    <a:lnTo>
                      <a:pt x="2042" y="538"/>
                    </a:lnTo>
                    <a:lnTo>
                      <a:pt x="2098" y="425"/>
                    </a:lnTo>
                    <a:lnTo>
                      <a:pt x="2155" y="397"/>
                    </a:lnTo>
                    <a:lnTo>
                      <a:pt x="2127" y="283"/>
                    </a:lnTo>
                    <a:lnTo>
                      <a:pt x="2155" y="255"/>
                    </a:lnTo>
                    <a:lnTo>
                      <a:pt x="2070" y="170"/>
                    </a:lnTo>
                    <a:lnTo>
                      <a:pt x="1956" y="113"/>
                    </a:lnTo>
                    <a:lnTo>
                      <a:pt x="1815" y="113"/>
                    </a:lnTo>
                    <a:lnTo>
                      <a:pt x="1758" y="85"/>
                    </a:lnTo>
                    <a:lnTo>
                      <a:pt x="1701" y="142"/>
                    </a:lnTo>
                    <a:lnTo>
                      <a:pt x="1673" y="56"/>
                    </a:lnTo>
                    <a:lnTo>
                      <a:pt x="1645" y="56"/>
                    </a:lnTo>
                    <a:lnTo>
                      <a:pt x="1645" y="113"/>
                    </a:lnTo>
                    <a:lnTo>
                      <a:pt x="1588" y="142"/>
                    </a:lnTo>
                    <a:lnTo>
                      <a:pt x="1446" y="113"/>
                    </a:lnTo>
                    <a:lnTo>
                      <a:pt x="1304" y="170"/>
                    </a:lnTo>
                    <a:lnTo>
                      <a:pt x="1191" y="142"/>
                    </a:lnTo>
                    <a:lnTo>
                      <a:pt x="1163" y="28"/>
                    </a:lnTo>
                    <a:lnTo>
                      <a:pt x="1106" y="0"/>
                    </a:lnTo>
                    <a:lnTo>
                      <a:pt x="1049" y="113"/>
                    </a:lnTo>
                    <a:lnTo>
                      <a:pt x="1021" y="113"/>
                    </a:lnTo>
                    <a:lnTo>
                      <a:pt x="936" y="198"/>
                    </a:lnTo>
                    <a:lnTo>
                      <a:pt x="851" y="198"/>
                    </a:lnTo>
                    <a:lnTo>
                      <a:pt x="794" y="255"/>
                    </a:lnTo>
                    <a:lnTo>
                      <a:pt x="737" y="227"/>
                    </a:lnTo>
                    <a:lnTo>
                      <a:pt x="737" y="312"/>
                    </a:lnTo>
                    <a:lnTo>
                      <a:pt x="709" y="340"/>
                    </a:lnTo>
                    <a:lnTo>
                      <a:pt x="624" y="283"/>
                    </a:lnTo>
                    <a:lnTo>
                      <a:pt x="624" y="227"/>
                    </a:lnTo>
                    <a:lnTo>
                      <a:pt x="596" y="227"/>
                    </a:lnTo>
                    <a:lnTo>
                      <a:pt x="624" y="17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2003" y="5251"/>
                <a:ext cx="114" cy="170"/>
              </a:xfrm>
              <a:custGeom>
                <a:avLst/>
                <a:gdLst>
                  <a:gd name="T0" fmla="*/ 85 w 114"/>
                  <a:gd name="T1" fmla="*/ 28 h 170"/>
                  <a:gd name="T2" fmla="*/ 0 w 114"/>
                  <a:gd name="T3" fmla="*/ 0 h 170"/>
                  <a:gd name="T4" fmla="*/ 0 w 114"/>
                  <a:gd name="T5" fmla="*/ 57 h 170"/>
                  <a:gd name="T6" fmla="*/ 29 w 114"/>
                  <a:gd name="T7" fmla="*/ 170 h 170"/>
                  <a:gd name="T8" fmla="*/ 114 w 114"/>
                  <a:gd name="T9" fmla="*/ 170 h 170"/>
                  <a:gd name="T10" fmla="*/ 85 w 114"/>
                  <a:gd name="T11" fmla="*/ 113 h 170"/>
                  <a:gd name="T12" fmla="*/ 85 w 114"/>
                  <a:gd name="T13" fmla="*/ 2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85" y="28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29" y="170"/>
                    </a:lnTo>
                    <a:lnTo>
                      <a:pt x="114" y="170"/>
                    </a:lnTo>
                    <a:lnTo>
                      <a:pt x="85" y="113"/>
                    </a:lnTo>
                    <a:lnTo>
                      <a:pt x="85" y="2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1692" y="4599"/>
                <a:ext cx="538" cy="765"/>
              </a:xfrm>
              <a:custGeom>
                <a:avLst/>
                <a:gdLst>
                  <a:gd name="T0" fmla="*/ 85 w 538"/>
                  <a:gd name="T1" fmla="*/ 624 h 765"/>
                  <a:gd name="T2" fmla="*/ 113 w 538"/>
                  <a:gd name="T3" fmla="*/ 652 h 765"/>
                  <a:gd name="T4" fmla="*/ 170 w 538"/>
                  <a:gd name="T5" fmla="*/ 539 h 765"/>
                  <a:gd name="T6" fmla="*/ 198 w 538"/>
                  <a:gd name="T7" fmla="*/ 454 h 765"/>
                  <a:gd name="T8" fmla="*/ 56 w 538"/>
                  <a:gd name="T9" fmla="*/ 425 h 765"/>
                  <a:gd name="T10" fmla="*/ 0 w 538"/>
                  <a:gd name="T11" fmla="*/ 340 h 765"/>
                  <a:gd name="T12" fmla="*/ 56 w 538"/>
                  <a:gd name="T13" fmla="*/ 255 h 765"/>
                  <a:gd name="T14" fmla="*/ 113 w 538"/>
                  <a:gd name="T15" fmla="*/ 283 h 765"/>
                  <a:gd name="T16" fmla="*/ 170 w 538"/>
                  <a:gd name="T17" fmla="*/ 255 h 765"/>
                  <a:gd name="T18" fmla="*/ 198 w 538"/>
                  <a:gd name="T19" fmla="*/ 170 h 765"/>
                  <a:gd name="T20" fmla="*/ 226 w 538"/>
                  <a:gd name="T21" fmla="*/ 113 h 765"/>
                  <a:gd name="T22" fmla="*/ 368 w 538"/>
                  <a:gd name="T23" fmla="*/ 28 h 765"/>
                  <a:gd name="T24" fmla="*/ 368 w 538"/>
                  <a:gd name="T25" fmla="*/ 57 h 765"/>
                  <a:gd name="T26" fmla="*/ 453 w 538"/>
                  <a:gd name="T27" fmla="*/ 28 h 765"/>
                  <a:gd name="T28" fmla="*/ 482 w 538"/>
                  <a:gd name="T29" fmla="*/ 28 h 765"/>
                  <a:gd name="T30" fmla="*/ 538 w 538"/>
                  <a:gd name="T31" fmla="*/ 0 h 765"/>
                  <a:gd name="T32" fmla="*/ 368 w 538"/>
                  <a:gd name="T33" fmla="*/ 397 h 765"/>
                  <a:gd name="T34" fmla="*/ 311 w 538"/>
                  <a:gd name="T35" fmla="*/ 454 h 765"/>
                  <a:gd name="T36" fmla="*/ 368 w 538"/>
                  <a:gd name="T37" fmla="*/ 510 h 765"/>
                  <a:gd name="T38" fmla="*/ 198 w 538"/>
                  <a:gd name="T39" fmla="*/ 737 h 765"/>
                  <a:gd name="T40" fmla="*/ 141 w 538"/>
                  <a:gd name="T41" fmla="*/ 737 h 765"/>
                  <a:gd name="T42" fmla="*/ 85 w 538"/>
                  <a:gd name="T43" fmla="*/ 765 h 765"/>
                  <a:gd name="T44" fmla="*/ 56 w 538"/>
                  <a:gd name="T45" fmla="*/ 652 h 765"/>
                  <a:gd name="T46" fmla="*/ 85 w 538"/>
                  <a:gd name="T47" fmla="*/ 624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38" h="765">
                    <a:moveTo>
                      <a:pt x="85" y="624"/>
                    </a:moveTo>
                    <a:lnTo>
                      <a:pt x="113" y="652"/>
                    </a:lnTo>
                    <a:lnTo>
                      <a:pt x="170" y="539"/>
                    </a:lnTo>
                    <a:lnTo>
                      <a:pt x="198" y="454"/>
                    </a:lnTo>
                    <a:lnTo>
                      <a:pt x="56" y="425"/>
                    </a:lnTo>
                    <a:lnTo>
                      <a:pt x="0" y="340"/>
                    </a:lnTo>
                    <a:lnTo>
                      <a:pt x="56" y="255"/>
                    </a:lnTo>
                    <a:lnTo>
                      <a:pt x="113" y="283"/>
                    </a:lnTo>
                    <a:lnTo>
                      <a:pt x="170" y="255"/>
                    </a:lnTo>
                    <a:lnTo>
                      <a:pt x="198" y="170"/>
                    </a:lnTo>
                    <a:lnTo>
                      <a:pt x="226" y="113"/>
                    </a:lnTo>
                    <a:lnTo>
                      <a:pt x="368" y="28"/>
                    </a:lnTo>
                    <a:lnTo>
                      <a:pt x="368" y="57"/>
                    </a:lnTo>
                    <a:lnTo>
                      <a:pt x="453" y="28"/>
                    </a:lnTo>
                    <a:lnTo>
                      <a:pt x="482" y="28"/>
                    </a:lnTo>
                    <a:lnTo>
                      <a:pt x="538" y="0"/>
                    </a:lnTo>
                    <a:lnTo>
                      <a:pt x="368" y="397"/>
                    </a:lnTo>
                    <a:lnTo>
                      <a:pt x="311" y="454"/>
                    </a:lnTo>
                    <a:lnTo>
                      <a:pt x="368" y="510"/>
                    </a:lnTo>
                    <a:lnTo>
                      <a:pt x="198" y="737"/>
                    </a:lnTo>
                    <a:lnTo>
                      <a:pt x="141" y="737"/>
                    </a:lnTo>
                    <a:lnTo>
                      <a:pt x="85" y="765"/>
                    </a:lnTo>
                    <a:lnTo>
                      <a:pt x="56" y="652"/>
                    </a:lnTo>
                    <a:lnTo>
                      <a:pt x="85" y="62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104" y="4486"/>
                <a:ext cx="1814" cy="2012"/>
              </a:xfrm>
              <a:custGeom>
                <a:avLst/>
                <a:gdLst>
                  <a:gd name="T0" fmla="*/ 1758 w 1814"/>
                  <a:gd name="T1" fmla="*/ 368 h 2012"/>
                  <a:gd name="T2" fmla="*/ 1644 w 1814"/>
                  <a:gd name="T3" fmla="*/ 368 h 2012"/>
                  <a:gd name="T4" fmla="*/ 1644 w 1814"/>
                  <a:gd name="T5" fmla="*/ 538 h 2012"/>
                  <a:gd name="T6" fmla="*/ 1701 w 1814"/>
                  <a:gd name="T7" fmla="*/ 765 h 2012"/>
                  <a:gd name="T8" fmla="*/ 1644 w 1814"/>
                  <a:gd name="T9" fmla="*/ 680 h 2012"/>
                  <a:gd name="T10" fmla="*/ 1417 w 1814"/>
                  <a:gd name="T11" fmla="*/ 793 h 2012"/>
                  <a:gd name="T12" fmla="*/ 1276 w 1814"/>
                  <a:gd name="T13" fmla="*/ 737 h 2012"/>
                  <a:gd name="T14" fmla="*/ 1162 w 1814"/>
                  <a:gd name="T15" fmla="*/ 822 h 2012"/>
                  <a:gd name="T16" fmla="*/ 1134 w 1814"/>
                  <a:gd name="T17" fmla="*/ 708 h 2012"/>
                  <a:gd name="T18" fmla="*/ 1077 w 1814"/>
                  <a:gd name="T19" fmla="*/ 680 h 2012"/>
                  <a:gd name="T20" fmla="*/ 1021 w 1814"/>
                  <a:gd name="T21" fmla="*/ 793 h 2012"/>
                  <a:gd name="T22" fmla="*/ 1077 w 1814"/>
                  <a:gd name="T23" fmla="*/ 935 h 2012"/>
                  <a:gd name="T24" fmla="*/ 1049 w 1814"/>
                  <a:gd name="T25" fmla="*/ 1105 h 2012"/>
                  <a:gd name="T26" fmla="*/ 850 w 1814"/>
                  <a:gd name="T27" fmla="*/ 1190 h 2012"/>
                  <a:gd name="T28" fmla="*/ 737 w 1814"/>
                  <a:gd name="T29" fmla="*/ 1275 h 2012"/>
                  <a:gd name="T30" fmla="*/ 879 w 1814"/>
                  <a:gd name="T31" fmla="*/ 1304 h 2012"/>
                  <a:gd name="T32" fmla="*/ 737 w 1814"/>
                  <a:gd name="T33" fmla="*/ 1332 h 2012"/>
                  <a:gd name="T34" fmla="*/ 624 w 1814"/>
                  <a:gd name="T35" fmla="*/ 1502 h 2012"/>
                  <a:gd name="T36" fmla="*/ 595 w 1814"/>
                  <a:gd name="T37" fmla="*/ 1559 h 2012"/>
                  <a:gd name="T38" fmla="*/ 539 w 1814"/>
                  <a:gd name="T39" fmla="*/ 1644 h 2012"/>
                  <a:gd name="T40" fmla="*/ 482 w 1814"/>
                  <a:gd name="T41" fmla="*/ 1644 h 2012"/>
                  <a:gd name="T42" fmla="*/ 482 w 1814"/>
                  <a:gd name="T43" fmla="*/ 1701 h 2012"/>
                  <a:gd name="T44" fmla="*/ 283 w 1814"/>
                  <a:gd name="T45" fmla="*/ 1701 h 2012"/>
                  <a:gd name="T46" fmla="*/ 369 w 1814"/>
                  <a:gd name="T47" fmla="*/ 1984 h 2012"/>
                  <a:gd name="T48" fmla="*/ 283 w 1814"/>
                  <a:gd name="T49" fmla="*/ 1927 h 2012"/>
                  <a:gd name="T50" fmla="*/ 198 w 1814"/>
                  <a:gd name="T51" fmla="*/ 1956 h 2012"/>
                  <a:gd name="T52" fmla="*/ 198 w 1814"/>
                  <a:gd name="T53" fmla="*/ 1814 h 2012"/>
                  <a:gd name="T54" fmla="*/ 113 w 1814"/>
                  <a:gd name="T55" fmla="*/ 1814 h 2012"/>
                  <a:gd name="T56" fmla="*/ 170 w 1814"/>
                  <a:gd name="T57" fmla="*/ 1701 h 2012"/>
                  <a:gd name="T58" fmla="*/ 198 w 1814"/>
                  <a:gd name="T59" fmla="*/ 1559 h 2012"/>
                  <a:gd name="T60" fmla="*/ 85 w 1814"/>
                  <a:gd name="T61" fmla="*/ 1559 h 2012"/>
                  <a:gd name="T62" fmla="*/ 0 w 1814"/>
                  <a:gd name="T63" fmla="*/ 1559 h 2012"/>
                  <a:gd name="T64" fmla="*/ 198 w 1814"/>
                  <a:gd name="T65" fmla="*/ 1332 h 2012"/>
                  <a:gd name="T66" fmla="*/ 340 w 1814"/>
                  <a:gd name="T67" fmla="*/ 1304 h 2012"/>
                  <a:gd name="T68" fmla="*/ 482 w 1814"/>
                  <a:gd name="T69" fmla="*/ 1275 h 2012"/>
                  <a:gd name="T70" fmla="*/ 312 w 1814"/>
                  <a:gd name="T71" fmla="*/ 1247 h 2012"/>
                  <a:gd name="T72" fmla="*/ 142 w 1814"/>
                  <a:gd name="T73" fmla="*/ 1275 h 2012"/>
                  <a:gd name="T74" fmla="*/ 142 w 1814"/>
                  <a:gd name="T75" fmla="*/ 1190 h 2012"/>
                  <a:gd name="T76" fmla="*/ 28 w 1814"/>
                  <a:gd name="T77" fmla="*/ 963 h 2012"/>
                  <a:gd name="T78" fmla="*/ 85 w 1814"/>
                  <a:gd name="T79" fmla="*/ 822 h 2012"/>
                  <a:gd name="T80" fmla="*/ 170 w 1814"/>
                  <a:gd name="T81" fmla="*/ 623 h 2012"/>
                  <a:gd name="T82" fmla="*/ 312 w 1814"/>
                  <a:gd name="T83" fmla="*/ 623 h 2012"/>
                  <a:gd name="T84" fmla="*/ 454 w 1814"/>
                  <a:gd name="T85" fmla="*/ 567 h 2012"/>
                  <a:gd name="T86" fmla="*/ 567 w 1814"/>
                  <a:gd name="T87" fmla="*/ 510 h 2012"/>
                  <a:gd name="T88" fmla="*/ 567 w 1814"/>
                  <a:gd name="T89" fmla="*/ 368 h 2012"/>
                  <a:gd name="T90" fmla="*/ 680 w 1814"/>
                  <a:gd name="T91" fmla="*/ 170 h 2012"/>
                  <a:gd name="T92" fmla="*/ 652 w 1814"/>
                  <a:gd name="T93" fmla="*/ 56 h 2012"/>
                  <a:gd name="T94" fmla="*/ 964 w 1814"/>
                  <a:gd name="T95" fmla="*/ 56 h 2012"/>
                  <a:gd name="T96" fmla="*/ 964 w 1814"/>
                  <a:gd name="T97" fmla="*/ 311 h 2012"/>
                  <a:gd name="T98" fmla="*/ 1021 w 1814"/>
                  <a:gd name="T99" fmla="*/ 425 h 2012"/>
                  <a:gd name="T100" fmla="*/ 1021 w 1814"/>
                  <a:gd name="T101" fmla="*/ 510 h 2012"/>
                  <a:gd name="T102" fmla="*/ 1247 w 1814"/>
                  <a:gd name="T103" fmla="*/ 368 h 2012"/>
                  <a:gd name="T104" fmla="*/ 1474 w 1814"/>
                  <a:gd name="T105" fmla="*/ 170 h 2012"/>
                  <a:gd name="T106" fmla="*/ 1673 w 1814"/>
                  <a:gd name="T107" fmla="*/ 113 h 2012"/>
                  <a:gd name="T108" fmla="*/ 1814 w 1814"/>
                  <a:gd name="T109" fmla="*/ 198 h 2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14" h="2012">
                    <a:moveTo>
                      <a:pt x="1814" y="226"/>
                    </a:moveTo>
                    <a:lnTo>
                      <a:pt x="1758" y="368"/>
                    </a:lnTo>
                    <a:lnTo>
                      <a:pt x="1701" y="396"/>
                    </a:lnTo>
                    <a:lnTo>
                      <a:pt x="1644" y="368"/>
                    </a:lnTo>
                    <a:lnTo>
                      <a:pt x="1588" y="453"/>
                    </a:lnTo>
                    <a:lnTo>
                      <a:pt x="1644" y="538"/>
                    </a:lnTo>
                    <a:lnTo>
                      <a:pt x="1786" y="567"/>
                    </a:lnTo>
                    <a:lnTo>
                      <a:pt x="1701" y="765"/>
                    </a:lnTo>
                    <a:lnTo>
                      <a:pt x="1673" y="737"/>
                    </a:lnTo>
                    <a:lnTo>
                      <a:pt x="1644" y="680"/>
                    </a:lnTo>
                    <a:lnTo>
                      <a:pt x="1559" y="765"/>
                    </a:lnTo>
                    <a:lnTo>
                      <a:pt x="1417" y="793"/>
                    </a:lnTo>
                    <a:lnTo>
                      <a:pt x="1332" y="737"/>
                    </a:lnTo>
                    <a:lnTo>
                      <a:pt x="1276" y="737"/>
                    </a:lnTo>
                    <a:lnTo>
                      <a:pt x="1247" y="822"/>
                    </a:lnTo>
                    <a:lnTo>
                      <a:pt x="1162" y="822"/>
                    </a:lnTo>
                    <a:lnTo>
                      <a:pt x="1219" y="708"/>
                    </a:lnTo>
                    <a:lnTo>
                      <a:pt x="1134" y="708"/>
                    </a:lnTo>
                    <a:lnTo>
                      <a:pt x="1077" y="623"/>
                    </a:lnTo>
                    <a:lnTo>
                      <a:pt x="1077" y="680"/>
                    </a:lnTo>
                    <a:lnTo>
                      <a:pt x="992" y="737"/>
                    </a:lnTo>
                    <a:lnTo>
                      <a:pt x="1021" y="793"/>
                    </a:lnTo>
                    <a:lnTo>
                      <a:pt x="1077" y="822"/>
                    </a:lnTo>
                    <a:lnTo>
                      <a:pt x="1077" y="935"/>
                    </a:lnTo>
                    <a:lnTo>
                      <a:pt x="1049" y="1020"/>
                    </a:lnTo>
                    <a:lnTo>
                      <a:pt x="1049" y="1105"/>
                    </a:lnTo>
                    <a:lnTo>
                      <a:pt x="907" y="1219"/>
                    </a:lnTo>
                    <a:lnTo>
                      <a:pt x="850" y="1190"/>
                    </a:lnTo>
                    <a:lnTo>
                      <a:pt x="879" y="1077"/>
                    </a:lnTo>
                    <a:lnTo>
                      <a:pt x="737" y="1275"/>
                    </a:lnTo>
                    <a:lnTo>
                      <a:pt x="850" y="1275"/>
                    </a:lnTo>
                    <a:lnTo>
                      <a:pt x="879" y="1304"/>
                    </a:lnTo>
                    <a:lnTo>
                      <a:pt x="822" y="1360"/>
                    </a:lnTo>
                    <a:lnTo>
                      <a:pt x="737" y="1332"/>
                    </a:lnTo>
                    <a:lnTo>
                      <a:pt x="624" y="1445"/>
                    </a:lnTo>
                    <a:lnTo>
                      <a:pt x="624" y="1502"/>
                    </a:lnTo>
                    <a:lnTo>
                      <a:pt x="539" y="1530"/>
                    </a:lnTo>
                    <a:lnTo>
                      <a:pt x="595" y="1559"/>
                    </a:lnTo>
                    <a:lnTo>
                      <a:pt x="595" y="1616"/>
                    </a:lnTo>
                    <a:lnTo>
                      <a:pt x="539" y="1644"/>
                    </a:lnTo>
                    <a:lnTo>
                      <a:pt x="482" y="1559"/>
                    </a:lnTo>
                    <a:lnTo>
                      <a:pt x="482" y="1644"/>
                    </a:lnTo>
                    <a:lnTo>
                      <a:pt x="454" y="1644"/>
                    </a:lnTo>
                    <a:lnTo>
                      <a:pt x="482" y="1701"/>
                    </a:lnTo>
                    <a:lnTo>
                      <a:pt x="369" y="1786"/>
                    </a:lnTo>
                    <a:lnTo>
                      <a:pt x="283" y="1701"/>
                    </a:lnTo>
                    <a:lnTo>
                      <a:pt x="283" y="1814"/>
                    </a:lnTo>
                    <a:lnTo>
                      <a:pt x="369" y="1984"/>
                    </a:lnTo>
                    <a:lnTo>
                      <a:pt x="340" y="2012"/>
                    </a:lnTo>
                    <a:lnTo>
                      <a:pt x="283" y="1927"/>
                    </a:lnTo>
                    <a:lnTo>
                      <a:pt x="255" y="1984"/>
                    </a:lnTo>
                    <a:lnTo>
                      <a:pt x="198" y="1956"/>
                    </a:lnTo>
                    <a:lnTo>
                      <a:pt x="227" y="1871"/>
                    </a:lnTo>
                    <a:lnTo>
                      <a:pt x="198" y="1814"/>
                    </a:lnTo>
                    <a:lnTo>
                      <a:pt x="142" y="1842"/>
                    </a:lnTo>
                    <a:lnTo>
                      <a:pt x="113" y="1814"/>
                    </a:lnTo>
                    <a:lnTo>
                      <a:pt x="142" y="1672"/>
                    </a:lnTo>
                    <a:lnTo>
                      <a:pt x="170" y="1701"/>
                    </a:lnTo>
                    <a:lnTo>
                      <a:pt x="198" y="1672"/>
                    </a:lnTo>
                    <a:lnTo>
                      <a:pt x="198" y="1559"/>
                    </a:lnTo>
                    <a:lnTo>
                      <a:pt x="113" y="1587"/>
                    </a:lnTo>
                    <a:lnTo>
                      <a:pt x="85" y="1559"/>
                    </a:lnTo>
                    <a:lnTo>
                      <a:pt x="57" y="1587"/>
                    </a:lnTo>
                    <a:lnTo>
                      <a:pt x="0" y="1559"/>
                    </a:lnTo>
                    <a:lnTo>
                      <a:pt x="85" y="1360"/>
                    </a:lnTo>
                    <a:lnTo>
                      <a:pt x="198" y="1332"/>
                    </a:lnTo>
                    <a:lnTo>
                      <a:pt x="198" y="1275"/>
                    </a:lnTo>
                    <a:lnTo>
                      <a:pt x="340" y="1304"/>
                    </a:lnTo>
                    <a:lnTo>
                      <a:pt x="369" y="1360"/>
                    </a:lnTo>
                    <a:lnTo>
                      <a:pt x="482" y="1275"/>
                    </a:lnTo>
                    <a:lnTo>
                      <a:pt x="340" y="1219"/>
                    </a:lnTo>
                    <a:lnTo>
                      <a:pt x="312" y="1247"/>
                    </a:lnTo>
                    <a:lnTo>
                      <a:pt x="227" y="1219"/>
                    </a:lnTo>
                    <a:lnTo>
                      <a:pt x="142" y="1275"/>
                    </a:lnTo>
                    <a:lnTo>
                      <a:pt x="113" y="1247"/>
                    </a:lnTo>
                    <a:lnTo>
                      <a:pt x="142" y="1190"/>
                    </a:lnTo>
                    <a:lnTo>
                      <a:pt x="85" y="1162"/>
                    </a:lnTo>
                    <a:lnTo>
                      <a:pt x="28" y="963"/>
                    </a:lnTo>
                    <a:lnTo>
                      <a:pt x="113" y="907"/>
                    </a:lnTo>
                    <a:lnTo>
                      <a:pt x="85" y="822"/>
                    </a:lnTo>
                    <a:lnTo>
                      <a:pt x="142" y="765"/>
                    </a:lnTo>
                    <a:lnTo>
                      <a:pt x="170" y="623"/>
                    </a:lnTo>
                    <a:lnTo>
                      <a:pt x="227" y="567"/>
                    </a:lnTo>
                    <a:lnTo>
                      <a:pt x="312" y="623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567" y="623"/>
                    </a:lnTo>
                    <a:lnTo>
                      <a:pt x="567" y="510"/>
                    </a:lnTo>
                    <a:lnTo>
                      <a:pt x="510" y="482"/>
                    </a:lnTo>
                    <a:lnTo>
                      <a:pt x="567" y="368"/>
                    </a:lnTo>
                    <a:lnTo>
                      <a:pt x="680" y="311"/>
                    </a:lnTo>
                    <a:lnTo>
                      <a:pt x="680" y="170"/>
                    </a:lnTo>
                    <a:lnTo>
                      <a:pt x="709" y="113"/>
                    </a:lnTo>
                    <a:lnTo>
                      <a:pt x="652" y="56"/>
                    </a:lnTo>
                    <a:lnTo>
                      <a:pt x="822" y="0"/>
                    </a:lnTo>
                    <a:lnTo>
                      <a:pt x="964" y="56"/>
                    </a:lnTo>
                    <a:lnTo>
                      <a:pt x="1021" y="255"/>
                    </a:lnTo>
                    <a:lnTo>
                      <a:pt x="964" y="311"/>
                    </a:lnTo>
                    <a:lnTo>
                      <a:pt x="1021" y="368"/>
                    </a:lnTo>
                    <a:lnTo>
                      <a:pt x="1021" y="425"/>
                    </a:lnTo>
                    <a:lnTo>
                      <a:pt x="992" y="482"/>
                    </a:lnTo>
                    <a:lnTo>
                      <a:pt x="1021" y="510"/>
                    </a:lnTo>
                    <a:lnTo>
                      <a:pt x="1191" y="453"/>
                    </a:lnTo>
                    <a:lnTo>
                      <a:pt x="1247" y="368"/>
                    </a:lnTo>
                    <a:lnTo>
                      <a:pt x="1417" y="283"/>
                    </a:lnTo>
                    <a:lnTo>
                      <a:pt x="1474" y="170"/>
                    </a:lnTo>
                    <a:lnTo>
                      <a:pt x="1559" y="170"/>
                    </a:lnTo>
                    <a:lnTo>
                      <a:pt x="1673" y="113"/>
                    </a:lnTo>
                    <a:lnTo>
                      <a:pt x="1786" y="198"/>
                    </a:lnTo>
                    <a:lnTo>
                      <a:pt x="1814" y="198"/>
                    </a:lnTo>
                    <a:lnTo>
                      <a:pt x="1814" y="22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813" y="5903"/>
                <a:ext cx="85" cy="85"/>
              </a:xfrm>
              <a:custGeom>
                <a:avLst/>
                <a:gdLst>
                  <a:gd name="T0" fmla="*/ 85 w 85"/>
                  <a:gd name="T1" fmla="*/ 28 h 85"/>
                  <a:gd name="T2" fmla="*/ 28 w 85"/>
                  <a:gd name="T3" fmla="*/ 85 h 85"/>
                  <a:gd name="T4" fmla="*/ 0 w 85"/>
                  <a:gd name="T5" fmla="*/ 28 h 85"/>
                  <a:gd name="T6" fmla="*/ 28 w 85"/>
                  <a:gd name="T7" fmla="*/ 0 h 85"/>
                  <a:gd name="T8" fmla="*/ 85 w 85"/>
                  <a:gd name="T9" fmla="*/ 2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85" y="28"/>
                    </a:moveTo>
                    <a:lnTo>
                      <a:pt x="28" y="85"/>
                    </a:lnTo>
                    <a:lnTo>
                      <a:pt x="0" y="28"/>
                    </a:lnTo>
                    <a:lnTo>
                      <a:pt x="28" y="0"/>
                    </a:lnTo>
                    <a:lnTo>
                      <a:pt x="85" y="2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1550" y="5506"/>
                <a:ext cx="312" cy="227"/>
              </a:xfrm>
              <a:custGeom>
                <a:avLst/>
                <a:gdLst>
                  <a:gd name="T0" fmla="*/ 227 w 312"/>
                  <a:gd name="T1" fmla="*/ 0 h 227"/>
                  <a:gd name="T2" fmla="*/ 142 w 312"/>
                  <a:gd name="T3" fmla="*/ 57 h 227"/>
                  <a:gd name="T4" fmla="*/ 113 w 312"/>
                  <a:gd name="T5" fmla="*/ 170 h 227"/>
                  <a:gd name="T6" fmla="*/ 0 w 312"/>
                  <a:gd name="T7" fmla="*/ 227 h 227"/>
                  <a:gd name="T8" fmla="*/ 113 w 312"/>
                  <a:gd name="T9" fmla="*/ 227 h 227"/>
                  <a:gd name="T10" fmla="*/ 255 w 312"/>
                  <a:gd name="T11" fmla="*/ 142 h 227"/>
                  <a:gd name="T12" fmla="*/ 312 w 312"/>
                  <a:gd name="T13" fmla="*/ 29 h 227"/>
                  <a:gd name="T14" fmla="*/ 227 w 312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2" h="227">
                    <a:moveTo>
                      <a:pt x="227" y="0"/>
                    </a:moveTo>
                    <a:lnTo>
                      <a:pt x="142" y="57"/>
                    </a:lnTo>
                    <a:lnTo>
                      <a:pt x="113" y="17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255" y="142"/>
                    </a:lnTo>
                    <a:lnTo>
                      <a:pt x="312" y="29"/>
                    </a:lnTo>
                    <a:lnTo>
                      <a:pt x="22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1521" y="5421"/>
                <a:ext cx="199" cy="142"/>
              </a:xfrm>
              <a:custGeom>
                <a:avLst/>
                <a:gdLst>
                  <a:gd name="T0" fmla="*/ 86 w 199"/>
                  <a:gd name="T1" fmla="*/ 0 h 142"/>
                  <a:gd name="T2" fmla="*/ 0 w 199"/>
                  <a:gd name="T3" fmla="*/ 28 h 142"/>
                  <a:gd name="T4" fmla="*/ 29 w 199"/>
                  <a:gd name="T5" fmla="*/ 85 h 142"/>
                  <a:gd name="T6" fmla="*/ 86 w 199"/>
                  <a:gd name="T7" fmla="*/ 85 h 142"/>
                  <a:gd name="T8" fmla="*/ 57 w 199"/>
                  <a:gd name="T9" fmla="*/ 114 h 142"/>
                  <a:gd name="T10" fmla="*/ 86 w 199"/>
                  <a:gd name="T11" fmla="*/ 142 h 142"/>
                  <a:gd name="T12" fmla="*/ 199 w 199"/>
                  <a:gd name="T13" fmla="*/ 57 h 142"/>
                  <a:gd name="T14" fmla="*/ 86 w 199"/>
                  <a:gd name="T15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142">
                    <a:moveTo>
                      <a:pt x="86" y="0"/>
                    </a:moveTo>
                    <a:lnTo>
                      <a:pt x="0" y="28"/>
                    </a:lnTo>
                    <a:lnTo>
                      <a:pt x="29" y="85"/>
                    </a:lnTo>
                    <a:lnTo>
                      <a:pt x="86" y="85"/>
                    </a:lnTo>
                    <a:lnTo>
                      <a:pt x="57" y="114"/>
                    </a:lnTo>
                    <a:lnTo>
                      <a:pt x="86" y="142"/>
                    </a:lnTo>
                    <a:lnTo>
                      <a:pt x="199" y="57"/>
                    </a:lnTo>
                    <a:lnTo>
                      <a:pt x="86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302" y="4542"/>
                <a:ext cx="511" cy="567"/>
              </a:xfrm>
              <a:custGeom>
                <a:avLst/>
                <a:gdLst>
                  <a:gd name="T0" fmla="*/ 29 w 511"/>
                  <a:gd name="T1" fmla="*/ 511 h 567"/>
                  <a:gd name="T2" fmla="*/ 114 w 511"/>
                  <a:gd name="T3" fmla="*/ 567 h 567"/>
                  <a:gd name="T4" fmla="*/ 199 w 511"/>
                  <a:gd name="T5" fmla="*/ 511 h 567"/>
                  <a:gd name="T6" fmla="*/ 256 w 511"/>
                  <a:gd name="T7" fmla="*/ 511 h 567"/>
                  <a:gd name="T8" fmla="*/ 369 w 511"/>
                  <a:gd name="T9" fmla="*/ 567 h 567"/>
                  <a:gd name="T10" fmla="*/ 369 w 511"/>
                  <a:gd name="T11" fmla="*/ 454 h 567"/>
                  <a:gd name="T12" fmla="*/ 312 w 511"/>
                  <a:gd name="T13" fmla="*/ 426 h 567"/>
                  <a:gd name="T14" fmla="*/ 369 w 511"/>
                  <a:gd name="T15" fmla="*/ 312 h 567"/>
                  <a:gd name="T16" fmla="*/ 482 w 511"/>
                  <a:gd name="T17" fmla="*/ 255 h 567"/>
                  <a:gd name="T18" fmla="*/ 482 w 511"/>
                  <a:gd name="T19" fmla="*/ 114 h 567"/>
                  <a:gd name="T20" fmla="*/ 511 w 511"/>
                  <a:gd name="T21" fmla="*/ 57 h 567"/>
                  <a:gd name="T22" fmla="*/ 454 w 511"/>
                  <a:gd name="T23" fmla="*/ 0 h 567"/>
                  <a:gd name="T24" fmla="*/ 397 w 511"/>
                  <a:gd name="T25" fmla="*/ 0 h 567"/>
                  <a:gd name="T26" fmla="*/ 171 w 511"/>
                  <a:gd name="T27" fmla="*/ 142 h 567"/>
                  <a:gd name="T28" fmla="*/ 114 w 511"/>
                  <a:gd name="T29" fmla="*/ 85 h 567"/>
                  <a:gd name="T30" fmla="*/ 142 w 511"/>
                  <a:gd name="T31" fmla="*/ 29 h 567"/>
                  <a:gd name="T32" fmla="*/ 85 w 511"/>
                  <a:gd name="T33" fmla="*/ 29 h 567"/>
                  <a:gd name="T34" fmla="*/ 0 w 511"/>
                  <a:gd name="T35" fmla="*/ 57 h 567"/>
                  <a:gd name="T36" fmla="*/ 142 w 511"/>
                  <a:gd name="T37" fmla="*/ 227 h 567"/>
                  <a:gd name="T38" fmla="*/ 114 w 511"/>
                  <a:gd name="T39" fmla="*/ 397 h 567"/>
                  <a:gd name="T40" fmla="*/ 29 w 511"/>
                  <a:gd name="T41" fmla="*/ 511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1" h="567">
                    <a:moveTo>
                      <a:pt x="29" y="511"/>
                    </a:moveTo>
                    <a:lnTo>
                      <a:pt x="114" y="567"/>
                    </a:lnTo>
                    <a:lnTo>
                      <a:pt x="199" y="511"/>
                    </a:lnTo>
                    <a:lnTo>
                      <a:pt x="256" y="511"/>
                    </a:lnTo>
                    <a:lnTo>
                      <a:pt x="369" y="567"/>
                    </a:lnTo>
                    <a:lnTo>
                      <a:pt x="369" y="454"/>
                    </a:lnTo>
                    <a:lnTo>
                      <a:pt x="312" y="426"/>
                    </a:lnTo>
                    <a:lnTo>
                      <a:pt x="369" y="312"/>
                    </a:lnTo>
                    <a:lnTo>
                      <a:pt x="482" y="255"/>
                    </a:lnTo>
                    <a:lnTo>
                      <a:pt x="482" y="114"/>
                    </a:lnTo>
                    <a:lnTo>
                      <a:pt x="511" y="57"/>
                    </a:lnTo>
                    <a:lnTo>
                      <a:pt x="454" y="0"/>
                    </a:lnTo>
                    <a:lnTo>
                      <a:pt x="397" y="0"/>
                    </a:lnTo>
                    <a:lnTo>
                      <a:pt x="171" y="142"/>
                    </a:lnTo>
                    <a:lnTo>
                      <a:pt x="114" y="85"/>
                    </a:lnTo>
                    <a:lnTo>
                      <a:pt x="142" y="29"/>
                    </a:lnTo>
                    <a:lnTo>
                      <a:pt x="85" y="29"/>
                    </a:lnTo>
                    <a:lnTo>
                      <a:pt x="0" y="57"/>
                    </a:lnTo>
                    <a:lnTo>
                      <a:pt x="142" y="227"/>
                    </a:lnTo>
                    <a:lnTo>
                      <a:pt x="114" y="397"/>
                    </a:lnTo>
                    <a:lnTo>
                      <a:pt x="29" y="51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1890" y="3834"/>
                <a:ext cx="1701" cy="737"/>
              </a:xfrm>
              <a:custGeom>
                <a:avLst/>
                <a:gdLst>
                  <a:gd name="T0" fmla="*/ 1701 w 1701"/>
                  <a:gd name="T1" fmla="*/ 425 h 737"/>
                  <a:gd name="T2" fmla="*/ 1701 w 1701"/>
                  <a:gd name="T3" fmla="*/ 283 h 737"/>
                  <a:gd name="T4" fmla="*/ 1644 w 1701"/>
                  <a:gd name="T5" fmla="*/ 85 h 737"/>
                  <a:gd name="T6" fmla="*/ 1588 w 1701"/>
                  <a:gd name="T7" fmla="*/ 85 h 737"/>
                  <a:gd name="T8" fmla="*/ 1559 w 1701"/>
                  <a:gd name="T9" fmla="*/ 28 h 737"/>
                  <a:gd name="T10" fmla="*/ 1503 w 1701"/>
                  <a:gd name="T11" fmla="*/ 113 h 737"/>
                  <a:gd name="T12" fmla="*/ 1417 w 1701"/>
                  <a:gd name="T13" fmla="*/ 0 h 737"/>
                  <a:gd name="T14" fmla="*/ 1389 w 1701"/>
                  <a:gd name="T15" fmla="*/ 28 h 737"/>
                  <a:gd name="T16" fmla="*/ 1361 w 1701"/>
                  <a:gd name="T17" fmla="*/ 28 h 737"/>
                  <a:gd name="T18" fmla="*/ 1332 w 1701"/>
                  <a:gd name="T19" fmla="*/ 28 h 737"/>
                  <a:gd name="T20" fmla="*/ 1247 w 1701"/>
                  <a:gd name="T21" fmla="*/ 113 h 737"/>
                  <a:gd name="T22" fmla="*/ 1191 w 1701"/>
                  <a:gd name="T23" fmla="*/ 85 h 737"/>
                  <a:gd name="T24" fmla="*/ 1134 w 1701"/>
                  <a:gd name="T25" fmla="*/ 85 h 737"/>
                  <a:gd name="T26" fmla="*/ 1106 w 1701"/>
                  <a:gd name="T27" fmla="*/ 56 h 737"/>
                  <a:gd name="T28" fmla="*/ 1077 w 1701"/>
                  <a:gd name="T29" fmla="*/ 85 h 737"/>
                  <a:gd name="T30" fmla="*/ 992 w 1701"/>
                  <a:gd name="T31" fmla="*/ 56 h 737"/>
                  <a:gd name="T32" fmla="*/ 907 w 1701"/>
                  <a:gd name="T33" fmla="*/ 141 h 737"/>
                  <a:gd name="T34" fmla="*/ 851 w 1701"/>
                  <a:gd name="T35" fmla="*/ 141 h 737"/>
                  <a:gd name="T36" fmla="*/ 794 w 1701"/>
                  <a:gd name="T37" fmla="*/ 113 h 737"/>
                  <a:gd name="T38" fmla="*/ 539 w 1701"/>
                  <a:gd name="T39" fmla="*/ 198 h 737"/>
                  <a:gd name="T40" fmla="*/ 482 w 1701"/>
                  <a:gd name="T41" fmla="*/ 170 h 737"/>
                  <a:gd name="T42" fmla="*/ 284 w 1701"/>
                  <a:gd name="T43" fmla="*/ 283 h 737"/>
                  <a:gd name="T44" fmla="*/ 227 w 1701"/>
                  <a:gd name="T45" fmla="*/ 283 h 737"/>
                  <a:gd name="T46" fmla="*/ 0 w 1701"/>
                  <a:gd name="T47" fmla="*/ 481 h 737"/>
                  <a:gd name="T48" fmla="*/ 0 w 1701"/>
                  <a:gd name="T49" fmla="*/ 538 h 737"/>
                  <a:gd name="T50" fmla="*/ 85 w 1701"/>
                  <a:gd name="T51" fmla="*/ 481 h 737"/>
                  <a:gd name="T52" fmla="*/ 142 w 1701"/>
                  <a:gd name="T53" fmla="*/ 510 h 737"/>
                  <a:gd name="T54" fmla="*/ 85 w 1701"/>
                  <a:gd name="T55" fmla="*/ 680 h 737"/>
                  <a:gd name="T56" fmla="*/ 170 w 1701"/>
                  <a:gd name="T57" fmla="*/ 737 h 737"/>
                  <a:gd name="T58" fmla="*/ 198 w 1701"/>
                  <a:gd name="T59" fmla="*/ 680 h 737"/>
                  <a:gd name="T60" fmla="*/ 284 w 1701"/>
                  <a:gd name="T61" fmla="*/ 680 h 737"/>
                  <a:gd name="T62" fmla="*/ 284 w 1701"/>
                  <a:gd name="T63" fmla="*/ 453 h 737"/>
                  <a:gd name="T64" fmla="*/ 369 w 1701"/>
                  <a:gd name="T65" fmla="*/ 425 h 737"/>
                  <a:gd name="T66" fmla="*/ 369 w 1701"/>
                  <a:gd name="T67" fmla="*/ 368 h 737"/>
                  <a:gd name="T68" fmla="*/ 624 w 1701"/>
                  <a:gd name="T69" fmla="*/ 311 h 737"/>
                  <a:gd name="T70" fmla="*/ 709 w 1701"/>
                  <a:gd name="T71" fmla="*/ 283 h 737"/>
                  <a:gd name="T72" fmla="*/ 879 w 1701"/>
                  <a:gd name="T73" fmla="*/ 311 h 737"/>
                  <a:gd name="T74" fmla="*/ 992 w 1701"/>
                  <a:gd name="T75" fmla="*/ 255 h 737"/>
                  <a:gd name="T76" fmla="*/ 1162 w 1701"/>
                  <a:gd name="T77" fmla="*/ 198 h 737"/>
                  <a:gd name="T78" fmla="*/ 1191 w 1701"/>
                  <a:gd name="T79" fmla="*/ 255 h 737"/>
                  <a:gd name="T80" fmla="*/ 1162 w 1701"/>
                  <a:gd name="T81" fmla="*/ 283 h 737"/>
                  <a:gd name="T82" fmla="*/ 1162 w 1701"/>
                  <a:gd name="T83" fmla="*/ 340 h 737"/>
                  <a:gd name="T84" fmla="*/ 1077 w 1701"/>
                  <a:gd name="T85" fmla="*/ 283 h 737"/>
                  <a:gd name="T86" fmla="*/ 1049 w 1701"/>
                  <a:gd name="T87" fmla="*/ 311 h 737"/>
                  <a:gd name="T88" fmla="*/ 1332 w 1701"/>
                  <a:gd name="T89" fmla="*/ 510 h 737"/>
                  <a:gd name="T90" fmla="*/ 1389 w 1701"/>
                  <a:gd name="T91" fmla="*/ 510 h 737"/>
                  <a:gd name="T92" fmla="*/ 1417 w 1701"/>
                  <a:gd name="T93" fmla="*/ 538 h 737"/>
                  <a:gd name="T94" fmla="*/ 1389 w 1701"/>
                  <a:gd name="T95" fmla="*/ 538 h 737"/>
                  <a:gd name="T96" fmla="*/ 1446 w 1701"/>
                  <a:gd name="T97" fmla="*/ 623 h 737"/>
                  <a:gd name="T98" fmla="*/ 1503 w 1701"/>
                  <a:gd name="T99" fmla="*/ 623 h 737"/>
                  <a:gd name="T100" fmla="*/ 1531 w 1701"/>
                  <a:gd name="T101" fmla="*/ 623 h 737"/>
                  <a:gd name="T102" fmla="*/ 1616 w 1701"/>
                  <a:gd name="T103" fmla="*/ 538 h 737"/>
                  <a:gd name="T104" fmla="*/ 1644 w 1701"/>
                  <a:gd name="T105" fmla="*/ 538 h 737"/>
                  <a:gd name="T106" fmla="*/ 1701 w 1701"/>
                  <a:gd name="T107" fmla="*/ 425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01" h="737">
                    <a:moveTo>
                      <a:pt x="1701" y="425"/>
                    </a:moveTo>
                    <a:lnTo>
                      <a:pt x="1701" y="283"/>
                    </a:lnTo>
                    <a:lnTo>
                      <a:pt x="1644" y="85"/>
                    </a:lnTo>
                    <a:lnTo>
                      <a:pt x="1588" y="85"/>
                    </a:lnTo>
                    <a:lnTo>
                      <a:pt x="1559" y="28"/>
                    </a:lnTo>
                    <a:lnTo>
                      <a:pt x="1503" y="113"/>
                    </a:lnTo>
                    <a:lnTo>
                      <a:pt x="1417" y="0"/>
                    </a:lnTo>
                    <a:lnTo>
                      <a:pt x="1389" y="28"/>
                    </a:lnTo>
                    <a:lnTo>
                      <a:pt x="1361" y="28"/>
                    </a:lnTo>
                    <a:lnTo>
                      <a:pt x="1332" y="28"/>
                    </a:lnTo>
                    <a:lnTo>
                      <a:pt x="1247" y="113"/>
                    </a:lnTo>
                    <a:lnTo>
                      <a:pt x="1191" y="85"/>
                    </a:lnTo>
                    <a:lnTo>
                      <a:pt x="1134" y="85"/>
                    </a:lnTo>
                    <a:lnTo>
                      <a:pt x="1106" y="56"/>
                    </a:lnTo>
                    <a:lnTo>
                      <a:pt x="1077" y="85"/>
                    </a:lnTo>
                    <a:lnTo>
                      <a:pt x="992" y="56"/>
                    </a:lnTo>
                    <a:lnTo>
                      <a:pt x="907" y="141"/>
                    </a:lnTo>
                    <a:lnTo>
                      <a:pt x="851" y="141"/>
                    </a:lnTo>
                    <a:lnTo>
                      <a:pt x="794" y="113"/>
                    </a:lnTo>
                    <a:lnTo>
                      <a:pt x="539" y="198"/>
                    </a:lnTo>
                    <a:lnTo>
                      <a:pt x="482" y="170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0" y="481"/>
                    </a:lnTo>
                    <a:lnTo>
                      <a:pt x="0" y="538"/>
                    </a:lnTo>
                    <a:lnTo>
                      <a:pt x="85" y="481"/>
                    </a:lnTo>
                    <a:lnTo>
                      <a:pt x="142" y="510"/>
                    </a:lnTo>
                    <a:lnTo>
                      <a:pt x="85" y="680"/>
                    </a:lnTo>
                    <a:lnTo>
                      <a:pt x="170" y="737"/>
                    </a:lnTo>
                    <a:lnTo>
                      <a:pt x="198" y="680"/>
                    </a:lnTo>
                    <a:lnTo>
                      <a:pt x="284" y="680"/>
                    </a:lnTo>
                    <a:lnTo>
                      <a:pt x="284" y="453"/>
                    </a:lnTo>
                    <a:lnTo>
                      <a:pt x="369" y="425"/>
                    </a:lnTo>
                    <a:lnTo>
                      <a:pt x="369" y="368"/>
                    </a:lnTo>
                    <a:lnTo>
                      <a:pt x="624" y="311"/>
                    </a:lnTo>
                    <a:lnTo>
                      <a:pt x="709" y="283"/>
                    </a:lnTo>
                    <a:lnTo>
                      <a:pt x="879" y="311"/>
                    </a:lnTo>
                    <a:lnTo>
                      <a:pt x="992" y="255"/>
                    </a:lnTo>
                    <a:lnTo>
                      <a:pt x="1162" y="198"/>
                    </a:lnTo>
                    <a:lnTo>
                      <a:pt x="1191" y="255"/>
                    </a:lnTo>
                    <a:lnTo>
                      <a:pt x="1162" y="283"/>
                    </a:lnTo>
                    <a:lnTo>
                      <a:pt x="1162" y="340"/>
                    </a:lnTo>
                    <a:lnTo>
                      <a:pt x="1077" y="283"/>
                    </a:lnTo>
                    <a:lnTo>
                      <a:pt x="1049" y="311"/>
                    </a:lnTo>
                    <a:lnTo>
                      <a:pt x="1332" y="510"/>
                    </a:lnTo>
                    <a:lnTo>
                      <a:pt x="1389" y="510"/>
                    </a:lnTo>
                    <a:lnTo>
                      <a:pt x="1417" y="538"/>
                    </a:lnTo>
                    <a:lnTo>
                      <a:pt x="1389" y="538"/>
                    </a:lnTo>
                    <a:lnTo>
                      <a:pt x="1446" y="623"/>
                    </a:lnTo>
                    <a:lnTo>
                      <a:pt x="1503" y="623"/>
                    </a:lnTo>
                    <a:lnTo>
                      <a:pt x="1531" y="623"/>
                    </a:lnTo>
                    <a:lnTo>
                      <a:pt x="1616" y="538"/>
                    </a:lnTo>
                    <a:lnTo>
                      <a:pt x="1644" y="538"/>
                    </a:lnTo>
                    <a:lnTo>
                      <a:pt x="1701" y="42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2372" y="3663"/>
                <a:ext cx="935" cy="369"/>
              </a:xfrm>
              <a:custGeom>
                <a:avLst/>
                <a:gdLst>
                  <a:gd name="T0" fmla="*/ 0 w 935"/>
                  <a:gd name="T1" fmla="*/ 341 h 369"/>
                  <a:gd name="T2" fmla="*/ 57 w 935"/>
                  <a:gd name="T3" fmla="*/ 369 h 369"/>
                  <a:gd name="T4" fmla="*/ 312 w 935"/>
                  <a:gd name="T5" fmla="*/ 284 h 369"/>
                  <a:gd name="T6" fmla="*/ 369 w 935"/>
                  <a:gd name="T7" fmla="*/ 312 h 369"/>
                  <a:gd name="T8" fmla="*/ 425 w 935"/>
                  <a:gd name="T9" fmla="*/ 312 h 369"/>
                  <a:gd name="T10" fmla="*/ 510 w 935"/>
                  <a:gd name="T11" fmla="*/ 227 h 369"/>
                  <a:gd name="T12" fmla="*/ 595 w 935"/>
                  <a:gd name="T13" fmla="*/ 256 h 369"/>
                  <a:gd name="T14" fmla="*/ 624 w 935"/>
                  <a:gd name="T15" fmla="*/ 227 h 369"/>
                  <a:gd name="T16" fmla="*/ 652 w 935"/>
                  <a:gd name="T17" fmla="*/ 256 h 369"/>
                  <a:gd name="T18" fmla="*/ 709 w 935"/>
                  <a:gd name="T19" fmla="*/ 256 h 369"/>
                  <a:gd name="T20" fmla="*/ 765 w 935"/>
                  <a:gd name="T21" fmla="*/ 284 h 369"/>
                  <a:gd name="T22" fmla="*/ 850 w 935"/>
                  <a:gd name="T23" fmla="*/ 199 h 369"/>
                  <a:gd name="T24" fmla="*/ 907 w 935"/>
                  <a:gd name="T25" fmla="*/ 199 h 369"/>
                  <a:gd name="T26" fmla="*/ 935 w 935"/>
                  <a:gd name="T27" fmla="*/ 171 h 369"/>
                  <a:gd name="T28" fmla="*/ 907 w 935"/>
                  <a:gd name="T29" fmla="*/ 142 h 369"/>
                  <a:gd name="T30" fmla="*/ 822 w 935"/>
                  <a:gd name="T31" fmla="*/ 114 h 369"/>
                  <a:gd name="T32" fmla="*/ 765 w 935"/>
                  <a:gd name="T33" fmla="*/ 114 h 369"/>
                  <a:gd name="T34" fmla="*/ 737 w 935"/>
                  <a:gd name="T35" fmla="*/ 57 h 369"/>
                  <a:gd name="T36" fmla="*/ 624 w 935"/>
                  <a:gd name="T37" fmla="*/ 0 h 369"/>
                  <a:gd name="T38" fmla="*/ 567 w 935"/>
                  <a:gd name="T39" fmla="*/ 29 h 369"/>
                  <a:gd name="T40" fmla="*/ 510 w 935"/>
                  <a:gd name="T41" fmla="*/ 0 h 369"/>
                  <a:gd name="T42" fmla="*/ 283 w 935"/>
                  <a:gd name="T43" fmla="*/ 86 h 369"/>
                  <a:gd name="T44" fmla="*/ 198 w 935"/>
                  <a:gd name="T45" fmla="*/ 227 h 369"/>
                  <a:gd name="T46" fmla="*/ 0 w 935"/>
                  <a:gd name="T47" fmla="*/ 341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35" h="369">
                    <a:moveTo>
                      <a:pt x="0" y="341"/>
                    </a:moveTo>
                    <a:lnTo>
                      <a:pt x="57" y="369"/>
                    </a:lnTo>
                    <a:lnTo>
                      <a:pt x="312" y="284"/>
                    </a:lnTo>
                    <a:lnTo>
                      <a:pt x="369" y="312"/>
                    </a:lnTo>
                    <a:lnTo>
                      <a:pt x="425" y="312"/>
                    </a:lnTo>
                    <a:lnTo>
                      <a:pt x="510" y="227"/>
                    </a:lnTo>
                    <a:lnTo>
                      <a:pt x="595" y="256"/>
                    </a:lnTo>
                    <a:lnTo>
                      <a:pt x="624" y="227"/>
                    </a:lnTo>
                    <a:lnTo>
                      <a:pt x="652" y="256"/>
                    </a:lnTo>
                    <a:lnTo>
                      <a:pt x="709" y="256"/>
                    </a:lnTo>
                    <a:lnTo>
                      <a:pt x="765" y="284"/>
                    </a:lnTo>
                    <a:lnTo>
                      <a:pt x="850" y="199"/>
                    </a:lnTo>
                    <a:lnTo>
                      <a:pt x="907" y="199"/>
                    </a:lnTo>
                    <a:lnTo>
                      <a:pt x="935" y="171"/>
                    </a:lnTo>
                    <a:lnTo>
                      <a:pt x="907" y="142"/>
                    </a:lnTo>
                    <a:lnTo>
                      <a:pt x="822" y="114"/>
                    </a:lnTo>
                    <a:lnTo>
                      <a:pt x="765" y="114"/>
                    </a:lnTo>
                    <a:lnTo>
                      <a:pt x="737" y="57"/>
                    </a:lnTo>
                    <a:lnTo>
                      <a:pt x="624" y="0"/>
                    </a:lnTo>
                    <a:lnTo>
                      <a:pt x="567" y="29"/>
                    </a:lnTo>
                    <a:lnTo>
                      <a:pt x="510" y="0"/>
                    </a:lnTo>
                    <a:lnTo>
                      <a:pt x="283" y="86"/>
                    </a:lnTo>
                    <a:lnTo>
                      <a:pt x="198" y="227"/>
                    </a:lnTo>
                    <a:lnTo>
                      <a:pt x="0" y="34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4045" y="3125"/>
                <a:ext cx="1474" cy="1389"/>
              </a:xfrm>
              <a:custGeom>
                <a:avLst/>
                <a:gdLst>
                  <a:gd name="T0" fmla="*/ 595 w 1474"/>
                  <a:gd name="T1" fmla="*/ 1389 h 1389"/>
                  <a:gd name="T2" fmla="*/ 510 w 1474"/>
                  <a:gd name="T3" fmla="*/ 1304 h 1389"/>
                  <a:gd name="T4" fmla="*/ 396 w 1474"/>
                  <a:gd name="T5" fmla="*/ 1247 h 1389"/>
                  <a:gd name="T6" fmla="*/ 255 w 1474"/>
                  <a:gd name="T7" fmla="*/ 1247 h 1389"/>
                  <a:gd name="T8" fmla="*/ 340 w 1474"/>
                  <a:gd name="T9" fmla="*/ 1105 h 1389"/>
                  <a:gd name="T10" fmla="*/ 255 w 1474"/>
                  <a:gd name="T11" fmla="*/ 964 h 1389"/>
                  <a:gd name="T12" fmla="*/ 368 w 1474"/>
                  <a:gd name="T13" fmla="*/ 907 h 1389"/>
                  <a:gd name="T14" fmla="*/ 340 w 1474"/>
                  <a:gd name="T15" fmla="*/ 879 h 1389"/>
                  <a:gd name="T16" fmla="*/ 226 w 1474"/>
                  <a:gd name="T17" fmla="*/ 879 h 1389"/>
                  <a:gd name="T18" fmla="*/ 226 w 1474"/>
                  <a:gd name="T19" fmla="*/ 850 h 1389"/>
                  <a:gd name="T20" fmla="*/ 141 w 1474"/>
                  <a:gd name="T21" fmla="*/ 850 h 1389"/>
                  <a:gd name="T22" fmla="*/ 56 w 1474"/>
                  <a:gd name="T23" fmla="*/ 794 h 1389"/>
                  <a:gd name="T24" fmla="*/ 0 w 1474"/>
                  <a:gd name="T25" fmla="*/ 737 h 1389"/>
                  <a:gd name="T26" fmla="*/ 56 w 1474"/>
                  <a:gd name="T27" fmla="*/ 680 h 1389"/>
                  <a:gd name="T28" fmla="*/ 0 w 1474"/>
                  <a:gd name="T29" fmla="*/ 652 h 1389"/>
                  <a:gd name="T30" fmla="*/ 0 w 1474"/>
                  <a:gd name="T31" fmla="*/ 425 h 1389"/>
                  <a:gd name="T32" fmla="*/ 28 w 1474"/>
                  <a:gd name="T33" fmla="*/ 368 h 1389"/>
                  <a:gd name="T34" fmla="*/ 85 w 1474"/>
                  <a:gd name="T35" fmla="*/ 368 h 1389"/>
                  <a:gd name="T36" fmla="*/ 113 w 1474"/>
                  <a:gd name="T37" fmla="*/ 312 h 1389"/>
                  <a:gd name="T38" fmla="*/ 311 w 1474"/>
                  <a:gd name="T39" fmla="*/ 227 h 1389"/>
                  <a:gd name="T40" fmla="*/ 311 w 1474"/>
                  <a:gd name="T41" fmla="*/ 198 h 1389"/>
                  <a:gd name="T42" fmla="*/ 453 w 1474"/>
                  <a:gd name="T43" fmla="*/ 85 h 1389"/>
                  <a:gd name="T44" fmla="*/ 453 w 1474"/>
                  <a:gd name="T45" fmla="*/ 142 h 1389"/>
                  <a:gd name="T46" fmla="*/ 510 w 1474"/>
                  <a:gd name="T47" fmla="*/ 170 h 1389"/>
                  <a:gd name="T48" fmla="*/ 595 w 1474"/>
                  <a:gd name="T49" fmla="*/ 142 h 1389"/>
                  <a:gd name="T50" fmla="*/ 652 w 1474"/>
                  <a:gd name="T51" fmla="*/ 198 h 1389"/>
                  <a:gd name="T52" fmla="*/ 793 w 1474"/>
                  <a:gd name="T53" fmla="*/ 142 h 1389"/>
                  <a:gd name="T54" fmla="*/ 850 w 1474"/>
                  <a:gd name="T55" fmla="*/ 170 h 1389"/>
                  <a:gd name="T56" fmla="*/ 878 w 1474"/>
                  <a:gd name="T57" fmla="*/ 142 h 1389"/>
                  <a:gd name="T58" fmla="*/ 907 w 1474"/>
                  <a:gd name="T59" fmla="*/ 170 h 1389"/>
                  <a:gd name="T60" fmla="*/ 963 w 1474"/>
                  <a:gd name="T61" fmla="*/ 113 h 1389"/>
                  <a:gd name="T62" fmla="*/ 1049 w 1474"/>
                  <a:gd name="T63" fmla="*/ 113 h 1389"/>
                  <a:gd name="T64" fmla="*/ 1077 w 1474"/>
                  <a:gd name="T65" fmla="*/ 28 h 1389"/>
                  <a:gd name="T66" fmla="*/ 1162 w 1474"/>
                  <a:gd name="T67" fmla="*/ 0 h 1389"/>
                  <a:gd name="T68" fmla="*/ 1219 w 1474"/>
                  <a:gd name="T69" fmla="*/ 85 h 1389"/>
                  <a:gd name="T70" fmla="*/ 1304 w 1474"/>
                  <a:gd name="T71" fmla="*/ 113 h 1389"/>
                  <a:gd name="T72" fmla="*/ 1332 w 1474"/>
                  <a:gd name="T73" fmla="*/ 170 h 1389"/>
                  <a:gd name="T74" fmla="*/ 1332 w 1474"/>
                  <a:gd name="T75" fmla="*/ 227 h 1389"/>
                  <a:gd name="T76" fmla="*/ 1389 w 1474"/>
                  <a:gd name="T77" fmla="*/ 312 h 1389"/>
                  <a:gd name="T78" fmla="*/ 1445 w 1474"/>
                  <a:gd name="T79" fmla="*/ 340 h 1389"/>
                  <a:gd name="T80" fmla="*/ 1474 w 1474"/>
                  <a:gd name="T81" fmla="*/ 397 h 1389"/>
                  <a:gd name="T82" fmla="*/ 1247 w 1474"/>
                  <a:gd name="T83" fmla="*/ 538 h 1389"/>
                  <a:gd name="T84" fmla="*/ 1247 w 1474"/>
                  <a:gd name="T85" fmla="*/ 737 h 1389"/>
                  <a:gd name="T86" fmla="*/ 1190 w 1474"/>
                  <a:gd name="T87" fmla="*/ 794 h 1389"/>
                  <a:gd name="T88" fmla="*/ 1105 w 1474"/>
                  <a:gd name="T89" fmla="*/ 737 h 1389"/>
                  <a:gd name="T90" fmla="*/ 1020 w 1474"/>
                  <a:gd name="T91" fmla="*/ 879 h 1389"/>
                  <a:gd name="T92" fmla="*/ 963 w 1474"/>
                  <a:gd name="T93" fmla="*/ 907 h 1389"/>
                  <a:gd name="T94" fmla="*/ 992 w 1474"/>
                  <a:gd name="T95" fmla="*/ 992 h 1389"/>
                  <a:gd name="T96" fmla="*/ 963 w 1474"/>
                  <a:gd name="T97" fmla="*/ 1049 h 1389"/>
                  <a:gd name="T98" fmla="*/ 992 w 1474"/>
                  <a:gd name="T99" fmla="*/ 1134 h 1389"/>
                  <a:gd name="T100" fmla="*/ 935 w 1474"/>
                  <a:gd name="T101" fmla="*/ 1247 h 1389"/>
                  <a:gd name="T102" fmla="*/ 708 w 1474"/>
                  <a:gd name="T103" fmla="*/ 1190 h 1389"/>
                  <a:gd name="T104" fmla="*/ 652 w 1474"/>
                  <a:gd name="T105" fmla="*/ 1304 h 1389"/>
                  <a:gd name="T106" fmla="*/ 652 w 1474"/>
                  <a:gd name="T107" fmla="*/ 1332 h 1389"/>
                  <a:gd name="T108" fmla="*/ 595 w 1474"/>
                  <a:gd name="T109" fmla="*/ 1389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74" h="1389">
                    <a:moveTo>
                      <a:pt x="595" y="1389"/>
                    </a:moveTo>
                    <a:lnTo>
                      <a:pt x="510" y="1304"/>
                    </a:lnTo>
                    <a:lnTo>
                      <a:pt x="396" y="1247"/>
                    </a:lnTo>
                    <a:lnTo>
                      <a:pt x="255" y="1247"/>
                    </a:lnTo>
                    <a:lnTo>
                      <a:pt x="340" y="1105"/>
                    </a:lnTo>
                    <a:lnTo>
                      <a:pt x="255" y="964"/>
                    </a:lnTo>
                    <a:lnTo>
                      <a:pt x="368" y="907"/>
                    </a:lnTo>
                    <a:lnTo>
                      <a:pt x="340" y="879"/>
                    </a:lnTo>
                    <a:lnTo>
                      <a:pt x="226" y="879"/>
                    </a:lnTo>
                    <a:lnTo>
                      <a:pt x="226" y="850"/>
                    </a:lnTo>
                    <a:lnTo>
                      <a:pt x="141" y="850"/>
                    </a:lnTo>
                    <a:lnTo>
                      <a:pt x="56" y="794"/>
                    </a:lnTo>
                    <a:lnTo>
                      <a:pt x="0" y="737"/>
                    </a:lnTo>
                    <a:lnTo>
                      <a:pt x="56" y="680"/>
                    </a:lnTo>
                    <a:lnTo>
                      <a:pt x="0" y="652"/>
                    </a:lnTo>
                    <a:lnTo>
                      <a:pt x="0" y="425"/>
                    </a:lnTo>
                    <a:lnTo>
                      <a:pt x="28" y="368"/>
                    </a:lnTo>
                    <a:lnTo>
                      <a:pt x="85" y="368"/>
                    </a:lnTo>
                    <a:lnTo>
                      <a:pt x="113" y="312"/>
                    </a:lnTo>
                    <a:lnTo>
                      <a:pt x="311" y="227"/>
                    </a:lnTo>
                    <a:lnTo>
                      <a:pt x="311" y="198"/>
                    </a:lnTo>
                    <a:lnTo>
                      <a:pt x="453" y="85"/>
                    </a:lnTo>
                    <a:lnTo>
                      <a:pt x="453" y="142"/>
                    </a:lnTo>
                    <a:lnTo>
                      <a:pt x="510" y="170"/>
                    </a:lnTo>
                    <a:lnTo>
                      <a:pt x="595" y="142"/>
                    </a:lnTo>
                    <a:lnTo>
                      <a:pt x="652" y="198"/>
                    </a:lnTo>
                    <a:lnTo>
                      <a:pt x="793" y="142"/>
                    </a:lnTo>
                    <a:lnTo>
                      <a:pt x="850" y="170"/>
                    </a:lnTo>
                    <a:lnTo>
                      <a:pt x="878" y="142"/>
                    </a:lnTo>
                    <a:lnTo>
                      <a:pt x="907" y="170"/>
                    </a:lnTo>
                    <a:lnTo>
                      <a:pt x="963" y="113"/>
                    </a:lnTo>
                    <a:lnTo>
                      <a:pt x="1049" y="113"/>
                    </a:lnTo>
                    <a:lnTo>
                      <a:pt x="1077" y="28"/>
                    </a:lnTo>
                    <a:lnTo>
                      <a:pt x="1162" y="0"/>
                    </a:lnTo>
                    <a:lnTo>
                      <a:pt x="1219" y="85"/>
                    </a:lnTo>
                    <a:lnTo>
                      <a:pt x="1304" y="113"/>
                    </a:lnTo>
                    <a:lnTo>
                      <a:pt x="1332" y="170"/>
                    </a:lnTo>
                    <a:lnTo>
                      <a:pt x="1332" y="227"/>
                    </a:lnTo>
                    <a:lnTo>
                      <a:pt x="1389" y="312"/>
                    </a:lnTo>
                    <a:lnTo>
                      <a:pt x="1445" y="340"/>
                    </a:lnTo>
                    <a:lnTo>
                      <a:pt x="1474" y="397"/>
                    </a:lnTo>
                    <a:lnTo>
                      <a:pt x="1247" y="538"/>
                    </a:lnTo>
                    <a:lnTo>
                      <a:pt x="1247" y="737"/>
                    </a:lnTo>
                    <a:lnTo>
                      <a:pt x="1190" y="794"/>
                    </a:lnTo>
                    <a:lnTo>
                      <a:pt x="1105" y="737"/>
                    </a:lnTo>
                    <a:lnTo>
                      <a:pt x="1020" y="879"/>
                    </a:lnTo>
                    <a:lnTo>
                      <a:pt x="963" y="907"/>
                    </a:lnTo>
                    <a:lnTo>
                      <a:pt x="992" y="992"/>
                    </a:lnTo>
                    <a:lnTo>
                      <a:pt x="963" y="1049"/>
                    </a:lnTo>
                    <a:lnTo>
                      <a:pt x="992" y="1134"/>
                    </a:lnTo>
                    <a:lnTo>
                      <a:pt x="935" y="1247"/>
                    </a:lnTo>
                    <a:lnTo>
                      <a:pt x="708" y="1190"/>
                    </a:lnTo>
                    <a:lnTo>
                      <a:pt x="652" y="1304"/>
                    </a:lnTo>
                    <a:lnTo>
                      <a:pt x="652" y="1332"/>
                    </a:lnTo>
                    <a:lnTo>
                      <a:pt x="595" y="138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4923" y="2700"/>
                <a:ext cx="993" cy="822"/>
              </a:xfrm>
              <a:custGeom>
                <a:avLst/>
                <a:gdLst>
                  <a:gd name="T0" fmla="*/ 596 w 993"/>
                  <a:gd name="T1" fmla="*/ 822 h 822"/>
                  <a:gd name="T2" fmla="*/ 567 w 993"/>
                  <a:gd name="T3" fmla="*/ 765 h 822"/>
                  <a:gd name="T4" fmla="*/ 511 w 993"/>
                  <a:gd name="T5" fmla="*/ 737 h 822"/>
                  <a:gd name="T6" fmla="*/ 454 w 993"/>
                  <a:gd name="T7" fmla="*/ 652 h 822"/>
                  <a:gd name="T8" fmla="*/ 454 w 993"/>
                  <a:gd name="T9" fmla="*/ 595 h 822"/>
                  <a:gd name="T10" fmla="*/ 426 w 993"/>
                  <a:gd name="T11" fmla="*/ 538 h 822"/>
                  <a:gd name="T12" fmla="*/ 341 w 993"/>
                  <a:gd name="T13" fmla="*/ 510 h 822"/>
                  <a:gd name="T14" fmla="*/ 284 w 993"/>
                  <a:gd name="T15" fmla="*/ 425 h 822"/>
                  <a:gd name="T16" fmla="*/ 199 w 993"/>
                  <a:gd name="T17" fmla="*/ 453 h 822"/>
                  <a:gd name="T18" fmla="*/ 171 w 993"/>
                  <a:gd name="T19" fmla="*/ 538 h 822"/>
                  <a:gd name="T20" fmla="*/ 85 w 993"/>
                  <a:gd name="T21" fmla="*/ 538 h 822"/>
                  <a:gd name="T22" fmla="*/ 57 w 993"/>
                  <a:gd name="T23" fmla="*/ 482 h 822"/>
                  <a:gd name="T24" fmla="*/ 85 w 993"/>
                  <a:gd name="T25" fmla="*/ 368 h 822"/>
                  <a:gd name="T26" fmla="*/ 29 w 993"/>
                  <a:gd name="T27" fmla="*/ 368 h 822"/>
                  <a:gd name="T28" fmla="*/ 85 w 993"/>
                  <a:gd name="T29" fmla="*/ 311 h 822"/>
                  <a:gd name="T30" fmla="*/ 0 w 993"/>
                  <a:gd name="T31" fmla="*/ 141 h 822"/>
                  <a:gd name="T32" fmla="*/ 29 w 993"/>
                  <a:gd name="T33" fmla="*/ 113 h 822"/>
                  <a:gd name="T34" fmla="*/ 227 w 993"/>
                  <a:gd name="T35" fmla="*/ 113 h 822"/>
                  <a:gd name="T36" fmla="*/ 256 w 993"/>
                  <a:gd name="T37" fmla="*/ 85 h 822"/>
                  <a:gd name="T38" fmla="*/ 369 w 993"/>
                  <a:gd name="T39" fmla="*/ 141 h 822"/>
                  <a:gd name="T40" fmla="*/ 596 w 993"/>
                  <a:gd name="T41" fmla="*/ 0 h 822"/>
                  <a:gd name="T42" fmla="*/ 681 w 993"/>
                  <a:gd name="T43" fmla="*/ 0 h 822"/>
                  <a:gd name="T44" fmla="*/ 709 w 993"/>
                  <a:gd name="T45" fmla="*/ 113 h 822"/>
                  <a:gd name="T46" fmla="*/ 766 w 993"/>
                  <a:gd name="T47" fmla="*/ 113 h 822"/>
                  <a:gd name="T48" fmla="*/ 766 w 993"/>
                  <a:gd name="T49" fmla="*/ 170 h 822"/>
                  <a:gd name="T50" fmla="*/ 851 w 993"/>
                  <a:gd name="T51" fmla="*/ 255 h 822"/>
                  <a:gd name="T52" fmla="*/ 936 w 993"/>
                  <a:gd name="T53" fmla="*/ 255 h 822"/>
                  <a:gd name="T54" fmla="*/ 993 w 993"/>
                  <a:gd name="T55" fmla="*/ 368 h 822"/>
                  <a:gd name="T56" fmla="*/ 879 w 993"/>
                  <a:gd name="T57" fmla="*/ 425 h 822"/>
                  <a:gd name="T58" fmla="*/ 794 w 993"/>
                  <a:gd name="T59" fmla="*/ 396 h 822"/>
                  <a:gd name="T60" fmla="*/ 709 w 993"/>
                  <a:gd name="T61" fmla="*/ 425 h 822"/>
                  <a:gd name="T62" fmla="*/ 709 w 993"/>
                  <a:gd name="T63" fmla="*/ 482 h 822"/>
                  <a:gd name="T64" fmla="*/ 652 w 993"/>
                  <a:gd name="T65" fmla="*/ 538 h 822"/>
                  <a:gd name="T66" fmla="*/ 652 w 993"/>
                  <a:gd name="T67" fmla="*/ 595 h 822"/>
                  <a:gd name="T68" fmla="*/ 596 w 993"/>
                  <a:gd name="T69" fmla="*/ 623 h 822"/>
                  <a:gd name="T70" fmla="*/ 652 w 993"/>
                  <a:gd name="T71" fmla="*/ 708 h 822"/>
                  <a:gd name="T72" fmla="*/ 624 w 993"/>
                  <a:gd name="T73" fmla="*/ 765 h 822"/>
                  <a:gd name="T74" fmla="*/ 652 w 993"/>
                  <a:gd name="T75" fmla="*/ 822 h 822"/>
                  <a:gd name="T76" fmla="*/ 596 w 993"/>
                  <a:gd name="T77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93" h="822">
                    <a:moveTo>
                      <a:pt x="596" y="822"/>
                    </a:moveTo>
                    <a:lnTo>
                      <a:pt x="567" y="765"/>
                    </a:lnTo>
                    <a:lnTo>
                      <a:pt x="511" y="737"/>
                    </a:lnTo>
                    <a:lnTo>
                      <a:pt x="454" y="652"/>
                    </a:lnTo>
                    <a:lnTo>
                      <a:pt x="454" y="595"/>
                    </a:lnTo>
                    <a:lnTo>
                      <a:pt x="426" y="538"/>
                    </a:lnTo>
                    <a:lnTo>
                      <a:pt x="341" y="510"/>
                    </a:lnTo>
                    <a:lnTo>
                      <a:pt x="284" y="425"/>
                    </a:lnTo>
                    <a:lnTo>
                      <a:pt x="199" y="453"/>
                    </a:lnTo>
                    <a:lnTo>
                      <a:pt x="171" y="538"/>
                    </a:lnTo>
                    <a:lnTo>
                      <a:pt x="85" y="538"/>
                    </a:lnTo>
                    <a:lnTo>
                      <a:pt x="57" y="482"/>
                    </a:lnTo>
                    <a:lnTo>
                      <a:pt x="85" y="368"/>
                    </a:lnTo>
                    <a:lnTo>
                      <a:pt x="29" y="368"/>
                    </a:lnTo>
                    <a:lnTo>
                      <a:pt x="85" y="311"/>
                    </a:lnTo>
                    <a:lnTo>
                      <a:pt x="0" y="141"/>
                    </a:lnTo>
                    <a:lnTo>
                      <a:pt x="29" y="113"/>
                    </a:lnTo>
                    <a:lnTo>
                      <a:pt x="227" y="113"/>
                    </a:lnTo>
                    <a:lnTo>
                      <a:pt x="256" y="85"/>
                    </a:lnTo>
                    <a:lnTo>
                      <a:pt x="369" y="141"/>
                    </a:lnTo>
                    <a:lnTo>
                      <a:pt x="596" y="0"/>
                    </a:lnTo>
                    <a:lnTo>
                      <a:pt x="681" y="0"/>
                    </a:lnTo>
                    <a:lnTo>
                      <a:pt x="709" y="113"/>
                    </a:lnTo>
                    <a:lnTo>
                      <a:pt x="766" y="113"/>
                    </a:lnTo>
                    <a:lnTo>
                      <a:pt x="766" y="170"/>
                    </a:lnTo>
                    <a:lnTo>
                      <a:pt x="851" y="255"/>
                    </a:lnTo>
                    <a:lnTo>
                      <a:pt x="936" y="255"/>
                    </a:lnTo>
                    <a:lnTo>
                      <a:pt x="993" y="368"/>
                    </a:lnTo>
                    <a:lnTo>
                      <a:pt x="879" y="425"/>
                    </a:lnTo>
                    <a:lnTo>
                      <a:pt x="794" y="396"/>
                    </a:lnTo>
                    <a:lnTo>
                      <a:pt x="709" y="425"/>
                    </a:lnTo>
                    <a:lnTo>
                      <a:pt x="709" y="482"/>
                    </a:lnTo>
                    <a:lnTo>
                      <a:pt x="652" y="538"/>
                    </a:lnTo>
                    <a:lnTo>
                      <a:pt x="652" y="595"/>
                    </a:lnTo>
                    <a:lnTo>
                      <a:pt x="596" y="623"/>
                    </a:lnTo>
                    <a:lnTo>
                      <a:pt x="652" y="708"/>
                    </a:lnTo>
                    <a:lnTo>
                      <a:pt x="624" y="765"/>
                    </a:lnTo>
                    <a:lnTo>
                      <a:pt x="652" y="822"/>
                    </a:lnTo>
                    <a:lnTo>
                      <a:pt x="596" y="82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4271" y="1990"/>
                <a:ext cx="1333" cy="850"/>
              </a:xfrm>
              <a:custGeom>
                <a:avLst/>
                <a:gdLst>
                  <a:gd name="T0" fmla="*/ 1333 w 1333"/>
                  <a:gd name="T1" fmla="*/ 709 h 850"/>
                  <a:gd name="T2" fmla="*/ 1248 w 1333"/>
                  <a:gd name="T3" fmla="*/ 709 h 850"/>
                  <a:gd name="T4" fmla="*/ 1021 w 1333"/>
                  <a:gd name="T5" fmla="*/ 850 h 850"/>
                  <a:gd name="T6" fmla="*/ 908 w 1333"/>
                  <a:gd name="T7" fmla="*/ 794 h 850"/>
                  <a:gd name="T8" fmla="*/ 879 w 1333"/>
                  <a:gd name="T9" fmla="*/ 822 h 850"/>
                  <a:gd name="T10" fmla="*/ 681 w 1333"/>
                  <a:gd name="T11" fmla="*/ 822 h 850"/>
                  <a:gd name="T12" fmla="*/ 652 w 1333"/>
                  <a:gd name="T13" fmla="*/ 850 h 850"/>
                  <a:gd name="T14" fmla="*/ 539 w 1333"/>
                  <a:gd name="T15" fmla="*/ 794 h 850"/>
                  <a:gd name="T16" fmla="*/ 454 w 1333"/>
                  <a:gd name="T17" fmla="*/ 850 h 850"/>
                  <a:gd name="T18" fmla="*/ 454 w 1333"/>
                  <a:gd name="T19" fmla="*/ 794 h 850"/>
                  <a:gd name="T20" fmla="*/ 397 w 1333"/>
                  <a:gd name="T21" fmla="*/ 737 h 850"/>
                  <a:gd name="T22" fmla="*/ 369 w 1333"/>
                  <a:gd name="T23" fmla="*/ 794 h 850"/>
                  <a:gd name="T24" fmla="*/ 341 w 1333"/>
                  <a:gd name="T25" fmla="*/ 709 h 850"/>
                  <a:gd name="T26" fmla="*/ 227 w 1333"/>
                  <a:gd name="T27" fmla="*/ 680 h 850"/>
                  <a:gd name="T28" fmla="*/ 199 w 1333"/>
                  <a:gd name="T29" fmla="*/ 737 h 850"/>
                  <a:gd name="T30" fmla="*/ 142 w 1333"/>
                  <a:gd name="T31" fmla="*/ 737 h 850"/>
                  <a:gd name="T32" fmla="*/ 85 w 1333"/>
                  <a:gd name="T33" fmla="*/ 709 h 850"/>
                  <a:gd name="T34" fmla="*/ 57 w 1333"/>
                  <a:gd name="T35" fmla="*/ 652 h 850"/>
                  <a:gd name="T36" fmla="*/ 114 w 1333"/>
                  <a:gd name="T37" fmla="*/ 624 h 850"/>
                  <a:gd name="T38" fmla="*/ 57 w 1333"/>
                  <a:gd name="T39" fmla="*/ 538 h 850"/>
                  <a:gd name="T40" fmla="*/ 114 w 1333"/>
                  <a:gd name="T41" fmla="*/ 510 h 850"/>
                  <a:gd name="T42" fmla="*/ 57 w 1333"/>
                  <a:gd name="T43" fmla="*/ 482 h 850"/>
                  <a:gd name="T44" fmla="*/ 57 w 1333"/>
                  <a:gd name="T45" fmla="*/ 425 h 850"/>
                  <a:gd name="T46" fmla="*/ 29 w 1333"/>
                  <a:gd name="T47" fmla="*/ 425 h 850"/>
                  <a:gd name="T48" fmla="*/ 0 w 1333"/>
                  <a:gd name="T49" fmla="*/ 397 h 850"/>
                  <a:gd name="T50" fmla="*/ 57 w 1333"/>
                  <a:gd name="T51" fmla="*/ 340 h 850"/>
                  <a:gd name="T52" fmla="*/ 57 w 1333"/>
                  <a:gd name="T53" fmla="*/ 255 h 850"/>
                  <a:gd name="T54" fmla="*/ 29 w 1333"/>
                  <a:gd name="T55" fmla="*/ 227 h 850"/>
                  <a:gd name="T56" fmla="*/ 114 w 1333"/>
                  <a:gd name="T57" fmla="*/ 170 h 850"/>
                  <a:gd name="T58" fmla="*/ 114 w 1333"/>
                  <a:gd name="T59" fmla="*/ 85 h 850"/>
                  <a:gd name="T60" fmla="*/ 142 w 1333"/>
                  <a:gd name="T61" fmla="*/ 113 h 850"/>
                  <a:gd name="T62" fmla="*/ 227 w 1333"/>
                  <a:gd name="T63" fmla="*/ 57 h 850"/>
                  <a:gd name="T64" fmla="*/ 284 w 1333"/>
                  <a:gd name="T65" fmla="*/ 142 h 850"/>
                  <a:gd name="T66" fmla="*/ 511 w 1333"/>
                  <a:gd name="T67" fmla="*/ 85 h 850"/>
                  <a:gd name="T68" fmla="*/ 539 w 1333"/>
                  <a:gd name="T69" fmla="*/ 28 h 850"/>
                  <a:gd name="T70" fmla="*/ 624 w 1333"/>
                  <a:gd name="T71" fmla="*/ 28 h 850"/>
                  <a:gd name="T72" fmla="*/ 652 w 1333"/>
                  <a:gd name="T73" fmla="*/ 57 h 850"/>
                  <a:gd name="T74" fmla="*/ 794 w 1333"/>
                  <a:gd name="T75" fmla="*/ 0 h 850"/>
                  <a:gd name="T76" fmla="*/ 879 w 1333"/>
                  <a:gd name="T77" fmla="*/ 28 h 850"/>
                  <a:gd name="T78" fmla="*/ 936 w 1333"/>
                  <a:gd name="T79" fmla="*/ 0 h 850"/>
                  <a:gd name="T80" fmla="*/ 964 w 1333"/>
                  <a:gd name="T81" fmla="*/ 113 h 850"/>
                  <a:gd name="T82" fmla="*/ 879 w 1333"/>
                  <a:gd name="T83" fmla="*/ 113 h 850"/>
                  <a:gd name="T84" fmla="*/ 908 w 1333"/>
                  <a:gd name="T85" fmla="*/ 170 h 850"/>
                  <a:gd name="T86" fmla="*/ 964 w 1333"/>
                  <a:gd name="T87" fmla="*/ 170 h 850"/>
                  <a:gd name="T88" fmla="*/ 1021 w 1333"/>
                  <a:gd name="T89" fmla="*/ 227 h 850"/>
                  <a:gd name="T90" fmla="*/ 1021 w 1333"/>
                  <a:gd name="T91" fmla="*/ 283 h 850"/>
                  <a:gd name="T92" fmla="*/ 1049 w 1333"/>
                  <a:gd name="T93" fmla="*/ 312 h 850"/>
                  <a:gd name="T94" fmla="*/ 1021 w 1333"/>
                  <a:gd name="T95" fmla="*/ 368 h 850"/>
                  <a:gd name="T96" fmla="*/ 1049 w 1333"/>
                  <a:gd name="T97" fmla="*/ 397 h 850"/>
                  <a:gd name="T98" fmla="*/ 1163 w 1333"/>
                  <a:gd name="T99" fmla="*/ 368 h 850"/>
                  <a:gd name="T100" fmla="*/ 1248 w 1333"/>
                  <a:gd name="T101" fmla="*/ 453 h 850"/>
                  <a:gd name="T102" fmla="*/ 1304 w 1333"/>
                  <a:gd name="T103" fmla="*/ 425 h 850"/>
                  <a:gd name="T104" fmla="*/ 1333 w 1333"/>
                  <a:gd name="T105" fmla="*/ 482 h 850"/>
                  <a:gd name="T106" fmla="*/ 1276 w 1333"/>
                  <a:gd name="T107" fmla="*/ 538 h 850"/>
                  <a:gd name="T108" fmla="*/ 1333 w 1333"/>
                  <a:gd name="T109" fmla="*/ 709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33" h="850">
                    <a:moveTo>
                      <a:pt x="1333" y="709"/>
                    </a:moveTo>
                    <a:lnTo>
                      <a:pt x="1248" y="709"/>
                    </a:lnTo>
                    <a:lnTo>
                      <a:pt x="1021" y="850"/>
                    </a:lnTo>
                    <a:lnTo>
                      <a:pt x="908" y="794"/>
                    </a:lnTo>
                    <a:lnTo>
                      <a:pt x="879" y="822"/>
                    </a:lnTo>
                    <a:lnTo>
                      <a:pt x="681" y="822"/>
                    </a:lnTo>
                    <a:lnTo>
                      <a:pt x="652" y="850"/>
                    </a:lnTo>
                    <a:lnTo>
                      <a:pt x="539" y="794"/>
                    </a:lnTo>
                    <a:lnTo>
                      <a:pt x="454" y="850"/>
                    </a:lnTo>
                    <a:lnTo>
                      <a:pt x="454" y="794"/>
                    </a:lnTo>
                    <a:lnTo>
                      <a:pt x="397" y="737"/>
                    </a:lnTo>
                    <a:lnTo>
                      <a:pt x="369" y="794"/>
                    </a:lnTo>
                    <a:lnTo>
                      <a:pt x="341" y="709"/>
                    </a:lnTo>
                    <a:lnTo>
                      <a:pt x="227" y="680"/>
                    </a:lnTo>
                    <a:lnTo>
                      <a:pt x="199" y="737"/>
                    </a:lnTo>
                    <a:lnTo>
                      <a:pt x="142" y="737"/>
                    </a:lnTo>
                    <a:lnTo>
                      <a:pt x="85" y="709"/>
                    </a:lnTo>
                    <a:lnTo>
                      <a:pt x="57" y="652"/>
                    </a:lnTo>
                    <a:lnTo>
                      <a:pt x="114" y="624"/>
                    </a:lnTo>
                    <a:lnTo>
                      <a:pt x="57" y="538"/>
                    </a:lnTo>
                    <a:lnTo>
                      <a:pt x="114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29" y="425"/>
                    </a:lnTo>
                    <a:lnTo>
                      <a:pt x="0" y="397"/>
                    </a:lnTo>
                    <a:lnTo>
                      <a:pt x="57" y="340"/>
                    </a:lnTo>
                    <a:lnTo>
                      <a:pt x="57" y="255"/>
                    </a:lnTo>
                    <a:lnTo>
                      <a:pt x="29" y="227"/>
                    </a:lnTo>
                    <a:lnTo>
                      <a:pt x="114" y="170"/>
                    </a:lnTo>
                    <a:lnTo>
                      <a:pt x="114" y="85"/>
                    </a:lnTo>
                    <a:lnTo>
                      <a:pt x="142" y="113"/>
                    </a:lnTo>
                    <a:lnTo>
                      <a:pt x="227" y="57"/>
                    </a:lnTo>
                    <a:lnTo>
                      <a:pt x="284" y="142"/>
                    </a:lnTo>
                    <a:lnTo>
                      <a:pt x="511" y="85"/>
                    </a:lnTo>
                    <a:lnTo>
                      <a:pt x="539" y="28"/>
                    </a:lnTo>
                    <a:lnTo>
                      <a:pt x="624" y="28"/>
                    </a:lnTo>
                    <a:lnTo>
                      <a:pt x="652" y="57"/>
                    </a:lnTo>
                    <a:lnTo>
                      <a:pt x="794" y="0"/>
                    </a:lnTo>
                    <a:lnTo>
                      <a:pt x="879" y="28"/>
                    </a:lnTo>
                    <a:lnTo>
                      <a:pt x="936" y="0"/>
                    </a:lnTo>
                    <a:lnTo>
                      <a:pt x="964" y="113"/>
                    </a:lnTo>
                    <a:lnTo>
                      <a:pt x="879" y="113"/>
                    </a:lnTo>
                    <a:lnTo>
                      <a:pt x="908" y="170"/>
                    </a:lnTo>
                    <a:lnTo>
                      <a:pt x="964" y="170"/>
                    </a:lnTo>
                    <a:lnTo>
                      <a:pt x="1021" y="227"/>
                    </a:lnTo>
                    <a:lnTo>
                      <a:pt x="1021" y="283"/>
                    </a:lnTo>
                    <a:lnTo>
                      <a:pt x="1049" y="312"/>
                    </a:lnTo>
                    <a:lnTo>
                      <a:pt x="1021" y="368"/>
                    </a:lnTo>
                    <a:lnTo>
                      <a:pt x="1049" y="397"/>
                    </a:lnTo>
                    <a:lnTo>
                      <a:pt x="1163" y="368"/>
                    </a:lnTo>
                    <a:lnTo>
                      <a:pt x="1248" y="453"/>
                    </a:lnTo>
                    <a:lnTo>
                      <a:pt x="1304" y="425"/>
                    </a:lnTo>
                    <a:lnTo>
                      <a:pt x="1333" y="482"/>
                    </a:lnTo>
                    <a:lnTo>
                      <a:pt x="1276" y="538"/>
                    </a:lnTo>
                    <a:lnTo>
                      <a:pt x="1333" y="70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2939" y="1339"/>
                <a:ext cx="935" cy="1134"/>
              </a:xfrm>
              <a:custGeom>
                <a:avLst/>
                <a:gdLst>
                  <a:gd name="T0" fmla="*/ 935 w 935"/>
                  <a:gd name="T1" fmla="*/ 397 h 1134"/>
                  <a:gd name="T2" fmla="*/ 879 w 935"/>
                  <a:gd name="T3" fmla="*/ 453 h 1134"/>
                  <a:gd name="T4" fmla="*/ 879 w 935"/>
                  <a:gd name="T5" fmla="*/ 538 h 1134"/>
                  <a:gd name="T6" fmla="*/ 822 w 935"/>
                  <a:gd name="T7" fmla="*/ 510 h 1134"/>
                  <a:gd name="T8" fmla="*/ 794 w 935"/>
                  <a:gd name="T9" fmla="*/ 567 h 1134"/>
                  <a:gd name="T10" fmla="*/ 822 w 935"/>
                  <a:gd name="T11" fmla="*/ 623 h 1134"/>
                  <a:gd name="T12" fmla="*/ 765 w 935"/>
                  <a:gd name="T13" fmla="*/ 680 h 1134"/>
                  <a:gd name="T14" fmla="*/ 709 w 935"/>
                  <a:gd name="T15" fmla="*/ 879 h 1134"/>
                  <a:gd name="T16" fmla="*/ 652 w 935"/>
                  <a:gd name="T17" fmla="*/ 879 h 1134"/>
                  <a:gd name="T18" fmla="*/ 624 w 935"/>
                  <a:gd name="T19" fmla="*/ 907 h 1134"/>
                  <a:gd name="T20" fmla="*/ 567 w 935"/>
                  <a:gd name="T21" fmla="*/ 907 h 1134"/>
                  <a:gd name="T22" fmla="*/ 482 w 935"/>
                  <a:gd name="T23" fmla="*/ 1020 h 1134"/>
                  <a:gd name="T24" fmla="*/ 425 w 935"/>
                  <a:gd name="T25" fmla="*/ 1020 h 1134"/>
                  <a:gd name="T26" fmla="*/ 425 w 935"/>
                  <a:gd name="T27" fmla="*/ 992 h 1134"/>
                  <a:gd name="T28" fmla="*/ 340 w 935"/>
                  <a:gd name="T29" fmla="*/ 992 h 1134"/>
                  <a:gd name="T30" fmla="*/ 255 w 935"/>
                  <a:gd name="T31" fmla="*/ 1105 h 1134"/>
                  <a:gd name="T32" fmla="*/ 170 w 935"/>
                  <a:gd name="T33" fmla="*/ 1134 h 1134"/>
                  <a:gd name="T34" fmla="*/ 85 w 935"/>
                  <a:gd name="T35" fmla="*/ 1077 h 1134"/>
                  <a:gd name="T36" fmla="*/ 113 w 935"/>
                  <a:gd name="T37" fmla="*/ 1020 h 1134"/>
                  <a:gd name="T38" fmla="*/ 28 w 935"/>
                  <a:gd name="T39" fmla="*/ 992 h 1134"/>
                  <a:gd name="T40" fmla="*/ 28 w 935"/>
                  <a:gd name="T41" fmla="*/ 964 h 1134"/>
                  <a:gd name="T42" fmla="*/ 57 w 935"/>
                  <a:gd name="T43" fmla="*/ 964 h 1134"/>
                  <a:gd name="T44" fmla="*/ 85 w 935"/>
                  <a:gd name="T45" fmla="*/ 964 h 1134"/>
                  <a:gd name="T46" fmla="*/ 85 w 935"/>
                  <a:gd name="T47" fmla="*/ 935 h 1134"/>
                  <a:gd name="T48" fmla="*/ 57 w 935"/>
                  <a:gd name="T49" fmla="*/ 935 h 1134"/>
                  <a:gd name="T50" fmla="*/ 85 w 935"/>
                  <a:gd name="T51" fmla="*/ 850 h 1134"/>
                  <a:gd name="T52" fmla="*/ 28 w 935"/>
                  <a:gd name="T53" fmla="*/ 822 h 1134"/>
                  <a:gd name="T54" fmla="*/ 0 w 935"/>
                  <a:gd name="T55" fmla="*/ 765 h 1134"/>
                  <a:gd name="T56" fmla="*/ 85 w 935"/>
                  <a:gd name="T57" fmla="*/ 737 h 1134"/>
                  <a:gd name="T58" fmla="*/ 85 w 935"/>
                  <a:gd name="T59" fmla="*/ 623 h 1134"/>
                  <a:gd name="T60" fmla="*/ 28 w 935"/>
                  <a:gd name="T61" fmla="*/ 623 h 1134"/>
                  <a:gd name="T62" fmla="*/ 0 w 935"/>
                  <a:gd name="T63" fmla="*/ 510 h 1134"/>
                  <a:gd name="T64" fmla="*/ 113 w 935"/>
                  <a:gd name="T65" fmla="*/ 397 h 1134"/>
                  <a:gd name="T66" fmla="*/ 85 w 935"/>
                  <a:gd name="T67" fmla="*/ 340 h 1134"/>
                  <a:gd name="T68" fmla="*/ 113 w 935"/>
                  <a:gd name="T69" fmla="*/ 312 h 1134"/>
                  <a:gd name="T70" fmla="*/ 142 w 935"/>
                  <a:gd name="T71" fmla="*/ 198 h 1134"/>
                  <a:gd name="T72" fmla="*/ 142 w 935"/>
                  <a:gd name="T73" fmla="*/ 113 h 1134"/>
                  <a:gd name="T74" fmla="*/ 227 w 935"/>
                  <a:gd name="T75" fmla="*/ 0 h 1134"/>
                  <a:gd name="T76" fmla="*/ 283 w 935"/>
                  <a:gd name="T77" fmla="*/ 56 h 1134"/>
                  <a:gd name="T78" fmla="*/ 283 w 935"/>
                  <a:gd name="T79" fmla="*/ 113 h 1134"/>
                  <a:gd name="T80" fmla="*/ 425 w 935"/>
                  <a:gd name="T81" fmla="*/ 85 h 1134"/>
                  <a:gd name="T82" fmla="*/ 624 w 935"/>
                  <a:gd name="T83" fmla="*/ 255 h 1134"/>
                  <a:gd name="T84" fmla="*/ 850 w 935"/>
                  <a:gd name="T85" fmla="*/ 340 h 1134"/>
                  <a:gd name="T86" fmla="*/ 879 w 935"/>
                  <a:gd name="T87" fmla="*/ 340 h 1134"/>
                  <a:gd name="T88" fmla="*/ 935 w 935"/>
                  <a:gd name="T89" fmla="*/ 39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35" h="1134">
                    <a:moveTo>
                      <a:pt x="935" y="397"/>
                    </a:moveTo>
                    <a:lnTo>
                      <a:pt x="879" y="453"/>
                    </a:lnTo>
                    <a:lnTo>
                      <a:pt x="879" y="538"/>
                    </a:lnTo>
                    <a:lnTo>
                      <a:pt x="822" y="510"/>
                    </a:lnTo>
                    <a:lnTo>
                      <a:pt x="794" y="567"/>
                    </a:lnTo>
                    <a:lnTo>
                      <a:pt x="822" y="623"/>
                    </a:lnTo>
                    <a:lnTo>
                      <a:pt x="765" y="680"/>
                    </a:lnTo>
                    <a:lnTo>
                      <a:pt x="709" y="879"/>
                    </a:lnTo>
                    <a:lnTo>
                      <a:pt x="652" y="879"/>
                    </a:lnTo>
                    <a:lnTo>
                      <a:pt x="624" y="907"/>
                    </a:lnTo>
                    <a:lnTo>
                      <a:pt x="567" y="907"/>
                    </a:lnTo>
                    <a:lnTo>
                      <a:pt x="482" y="1020"/>
                    </a:lnTo>
                    <a:lnTo>
                      <a:pt x="425" y="1020"/>
                    </a:lnTo>
                    <a:lnTo>
                      <a:pt x="425" y="992"/>
                    </a:lnTo>
                    <a:lnTo>
                      <a:pt x="340" y="992"/>
                    </a:lnTo>
                    <a:lnTo>
                      <a:pt x="255" y="1105"/>
                    </a:lnTo>
                    <a:lnTo>
                      <a:pt x="170" y="1134"/>
                    </a:lnTo>
                    <a:lnTo>
                      <a:pt x="85" y="1077"/>
                    </a:lnTo>
                    <a:lnTo>
                      <a:pt x="113" y="1020"/>
                    </a:lnTo>
                    <a:lnTo>
                      <a:pt x="28" y="992"/>
                    </a:lnTo>
                    <a:lnTo>
                      <a:pt x="28" y="964"/>
                    </a:lnTo>
                    <a:lnTo>
                      <a:pt x="57" y="964"/>
                    </a:lnTo>
                    <a:lnTo>
                      <a:pt x="85" y="964"/>
                    </a:lnTo>
                    <a:lnTo>
                      <a:pt x="85" y="935"/>
                    </a:lnTo>
                    <a:lnTo>
                      <a:pt x="57" y="935"/>
                    </a:lnTo>
                    <a:lnTo>
                      <a:pt x="85" y="850"/>
                    </a:lnTo>
                    <a:lnTo>
                      <a:pt x="28" y="822"/>
                    </a:lnTo>
                    <a:lnTo>
                      <a:pt x="0" y="765"/>
                    </a:lnTo>
                    <a:lnTo>
                      <a:pt x="85" y="737"/>
                    </a:lnTo>
                    <a:lnTo>
                      <a:pt x="85" y="623"/>
                    </a:lnTo>
                    <a:lnTo>
                      <a:pt x="28" y="623"/>
                    </a:lnTo>
                    <a:lnTo>
                      <a:pt x="0" y="510"/>
                    </a:lnTo>
                    <a:lnTo>
                      <a:pt x="113" y="397"/>
                    </a:lnTo>
                    <a:lnTo>
                      <a:pt x="85" y="340"/>
                    </a:lnTo>
                    <a:lnTo>
                      <a:pt x="113" y="312"/>
                    </a:lnTo>
                    <a:lnTo>
                      <a:pt x="142" y="198"/>
                    </a:lnTo>
                    <a:lnTo>
                      <a:pt x="142" y="113"/>
                    </a:lnTo>
                    <a:lnTo>
                      <a:pt x="227" y="0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425" y="85"/>
                    </a:lnTo>
                    <a:lnTo>
                      <a:pt x="624" y="255"/>
                    </a:lnTo>
                    <a:lnTo>
                      <a:pt x="850" y="340"/>
                    </a:lnTo>
                    <a:lnTo>
                      <a:pt x="879" y="340"/>
                    </a:lnTo>
                    <a:lnTo>
                      <a:pt x="935" y="39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3364" y="1736"/>
                <a:ext cx="1021" cy="992"/>
              </a:xfrm>
              <a:custGeom>
                <a:avLst/>
                <a:gdLst>
                  <a:gd name="T0" fmla="*/ 510 w 1021"/>
                  <a:gd name="T1" fmla="*/ 0 h 992"/>
                  <a:gd name="T2" fmla="*/ 454 w 1021"/>
                  <a:gd name="T3" fmla="*/ 56 h 992"/>
                  <a:gd name="T4" fmla="*/ 454 w 1021"/>
                  <a:gd name="T5" fmla="*/ 141 h 992"/>
                  <a:gd name="T6" fmla="*/ 397 w 1021"/>
                  <a:gd name="T7" fmla="*/ 113 h 992"/>
                  <a:gd name="T8" fmla="*/ 369 w 1021"/>
                  <a:gd name="T9" fmla="*/ 170 h 992"/>
                  <a:gd name="T10" fmla="*/ 397 w 1021"/>
                  <a:gd name="T11" fmla="*/ 226 h 992"/>
                  <a:gd name="T12" fmla="*/ 340 w 1021"/>
                  <a:gd name="T13" fmla="*/ 283 h 992"/>
                  <a:gd name="T14" fmla="*/ 284 w 1021"/>
                  <a:gd name="T15" fmla="*/ 482 h 992"/>
                  <a:gd name="T16" fmla="*/ 227 w 1021"/>
                  <a:gd name="T17" fmla="*/ 482 h 992"/>
                  <a:gd name="T18" fmla="*/ 199 w 1021"/>
                  <a:gd name="T19" fmla="*/ 510 h 992"/>
                  <a:gd name="T20" fmla="*/ 142 w 1021"/>
                  <a:gd name="T21" fmla="*/ 510 h 992"/>
                  <a:gd name="T22" fmla="*/ 57 w 1021"/>
                  <a:gd name="T23" fmla="*/ 623 h 992"/>
                  <a:gd name="T24" fmla="*/ 0 w 1021"/>
                  <a:gd name="T25" fmla="*/ 623 h 992"/>
                  <a:gd name="T26" fmla="*/ 0 w 1021"/>
                  <a:gd name="T27" fmla="*/ 850 h 992"/>
                  <a:gd name="T28" fmla="*/ 57 w 1021"/>
                  <a:gd name="T29" fmla="*/ 879 h 992"/>
                  <a:gd name="T30" fmla="*/ 85 w 1021"/>
                  <a:gd name="T31" fmla="*/ 850 h 992"/>
                  <a:gd name="T32" fmla="*/ 255 w 1021"/>
                  <a:gd name="T33" fmla="*/ 935 h 992"/>
                  <a:gd name="T34" fmla="*/ 284 w 1021"/>
                  <a:gd name="T35" fmla="*/ 935 h 992"/>
                  <a:gd name="T36" fmla="*/ 312 w 1021"/>
                  <a:gd name="T37" fmla="*/ 935 h 992"/>
                  <a:gd name="T38" fmla="*/ 312 w 1021"/>
                  <a:gd name="T39" fmla="*/ 907 h 992"/>
                  <a:gd name="T40" fmla="*/ 454 w 1021"/>
                  <a:gd name="T41" fmla="*/ 992 h 992"/>
                  <a:gd name="T42" fmla="*/ 482 w 1021"/>
                  <a:gd name="T43" fmla="*/ 850 h 992"/>
                  <a:gd name="T44" fmla="*/ 567 w 1021"/>
                  <a:gd name="T45" fmla="*/ 907 h 992"/>
                  <a:gd name="T46" fmla="*/ 567 w 1021"/>
                  <a:gd name="T47" fmla="*/ 822 h 992"/>
                  <a:gd name="T48" fmla="*/ 709 w 1021"/>
                  <a:gd name="T49" fmla="*/ 850 h 992"/>
                  <a:gd name="T50" fmla="*/ 794 w 1021"/>
                  <a:gd name="T51" fmla="*/ 793 h 992"/>
                  <a:gd name="T52" fmla="*/ 822 w 1021"/>
                  <a:gd name="T53" fmla="*/ 822 h 992"/>
                  <a:gd name="T54" fmla="*/ 879 w 1021"/>
                  <a:gd name="T55" fmla="*/ 737 h 992"/>
                  <a:gd name="T56" fmla="*/ 964 w 1021"/>
                  <a:gd name="T57" fmla="*/ 737 h 992"/>
                  <a:gd name="T58" fmla="*/ 964 w 1021"/>
                  <a:gd name="T59" fmla="*/ 680 h 992"/>
                  <a:gd name="T60" fmla="*/ 936 w 1021"/>
                  <a:gd name="T61" fmla="*/ 680 h 992"/>
                  <a:gd name="T62" fmla="*/ 907 w 1021"/>
                  <a:gd name="T63" fmla="*/ 652 h 992"/>
                  <a:gd name="T64" fmla="*/ 964 w 1021"/>
                  <a:gd name="T65" fmla="*/ 595 h 992"/>
                  <a:gd name="T66" fmla="*/ 964 w 1021"/>
                  <a:gd name="T67" fmla="*/ 510 h 992"/>
                  <a:gd name="T68" fmla="*/ 936 w 1021"/>
                  <a:gd name="T69" fmla="*/ 482 h 992"/>
                  <a:gd name="T70" fmla="*/ 1021 w 1021"/>
                  <a:gd name="T71" fmla="*/ 425 h 992"/>
                  <a:gd name="T72" fmla="*/ 1021 w 1021"/>
                  <a:gd name="T73" fmla="*/ 340 h 992"/>
                  <a:gd name="T74" fmla="*/ 992 w 1021"/>
                  <a:gd name="T75" fmla="*/ 312 h 992"/>
                  <a:gd name="T76" fmla="*/ 964 w 1021"/>
                  <a:gd name="T77" fmla="*/ 226 h 992"/>
                  <a:gd name="T78" fmla="*/ 822 w 1021"/>
                  <a:gd name="T79" fmla="*/ 198 h 992"/>
                  <a:gd name="T80" fmla="*/ 794 w 1021"/>
                  <a:gd name="T81" fmla="*/ 170 h 992"/>
                  <a:gd name="T82" fmla="*/ 737 w 1021"/>
                  <a:gd name="T83" fmla="*/ 170 h 992"/>
                  <a:gd name="T84" fmla="*/ 681 w 1021"/>
                  <a:gd name="T85" fmla="*/ 28 h 992"/>
                  <a:gd name="T86" fmla="*/ 510 w 1021"/>
                  <a:gd name="T87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21" h="992">
                    <a:moveTo>
                      <a:pt x="510" y="0"/>
                    </a:moveTo>
                    <a:lnTo>
                      <a:pt x="454" y="56"/>
                    </a:lnTo>
                    <a:lnTo>
                      <a:pt x="454" y="141"/>
                    </a:lnTo>
                    <a:lnTo>
                      <a:pt x="397" y="113"/>
                    </a:lnTo>
                    <a:lnTo>
                      <a:pt x="369" y="170"/>
                    </a:lnTo>
                    <a:lnTo>
                      <a:pt x="397" y="226"/>
                    </a:lnTo>
                    <a:lnTo>
                      <a:pt x="340" y="283"/>
                    </a:lnTo>
                    <a:lnTo>
                      <a:pt x="284" y="482"/>
                    </a:lnTo>
                    <a:lnTo>
                      <a:pt x="227" y="482"/>
                    </a:lnTo>
                    <a:lnTo>
                      <a:pt x="199" y="510"/>
                    </a:lnTo>
                    <a:lnTo>
                      <a:pt x="142" y="510"/>
                    </a:lnTo>
                    <a:lnTo>
                      <a:pt x="57" y="623"/>
                    </a:lnTo>
                    <a:lnTo>
                      <a:pt x="0" y="623"/>
                    </a:lnTo>
                    <a:lnTo>
                      <a:pt x="0" y="850"/>
                    </a:lnTo>
                    <a:lnTo>
                      <a:pt x="57" y="879"/>
                    </a:lnTo>
                    <a:lnTo>
                      <a:pt x="85" y="850"/>
                    </a:lnTo>
                    <a:lnTo>
                      <a:pt x="255" y="935"/>
                    </a:lnTo>
                    <a:lnTo>
                      <a:pt x="284" y="935"/>
                    </a:lnTo>
                    <a:lnTo>
                      <a:pt x="312" y="935"/>
                    </a:lnTo>
                    <a:lnTo>
                      <a:pt x="312" y="907"/>
                    </a:lnTo>
                    <a:lnTo>
                      <a:pt x="454" y="992"/>
                    </a:lnTo>
                    <a:lnTo>
                      <a:pt x="482" y="850"/>
                    </a:lnTo>
                    <a:lnTo>
                      <a:pt x="567" y="907"/>
                    </a:lnTo>
                    <a:lnTo>
                      <a:pt x="567" y="822"/>
                    </a:lnTo>
                    <a:lnTo>
                      <a:pt x="709" y="850"/>
                    </a:lnTo>
                    <a:lnTo>
                      <a:pt x="794" y="793"/>
                    </a:lnTo>
                    <a:lnTo>
                      <a:pt x="822" y="822"/>
                    </a:lnTo>
                    <a:lnTo>
                      <a:pt x="879" y="737"/>
                    </a:lnTo>
                    <a:lnTo>
                      <a:pt x="964" y="737"/>
                    </a:lnTo>
                    <a:lnTo>
                      <a:pt x="964" y="680"/>
                    </a:lnTo>
                    <a:lnTo>
                      <a:pt x="936" y="680"/>
                    </a:lnTo>
                    <a:lnTo>
                      <a:pt x="907" y="652"/>
                    </a:lnTo>
                    <a:lnTo>
                      <a:pt x="964" y="595"/>
                    </a:lnTo>
                    <a:lnTo>
                      <a:pt x="964" y="510"/>
                    </a:lnTo>
                    <a:lnTo>
                      <a:pt x="936" y="482"/>
                    </a:lnTo>
                    <a:lnTo>
                      <a:pt x="1021" y="425"/>
                    </a:lnTo>
                    <a:lnTo>
                      <a:pt x="1021" y="340"/>
                    </a:lnTo>
                    <a:lnTo>
                      <a:pt x="992" y="312"/>
                    </a:lnTo>
                    <a:lnTo>
                      <a:pt x="964" y="226"/>
                    </a:lnTo>
                    <a:lnTo>
                      <a:pt x="822" y="198"/>
                    </a:lnTo>
                    <a:lnTo>
                      <a:pt x="794" y="170"/>
                    </a:lnTo>
                    <a:lnTo>
                      <a:pt x="737" y="170"/>
                    </a:lnTo>
                    <a:lnTo>
                      <a:pt x="681" y="28"/>
                    </a:lnTo>
                    <a:lnTo>
                      <a:pt x="510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3024" y="5790"/>
                <a:ext cx="992" cy="1020"/>
              </a:xfrm>
              <a:custGeom>
                <a:avLst/>
                <a:gdLst>
                  <a:gd name="T0" fmla="*/ 28 w 992"/>
                  <a:gd name="T1" fmla="*/ 737 h 1020"/>
                  <a:gd name="T2" fmla="*/ 28 w 992"/>
                  <a:gd name="T3" fmla="*/ 822 h 1020"/>
                  <a:gd name="T4" fmla="*/ 312 w 992"/>
                  <a:gd name="T5" fmla="*/ 964 h 1020"/>
                  <a:gd name="T6" fmla="*/ 369 w 992"/>
                  <a:gd name="T7" fmla="*/ 964 h 1020"/>
                  <a:gd name="T8" fmla="*/ 737 w 992"/>
                  <a:gd name="T9" fmla="*/ 1020 h 1020"/>
                  <a:gd name="T10" fmla="*/ 822 w 992"/>
                  <a:gd name="T11" fmla="*/ 964 h 1020"/>
                  <a:gd name="T12" fmla="*/ 879 w 992"/>
                  <a:gd name="T13" fmla="*/ 992 h 1020"/>
                  <a:gd name="T14" fmla="*/ 992 w 992"/>
                  <a:gd name="T15" fmla="*/ 879 h 1020"/>
                  <a:gd name="T16" fmla="*/ 964 w 992"/>
                  <a:gd name="T17" fmla="*/ 822 h 1020"/>
                  <a:gd name="T18" fmla="*/ 907 w 992"/>
                  <a:gd name="T19" fmla="*/ 793 h 1020"/>
                  <a:gd name="T20" fmla="*/ 879 w 992"/>
                  <a:gd name="T21" fmla="*/ 850 h 1020"/>
                  <a:gd name="T22" fmla="*/ 850 w 992"/>
                  <a:gd name="T23" fmla="*/ 793 h 1020"/>
                  <a:gd name="T24" fmla="*/ 794 w 992"/>
                  <a:gd name="T25" fmla="*/ 765 h 1020"/>
                  <a:gd name="T26" fmla="*/ 765 w 992"/>
                  <a:gd name="T27" fmla="*/ 793 h 1020"/>
                  <a:gd name="T28" fmla="*/ 709 w 992"/>
                  <a:gd name="T29" fmla="*/ 652 h 1020"/>
                  <a:gd name="T30" fmla="*/ 709 w 992"/>
                  <a:gd name="T31" fmla="*/ 595 h 1020"/>
                  <a:gd name="T32" fmla="*/ 595 w 992"/>
                  <a:gd name="T33" fmla="*/ 538 h 1020"/>
                  <a:gd name="T34" fmla="*/ 567 w 992"/>
                  <a:gd name="T35" fmla="*/ 482 h 1020"/>
                  <a:gd name="T36" fmla="*/ 595 w 992"/>
                  <a:gd name="T37" fmla="*/ 340 h 1020"/>
                  <a:gd name="T38" fmla="*/ 567 w 992"/>
                  <a:gd name="T39" fmla="*/ 283 h 1020"/>
                  <a:gd name="T40" fmla="*/ 482 w 992"/>
                  <a:gd name="T41" fmla="*/ 340 h 1020"/>
                  <a:gd name="T42" fmla="*/ 454 w 992"/>
                  <a:gd name="T43" fmla="*/ 312 h 1020"/>
                  <a:gd name="T44" fmla="*/ 425 w 992"/>
                  <a:gd name="T45" fmla="*/ 226 h 1020"/>
                  <a:gd name="T46" fmla="*/ 397 w 992"/>
                  <a:gd name="T47" fmla="*/ 226 h 1020"/>
                  <a:gd name="T48" fmla="*/ 397 w 992"/>
                  <a:gd name="T49" fmla="*/ 113 h 1020"/>
                  <a:gd name="T50" fmla="*/ 340 w 992"/>
                  <a:gd name="T51" fmla="*/ 85 h 1020"/>
                  <a:gd name="T52" fmla="*/ 340 w 992"/>
                  <a:gd name="T53" fmla="*/ 28 h 1020"/>
                  <a:gd name="T54" fmla="*/ 283 w 992"/>
                  <a:gd name="T55" fmla="*/ 0 h 1020"/>
                  <a:gd name="T56" fmla="*/ 255 w 992"/>
                  <a:gd name="T57" fmla="*/ 28 h 1020"/>
                  <a:gd name="T58" fmla="*/ 340 w 992"/>
                  <a:gd name="T59" fmla="*/ 170 h 1020"/>
                  <a:gd name="T60" fmla="*/ 312 w 992"/>
                  <a:gd name="T61" fmla="*/ 283 h 1020"/>
                  <a:gd name="T62" fmla="*/ 198 w 992"/>
                  <a:gd name="T63" fmla="*/ 312 h 1020"/>
                  <a:gd name="T64" fmla="*/ 113 w 992"/>
                  <a:gd name="T65" fmla="*/ 453 h 1020"/>
                  <a:gd name="T66" fmla="*/ 113 w 992"/>
                  <a:gd name="T67" fmla="*/ 538 h 1020"/>
                  <a:gd name="T68" fmla="*/ 85 w 992"/>
                  <a:gd name="T69" fmla="*/ 595 h 1020"/>
                  <a:gd name="T70" fmla="*/ 85 w 992"/>
                  <a:gd name="T71" fmla="*/ 623 h 1020"/>
                  <a:gd name="T72" fmla="*/ 28 w 992"/>
                  <a:gd name="T73" fmla="*/ 652 h 1020"/>
                  <a:gd name="T74" fmla="*/ 0 w 992"/>
                  <a:gd name="T75" fmla="*/ 737 h 1020"/>
                  <a:gd name="T76" fmla="*/ 28 w 992"/>
                  <a:gd name="T77" fmla="*/ 737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92" h="1020">
                    <a:moveTo>
                      <a:pt x="28" y="737"/>
                    </a:moveTo>
                    <a:lnTo>
                      <a:pt x="28" y="822"/>
                    </a:lnTo>
                    <a:lnTo>
                      <a:pt x="312" y="964"/>
                    </a:lnTo>
                    <a:lnTo>
                      <a:pt x="369" y="964"/>
                    </a:lnTo>
                    <a:lnTo>
                      <a:pt x="737" y="1020"/>
                    </a:lnTo>
                    <a:lnTo>
                      <a:pt x="822" y="964"/>
                    </a:lnTo>
                    <a:lnTo>
                      <a:pt x="879" y="992"/>
                    </a:lnTo>
                    <a:lnTo>
                      <a:pt x="992" y="879"/>
                    </a:lnTo>
                    <a:lnTo>
                      <a:pt x="964" y="822"/>
                    </a:lnTo>
                    <a:lnTo>
                      <a:pt x="907" y="793"/>
                    </a:lnTo>
                    <a:lnTo>
                      <a:pt x="879" y="850"/>
                    </a:lnTo>
                    <a:lnTo>
                      <a:pt x="850" y="793"/>
                    </a:lnTo>
                    <a:lnTo>
                      <a:pt x="794" y="765"/>
                    </a:lnTo>
                    <a:lnTo>
                      <a:pt x="765" y="793"/>
                    </a:lnTo>
                    <a:lnTo>
                      <a:pt x="709" y="652"/>
                    </a:lnTo>
                    <a:lnTo>
                      <a:pt x="709" y="595"/>
                    </a:lnTo>
                    <a:lnTo>
                      <a:pt x="595" y="538"/>
                    </a:lnTo>
                    <a:lnTo>
                      <a:pt x="567" y="482"/>
                    </a:lnTo>
                    <a:lnTo>
                      <a:pt x="595" y="340"/>
                    </a:lnTo>
                    <a:lnTo>
                      <a:pt x="567" y="283"/>
                    </a:lnTo>
                    <a:lnTo>
                      <a:pt x="482" y="340"/>
                    </a:lnTo>
                    <a:lnTo>
                      <a:pt x="454" y="312"/>
                    </a:lnTo>
                    <a:lnTo>
                      <a:pt x="425" y="226"/>
                    </a:lnTo>
                    <a:lnTo>
                      <a:pt x="397" y="226"/>
                    </a:lnTo>
                    <a:lnTo>
                      <a:pt x="397" y="113"/>
                    </a:lnTo>
                    <a:lnTo>
                      <a:pt x="340" y="85"/>
                    </a:lnTo>
                    <a:lnTo>
                      <a:pt x="340" y="28"/>
                    </a:lnTo>
                    <a:lnTo>
                      <a:pt x="283" y="0"/>
                    </a:lnTo>
                    <a:lnTo>
                      <a:pt x="255" y="28"/>
                    </a:lnTo>
                    <a:lnTo>
                      <a:pt x="340" y="170"/>
                    </a:lnTo>
                    <a:lnTo>
                      <a:pt x="312" y="283"/>
                    </a:lnTo>
                    <a:lnTo>
                      <a:pt x="198" y="312"/>
                    </a:lnTo>
                    <a:lnTo>
                      <a:pt x="113" y="453"/>
                    </a:lnTo>
                    <a:lnTo>
                      <a:pt x="113" y="538"/>
                    </a:lnTo>
                    <a:lnTo>
                      <a:pt x="85" y="595"/>
                    </a:lnTo>
                    <a:lnTo>
                      <a:pt x="85" y="623"/>
                    </a:lnTo>
                    <a:lnTo>
                      <a:pt x="28" y="652"/>
                    </a:lnTo>
                    <a:lnTo>
                      <a:pt x="0" y="737"/>
                    </a:lnTo>
                    <a:lnTo>
                      <a:pt x="28" y="73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3222" y="5308"/>
                <a:ext cx="511" cy="822"/>
              </a:xfrm>
              <a:custGeom>
                <a:avLst/>
                <a:gdLst>
                  <a:gd name="T0" fmla="*/ 397 w 511"/>
                  <a:gd name="T1" fmla="*/ 822 h 822"/>
                  <a:gd name="T2" fmla="*/ 426 w 511"/>
                  <a:gd name="T3" fmla="*/ 737 h 822"/>
                  <a:gd name="T4" fmla="*/ 426 w 511"/>
                  <a:gd name="T5" fmla="*/ 652 h 822"/>
                  <a:gd name="T6" fmla="*/ 454 w 511"/>
                  <a:gd name="T7" fmla="*/ 595 h 822"/>
                  <a:gd name="T8" fmla="*/ 454 w 511"/>
                  <a:gd name="T9" fmla="*/ 510 h 822"/>
                  <a:gd name="T10" fmla="*/ 511 w 511"/>
                  <a:gd name="T11" fmla="*/ 453 h 822"/>
                  <a:gd name="T12" fmla="*/ 511 w 511"/>
                  <a:gd name="T13" fmla="*/ 397 h 822"/>
                  <a:gd name="T14" fmla="*/ 482 w 511"/>
                  <a:gd name="T15" fmla="*/ 368 h 822"/>
                  <a:gd name="T16" fmla="*/ 397 w 511"/>
                  <a:gd name="T17" fmla="*/ 397 h 822"/>
                  <a:gd name="T18" fmla="*/ 426 w 511"/>
                  <a:gd name="T19" fmla="*/ 283 h 822"/>
                  <a:gd name="T20" fmla="*/ 426 w 511"/>
                  <a:gd name="T21" fmla="*/ 198 h 822"/>
                  <a:gd name="T22" fmla="*/ 341 w 511"/>
                  <a:gd name="T23" fmla="*/ 85 h 822"/>
                  <a:gd name="T24" fmla="*/ 341 w 511"/>
                  <a:gd name="T25" fmla="*/ 28 h 822"/>
                  <a:gd name="T26" fmla="*/ 284 w 511"/>
                  <a:gd name="T27" fmla="*/ 28 h 822"/>
                  <a:gd name="T28" fmla="*/ 227 w 511"/>
                  <a:gd name="T29" fmla="*/ 28 h 822"/>
                  <a:gd name="T30" fmla="*/ 199 w 511"/>
                  <a:gd name="T31" fmla="*/ 0 h 822"/>
                  <a:gd name="T32" fmla="*/ 85 w 511"/>
                  <a:gd name="T33" fmla="*/ 28 h 822"/>
                  <a:gd name="T34" fmla="*/ 57 w 511"/>
                  <a:gd name="T35" fmla="*/ 85 h 822"/>
                  <a:gd name="T36" fmla="*/ 0 w 511"/>
                  <a:gd name="T37" fmla="*/ 255 h 822"/>
                  <a:gd name="T38" fmla="*/ 85 w 511"/>
                  <a:gd name="T39" fmla="*/ 397 h 822"/>
                  <a:gd name="T40" fmla="*/ 85 w 511"/>
                  <a:gd name="T41" fmla="*/ 482 h 822"/>
                  <a:gd name="T42" fmla="*/ 142 w 511"/>
                  <a:gd name="T43" fmla="*/ 510 h 822"/>
                  <a:gd name="T44" fmla="*/ 142 w 511"/>
                  <a:gd name="T45" fmla="*/ 567 h 822"/>
                  <a:gd name="T46" fmla="*/ 199 w 511"/>
                  <a:gd name="T47" fmla="*/ 595 h 822"/>
                  <a:gd name="T48" fmla="*/ 199 w 511"/>
                  <a:gd name="T49" fmla="*/ 708 h 822"/>
                  <a:gd name="T50" fmla="*/ 227 w 511"/>
                  <a:gd name="T51" fmla="*/ 708 h 822"/>
                  <a:gd name="T52" fmla="*/ 256 w 511"/>
                  <a:gd name="T53" fmla="*/ 794 h 822"/>
                  <a:gd name="T54" fmla="*/ 284 w 511"/>
                  <a:gd name="T55" fmla="*/ 822 h 822"/>
                  <a:gd name="T56" fmla="*/ 369 w 511"/>
                  <a:gd name="T57" fmla="*/ 765 h 822"/>
                  <a:gd name="T58" fmla="*/ 397 w 511"/>
                  <a:gd name="T59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11" h="822">
                    <a:moveTo>
                      <a:pt x="397" y="822"/>
                    </a:moveTo>
                    <a:lnTo>
                      <a:pt x="426" y="737"/>
                    </a:lnTo>
                    <a:lnTo>
                      <a:pt x="426" y="652"/>
                    </a:lnTo>
                    <a:lnTo>
                      <a:pt x="454" y="595"/>
                    </a:lnTo>
                    <a:lnTo>
                      <a:pt x="454" y="510"/>
                    </a:lnTo>
                    <a:lnTo>
                      <a:pt x="511" y="453"/>
                    </a:lnTo>
                    <a:lnTo>
                      <a:pt x="511" y="397"/>
                    </a:lnTo>
                    <a:lnTo>
                      <a:pt x="482" y="368"/>
                    </a:lnTo>
                    <a:lnTo>
                      <a:pt x="397" y="397"/>
                    </a:lnTo>
                    <a:lnTo>
                      <a:pt x="426" y="283"/>
                    </a:lnTo>
                    <a:lnTo>
                      <a:pt x="426" y="198"/>
                    </a:lnTo>
                    <a:lnTo>
                      <a:pt x="341" y="85"/>
                    </a:lnTo>
                    <a:lnTo>
                      <a:pt x="341" y="28"/>
                    </a:lnTo>
                    <a:lnTo>
                      <a:pt x="284" y="28"/>
                    </a:lnTo>
                    <a:lnTo>
                      <a:pt x="227" y="28"/>
                    </a:lnTo>
                    <a:lnTo>
                      <a:pt x="199" y="0"/>
                    </a:lnTo>
                    <a:lnTo>
                      <a:pt x="85" y="28"/>
                    </a:lnTo>
                    <a:lnTo>
                      <a:pt x="57" y="85"/>
                    </a:lnTo>
                    <a:lnTo>
                      <a:pt x="0" y="255"/>
                    </a:lnTo>
                    <a:lnTo>
                      <a:pt x="85" y="397"/>
                    </a:lnTo>
                    <a:lnTo>
                      <a:pt x="85" y="482"/>
                    </a:lnTo>
                    <a:lnTo>
                      <a:pt x="142" y="510"/>
                    </a:lnTo>
                    <a:lnTo>
                      <a:pt x="142" y="567"/>
                    </a:lnTo>
                    <a:lnTo>
                      <a:pt x="199" y="595"/>
                    </a:lnTo>
                    <a:lnTo>
                      <a:pt x="199" y="708"/>
                    </a:lnTo>
                    <a:lnTo>
                      <a:pt x="227" y="708"/>
                    </a:lnTo>
                    <a:lnTo>
                      <a:pt x="256" y="794"/>
                    </a:lnTo>
                    <a:lnTo>
                      <a:pt x="284" y="822"/>
                    </a:lnTo>
                    <a:lnTo>
                      <a:pt x="369" y="765"/>
                    </a:lnTo>
                    <a:lnTo>
                      <a:pt x="397" y="82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3563" y="5364"/>
                <a:ext cx="538" cy="908"/>
              </a:xfrm>
              <a:custGeom>
                <a:avLst/>
                <a:gdLst>
                  <a:gd name="T0" fmla="*/ 28 w 538"/>
                  <a:gd name="T1" fmla="*/ 908 h 908"/>
                  <a:gd name="T2" fmla="*/ 198 w 538"/>
                  <a:gd name="T3" fmla="*/ 851 h 908"/>
                  <a:gd name="T4" fmla="*/ 170 w 538"/>
                  <a:gd name="T5" fmla="*/ 823 h 908"/>
                  <a:gd name="T6" fmla="*/ 141 w 538"/>
                  <a:gd name="T7" fmla="*/ 738 h 908"/>
                  <a:gd name="T8" fmla="*/ 170 w 538"/>
                  <a:gd name="T9" fmla="*/ 681 h 908"/>
                  <a:gd name="T10" fmla="*/ 198 w 538"/>
                  <a:gd name="T11" fmla="*/ 709 h 908"/>
                  <a:gd name="T12" fmla="*/ 311 w 538"/>
                  <a:gd name="T13" fmla="*/ 652 h 908"/>
                  <a:gd name="T14" fmla="*/ 311 w 538"/>
                  <a:gd name="T15" fmla="*/ 511 h 908"/>
                  <a:gd name="T16" fmla="*/ 425 w 538"/>
                  <a:gd name="T17" fmla="*/ 426 h 908"/>
                  <a:gd name="T18" fmla="*/ 397 w 538"/>
                  <a:gd name="T19" fmla="*/ 341 h 908"/>
                  <a:gd name="T20" fmla="*/ 453 w 538"/>
                  <a:gd name="T21" fmla="*/ 256 h 908"/>
                  <a:gd name="T22" fmla="*/ 538 w 538"/>
                  <a:gd name="T23" fmla="*/ 142 h 908"/>
                  <a:gd name="T24" fmla="*/ 397 w 538"/>
                  <a:gd name="T25" fmla="*/ 114 h 908"/>
                  <a:gd name="T26" fmla="*/ 340 w 538"/>
                  <a:gd name="T27" fmla="*/ 171 h 908"/>
                  <a:gd name="T28" fmla="*/ 283 w 538"/>
                  <a:gd name="T29" fmla="*/ 199 h 908"/>
                  <a:gd name="T30" fmla="*/ 283 w 538"/>
                  <a:gd name="T31" fmla="*/ 142 h 908"/>
                  <a:gd name="T32" fmla="*/ 170 w 538"/>
                  <a:gd name="T33" fmla="*/ 85 h 908"/>
                  <a:gd name="T34" fmla="*/ 113 w 538"/>
                  <a:gd name="T35" fmla="*/ 0 h 908"/>
                  <a:gd name="T36" fmla="*/ 85 w 538"/>
                  <a:gd name="T37" fmla="*/ 57 h 908"/>
                  <a:gd name="T38" fmla="*/ 0 w 538"/>
                  <a:gd name="T39" fmla="*/ 29 h 908"/>
                  <a:gd name="T40" fmla="*/ 85 w 538"/>
                  <a:gd name="T41" fmla="*/ 142 h 908"/>
                  <a:gd name="T42" fmla="*/ 85 w 538"/>
                  <a:gd name="T43" fmla="*/ 227 h 908"/>
                  <a:gd name="T44" fmla="*/ 56 w 538"/>
                  <a:gd name="T45" fmla="*/ 341 h 908"/>
                  <a:gd name="T46" fmla="*/ 141 w 538"/>
                  <a:gd name="T47" fmla="*/ 312 h 908"/>
                  <a:gd name="T48" fmla="*/ 170 w 538"/>
                  <a:gd name="T49" fmla="*/ 341 h 908"/>
                  <a:gd name="T50" fmla="*/ 170 w 538"/>
                  <a:gd name="T51" fmla="*/ 397 h 908"/>
                  <a:gd name="T52" fmla="*/ 113 w 538"/>
                  <a:gd name="T53" fmla="*/ 454 h 908"/>
                  <a:gd name="T54" fmla="*/ 113 w 538"/>
                  <a:gd name="T55" fmla="*/ 539 h 908"/>
                  <a:gd name="T56" fmla="*/ 85 w 538"/>
                  <a:gd name="T57" fmla="*/ 596 h 908"/>
                  <a:gd name="T58" fmla="*/ 85 w 538"/>
                  <a:gd name="T59" fmla="*/ 681 h 908"/>
                  <a:gd name="T60" fmla="*/ 55 w 538"/>
                  <a:gd name="T61" fmla="*/ 759 h 908"/>
                  <a:gd name="T62" fmla="*/ 28 w 538"/>
                  <a:gd name="T63" fmla="*/ 90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38" h="908">
                    <a:moveTo>
                      <a:pt x="28" y="908"/>
                    </a:moveTo>
                    <a:lnTo>
                      <a:pt x="198" y="851"/>
                    </a:lnTo>
                    <a:lnTo>
                      <a:pt x="170" y="823"/>
                    </a:lnTo>
                    <a:lnTo>
                      <a:pt x="141" y="738"/>
                    </a:lnTo>
                    <a:lnTo>
                      <a:pt x="170" y="681"/>
                    </a:lnTo>
                    <a:lnTo>
                      <a:pt x="198" y="709"/>
                    </a:lnTo>
                    <a:lnTo>
                      <a:pt x="311" y="652"/>
                    </a:lnTo>
                    <a:lnTo>
                      <a:pt x="311" y="511"/>
                    </a:lnTo>
                    <a:lnTo>
                      <a:pt x="425" y="426"/>
                    </a:lnTo>
                    <a:lnTo>
                      <a:pt x="397" y="341"/>
                    </a:lnTo>
                    <a:lnTo>
                      <a:pt x="453" y="256"/>
                    </a:lnTo>
                    <a:lnTo>
                      <a:pt x="538" y="142"/>
                    </a:lnTo>
                    <a:lnTo>
                      <a:pt x="397" y="114"/>
                    </a:lnTo>
                    <a:lnTo>
                      <a:pt x="340" y="171"/>
                    </a:lnTo>
                    <a:lnTo>
                      <a:pt x="283" y="199"/>
                    </a:lnTo>
                    <a:lnTo>
                      <a:pt x="283" y="142"/>
                    </a:lnTo>
                    <a:lnTo>
                      <a:pt x="170" y="85"/>
                    </a:lnTo>
                    <a:lnTo>
                      <a:pt x="113" y="0"/>
                    </a:lnTo>
                    <a:lnTo>
                      <a:pt x="85" y="57"/>
                    </a:lnTo>
                    <a:lnTo>
                      <a:pt x="0" y="29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56" y="341"/>
                    </a:lnTo>
                    <a:lnTo>
                      <a:pt x="141" y="312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113" y="454"/>
                    </a:lnTo>
                    <a:lnTo>
                      <a:pt x="113" y="539"/>
                    </a:lnTo>
                    <a:lnTo>
                      <a:pt x="85" y="596"/>
                    </a:lnTo>
                    <a:lnTo>
                      <a:pt x="85" y="681"/>
                    </a:lnTo>
                    <a:lnTo>
                      <a:pt x="55" y="759"/>
                    </a:lnTo>
                    <a:lnTo>
                      <a:pt x="28" y="90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3591" y="6016"/>
                <a:ext cx="539" cy="653"/>
              </a:xfrm>
              <a:custGeom>
                <a:avLst/>
                <a:gdLst>
                  <a:gd name="T0" fmla="*/ 425 w 539"/>
                  <a:gd name="T1" fmla="*/ 653 h 653"/>
                  <a:gd name="T2" fmla="*/ 397 w 539"/>
                  <a:gd name="T3" fmla="*/ 596 h 653"/>
                  <a:gd name="T4" fmla="*/ 340 w 539"/>
                  <a:gd name="T5" fmla="*/ 567 h 653"/>
                  <a:gd name="T6" fmla="*/ 312 w 539"/>
                  <a:gd name="T7" fmla="*/ 624 h 653"/>
                  <a:gd name="T8" fmla="*/ 283 w 539"/>
                  <a:gd name="T9" fmla="*/ 567 h 653"/>
                  <a:gd name="T10" fmla="*/ 227 w 539"/>
                  <a:gd name="T11" fmla="*/ 539 h 653"/>
                  <a:gd name="T12" fmla="*/ 198 w 539"/>
                  <a:gd name="T13" fmla="*/ 567 h 653"/>
                  <a:gd name="T14" fmla="*/ 142 w 539"/>
                  <a:gd name="T15" fmla="*/ 426 h 653"/>
                  <a:gd name="T16" fmla="*/ 142 w 539"/>
                  <a:gd name="T17" fmla="*/ 369 h 653"/>
                  <a:gd name="T18" fmla="*/ 28 w 539"/>
                  <a:gd name="T19" fmla="*/ 312 h 653"/>
                  <a:gd name="T20" fmla="*/ 0 w 539"/>
                  <a:gd name="T21" fmla="*/ 256 h 653"/>
                  <a:gd name="T22" fmla="*/ 170 w 539"/>
                  <a:gd name="T23" fmla="*/ 199 h 653"/>
                  <a:gd name="T24" fmla="*/ 142 w 539"/>
                  <a:gd name="T25" fmla="*/ 171 h 653"/>
                  <a:gd name="T26" fmla="*/ 113 w 539"/>
                  <a:gd name="T27" fmla="*/ 86 h 653"/>
                  <a:gd name="T28" fmla="*/ 142 w 539"/>
                  <a:gd name="T29" fmla="*/ 29 h 653"/>
                  <a:gd name="T30" fmla="*/ 170 w 539"/>
                  <a:gd name="T31" fmla="*/ 57 h 653"/>
                  <a:gd name="T32" fmla="*/ 283 w 539"/>
                  <a:gd name="T33" fmla="*/ 0 h 653"/>
                  <a:gd name="T34" fmla="*/ 340 w 539"/>
                  <a:gd name="T35" fmla="*/ 142 h 653"/>
                  <a:gd name="T36" fmla="*/ 312 w 539"/>
                  <a:gd name="T37" fmla="*/ 227 h 653"/>
                  <a:gd name="T38" fmla="*/ 340 w 539"/>
                  <a:gd name="T39" fmla="*/ 256 h 653"/>
                  <a:gd name="T40" fmla="*/ 397 w 539"/>
                  <a:gd name="T41" fmla="*/ 199 h 653"/>
                  <a:gd name="T42" fmla="*/ 397 w 539"/>
                  <a:gd name="T43" fmla="*/ 312 h 653"/>
                  <a:gd name="T44" fmla="*/ 539 w 539"/>
                  <a:gd name="T45" fmla="*/ 454 h 653"/>
                  <a:gd name="T46" fmla="*/ 482 w 539"/>
                  <a:gd name="T47" fmla="*/ 539 h 653"/>
                  <a:gd name="T48" fmla="*/ 539 w 539"/>
                  <a:gd name="T49" fmla="*/ 596 h 653"/>
                  <a:gd name="T50" fmla="*/ 425 w 539"/>
                  <a:gd name="T51" fmla="*/ 653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39" h="653">
                    <a:moveTo>
                      <a:pt x="425" y="653"/>
                    </a:moveTo>
                    <a:lnTo>
                      <a:pt x="397" y="596"/>
                    </a:lnTo>
                    <a:lnTo>
                      <a:pt x="340" y="567"/>
                    </a:lnTo>
                    <a:lnTo>
                      <a:pt x="312" y="624"/>
                    </a:lnTo>
                    <a:lnTo>
                      <a:pt x="283" y="567"/>
                    </a:lnTo>
                    <a:lnTo>
                      <a:pt x="227" y="539"/>
                    </a:lnTo>
                    <a:lnTo>
                      <a:pt x="198" y="567"/>
                    </a:lnTo>
                    <a:lnTo>
                      <a:pt x="142" y="426"/>
                    </a:lnTo>
                    <a:lnTo>
                      <a:pt x="142" y="369"/>
                    </a:lnTo>
                    <a:lnTo>
                      <a:pt x="28" y="312"/>
                    </a:lnTo>
                    <a:lnTo>
                      <a:pt x="0" y="256"/>
                    </a:lnTo>
                    <a:lnTo>
                      <a:pt x="170" y="199"/>
                    </a:lnTo>
                    <a:lnTo>
                      <a:pt x="142" y="171"/>
                    </a:lnTo>
                    <a:lnTo>
                      <a:pt x="113" y="86"/>
                    </a:lnTo>
                    <a:lnTo>
                      <a:pt x="142" y="29"/>
                    </a:lnTo>
                    <a:lnTo>
                      <a:pt x="170" y="57"/>
                    </a:lnTo>
                    <a:lnTo>
                      <a:pt x="283" y="0"/>
                    </a:lnTo>
                    <a:lnTo>
                      <a:pt x="340" y="142"/>
                    </a:lnTo>
                    <a:lnTo>
                      <a:pt x="312" y="227"/>
                    </a:lnTo>
                    <a:lnTo>
                      <a:pt x="340" y="256"/>
                    </a:lnTo>
                    <a:lnTo>
                      <a:pt x="397" y="199"/>
                    </a:lnTo>
                    <a:lnTo>
                      <a:pt x="397" y="312"/>
                    </a:lnTo>
                    <a:lnTo>
                      <a:pt x="539" y="454"/>
                    </a:lnTo>
                    <a:lnTo>
                      <a:pt x="482" y="539"/>
                    </a:lnTo>
                    <a:lnTo>
                      <a:pt x="539" y="596"/>
                    </a:lnTo>
                    <a:lnTo>
                      <a:pt x="425" y="65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3874" y="5620"/>
                <a:ext cx="624" cy="1077"/>
              </a:xfrm>
              <a:custGeom>
                <a:avLst/>
                <a:gdLst>
                  <a:gd name="T0" fmla="*/ 624 w 624"/>
                  <a:gd name="T1" fmla="*/ 878 h 1077"/>
                  <a:gd name="T2" fmla="*/ 596 w 624"/>
                  <a:gd name="T3" fmla="*/ 935 h 1077"/>
                  <a:gd name="T4" fmla="*/ 539 w 624"/>
                  <a:gd name="T5" fmla="*/ 992 h 1077"/>
                  <a:gd name="T6" fmla="*/ 539 w 624"/>
                  <a:gd name="T7" fmla="*/ 1049 h 1077"/>
                  <a:gd name="T8" fmla="*/ 341 w 624"/>
                  <a:gd name="T9" fmla="*/ 1077 h 1077"/>
                  <a:gd name="T10" fmla="*/ 256 w 624"/>
                  <a:gd name="T11" fmla="*/ 992 h 1077"/>
                  <a:gd name="T12" fmla="*/ 199 w 624"/>
                  <a:gd name="T13" fmla="*/ 935 h 1077"/>
                  <a:gd name="T14" fmla="*/ 256 w 624"/>
                  <a:gd name="T15" fmla="*/ 850 h 1077"/>
                  <a:gd name="T16" fmla="*/ 114 w 624"/>
                  <a:gd name="T17" fmla="*/ 708 h 1077"/>
                  <a:gd name="T18" fmla="*/ 114 w 624"/>
                  <a:gd name="T19" fmla="*/ 595 h 1077"/>
                  <a:gd name="T20" fmla="*/ 57 w 624"/>
                  <a:gd name="T21" fmla="*/ 652 h 1077"/>
                  <a:gd name="T22" fmla="*/ 29 w 624"/>
                  <a:gd name="T23" fmla="*/ 623 h 1077"/>
                  <a:gd name="T24" fmla="*/ 57 w 624"/>
                  <a:gd name="T25" fmla="*/ 538 h 1077"/>
                  <a:gd name="T26" fmla="*/ 0 w 624"/>
                  <a:gd name="T27" fmla="*/ 396 h 1077"/>
                  <a:gd name="T28" fmla="*/ 0 w 624"/>
                  <a:gd name="T29" fmla="*/ 255 h 1077"/>
                  <a:gd name="T30" fmla="*/ 114 w 624"/>
                  <a:gd name="T31" fmla="*/ 170 h 1077"/>
                  <a:gd name="T32" fmla="*/ 86 w 624"/>
                  <a:gd name="T33" fmla="*/ 85 h 1077"/>
                  <a:gd name="T34" fmla="*/ 142 w 624"/>
                  <a:gd name="T35" fmla="*/ 0 h 1077"/>
                  <a:gd name="T36" fmla="*/ 256 w 624"/>
                  <a:gd name="T37" fmla="*/ 113 h 1077"/>
                  <a:gd name="T38" fmla="*/ 256 w 624"/>
                  <a:gd name="T39" fmla="*/ 255 h 1077"/>
                  <a:gd name="T40" fmla="*/ 284 w 624"/>
                  <a:gd name="T41" fmla="*/ 283 h 1077"/>
                  <a:gd name="T42" fmla="*/ 284 w 624"/>
                  <a:gd name="T43" fmla="*/ 368 h 1077"/>
                  <a:gd name="T44" fmla="*/ 312 w 624"/>
                  <a:gd name="T45" fmla="*/ 396 h 1077"/>
                  <a:gd name="T46" fmla="*/ 369 w 624"/>
                  <a:gd name="T47" fmla="*/ 396 h 1077"/>
                  <a:gd name="T48" fmla="*/ 454 w 624"/>
                  <a:gd name="T49" fmla="*/ 510 h 1077"/>
                  <a:gd name="T50" fmla="*/ 539 w 624"/>
                  <a:gd name="T51" fmla="*/ 567 h 1077"/>
                  <a:gd name="T52" fmla="*/ 567 w 624"/>
                  <a:gd name="T53" fmla="*/ 595 h 1077"/>
                  <a:gd name="T54" fmla="*/ 539 w 624"/>
                  <a:gd name="T55" fmla="*/ 708 h 1077"/>
                  <a:gd name="T56" fmla="*/ 596 w 624"/>
                  <a:gd name="T57" fmla="*/ 737 h 1077"/>
                  <a:gd name="T58" fmla="*/ 567 w 624"/>
                  <a:gd name="T59" fmla="*/ 793 h 1077"/>
                  <a:gd name="T60" fmla="*/ 596 w 624"/>
                  <a:gd name="T61" fmla="*/ 850 h 1077"/>
                  <a:gd name="T62" fmla="*/ 624 w 624"/>
                  <a:gd name="T63" fmla="*/ 878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4" h="1077">
                    <a:moveTo>
                      <a:pt x="624" y="878"/>
                    </a:moveTo>
                    <a:lnTo>
                      <a:pt x="596" y="935"/>
                    </a:lnTo>
                    <a:lnTo>
                      <a:pt x="539" y="992"/>
                    </a:lnTo>
                    <a:lnTo>
                      <a:pt x="539" y="1049"/>
                    </a:lnTo>
                    <a:lnTo>
                      <a:pt x="341" y="1077"/>
                    </a:lnTo>
                    <a:lnTo>
                      <a:pt x="256" y="992"/>
                    </a:lnTo>
                    <a:lnTo>
                      <a:pt x="199" y="935"/>
                    </a:lnTo>
                    <a:lnTo>
                      <a:pt x="256" y="850"/>
                    </a:lnTo>
                    <a:lnTo>
                      <a:pt x="114" y="708"/>
                    </a:lnTo>
                    <a:lnTo>
                      <a:pt x="114" y="595"/>
                    </a:lnTo>
                    <a:lnTo>
                      <a:pt x="57" y="652"/>
                    </a:lnTo>
                    <a:lnTo>
                      <a:pt x="29" y="623"/>
                    </a:lnTo>
                    <a:lnTo>
                      <a:pt x="57" y="538"/>
                    </a:lnTo>
                    <a:lnTo>
                      <a:pt x="0" y="396"/>
                    </a:lnTo>
                    <a:lnTo>
                      <a:pt x="0" y="255"/>
                    </a:lnTo>
                    <a:lnTo>
                      <a:pt x="114" y="170"/>
                    </a:lnTo>
                    <a:lnTo>
                      <a:pt x="86" y="85"/>
                    </a:lnTo>
                    <a:lnTo>
                      <a:pt x="142" y="0"/>
                    </a:lnTo>
                    <a:lnTo>
                      <a:pt x="256" y="113"/>
                    </a:lnTo>
                    <a:lnTo>
                      <a:pt x="256" y="255"/>
                    </a:lnTo>
                    <a:lnTo>
                      <a:pt x="284" y="283"/>
                    </a:lnTo>
                    <a:lnTo>
                      <a:pt x="284" y="368"/>
                    </a:lnTo>
                    <a:lnTo>
                      <a:pt x="312" y="396"/>
                    </a:lnTo>
                    <a:lnTo>
                      <a:pt x="369" y="396"/>
                    </a:lnTo>
                    <a:lnTo>
                      <a:pt x="454" y="510"/>
                    </a:lnTo>
                    <a:lnTo>
                      <a:pt x="539" y="567"/>
                    </a:lnTo>
                    <a:lnTo>
                      <a:pt x="567" y="595"/>
                    </a:lnTo>
                    <a:lnTo>
                      <a:pt x="539" y="708"/>
                    </a:lnTo>
                    <a:lnTo>
                      <a:pt x="596" y="737"/>
                    </a:lnTo>
                    <a:lnTo>
                      <a:pt x="567" y="793"/>
                    </a:lnTo>
                    <a:lnTo>
                      <a:pt x="596" y="850"/>
                    </a:lnTo>
                    <a:lnTo>
                      <a:pt x="624" y="87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4016" y="5478"/>
                <a:ext cx="964" cy="1049"/>
              </a:xfrm>
              <a:custGeom>
                <a:avLst/>
                <a:gdLst>
                  <a:gd name="T0" fmla="*/ 482 w 964"/>
                  <a:gd name="T1" fmla="*/ 1020 h 1049"/>
                  <a:gd name="T2" fmla="*/ 454 w 964"/>
                  <a:gd name="T3" fmla="*/ 992 h 1049"/>
                  <a:gd name="T4" fmla="*/ 425 w 964"/>
                  <a:gd name="T5" fmla="*/ 935 h 1049"/>
                  <a:gd name="T6" fmla="*/ 454 w 964"/>
                  <a:gd name="T7" fmla="*/ 879 h 1049"/>
                  <a:gd name="T8" fmla="*/ 397 w 964"/>
                  <a:gd name="T9" fmla="*/ 850 h 1049"/>
                  <a:gd name="T10" fmla="*/ 425 w 964"/>
                  <a:gd name="T11" fmla="*/ 737 h 1049"/>
                  <a:gd name="T12" fmla="*/ 397 w 964"/>
                  <a:gd name="T13" fmla="*/ 709 h 1049"/>
                  <a:gd name="T14" fmla="*/ 312 w 964"/>
                  <a:gd name="T15" fmla="*/ 652 h 1049"/>
                  <a:gd name="T16" fmla="*/ 227 w 964"/>
                  <a:gd name="T17" fmla="*/ 538 h 1049"/>
                  <a:gd name="T18" fmla="*/ 170 w 964"/>
                  <a:gd name="T19" fmla="*/ 538 h 1049"/>
                  <a:gd name="T20" fmla="*/ 142 w 964"/>
                  <a:gd name="T21" fmla="*/ 510 h 1049"/>
                  <a:gd name="T22" fmla="*/ 142 w 964"/>
                  <a:gd name="T23" fmla="*/ 425 h 1049"/>
                  <a:gd name="T24" fmla="*/ 114 w 964"/>
                  <a:gd name="T25" fmla="*/ 397 h 1049"/>
                  <a:gd name="T26" fmla="*/ 114 w 964"/>
                  <a:gd name="T27" fmla="*/ 255 h 1049"/>
                  <a:gd name="T28" fmla="*/ 0 w 964"/>
                  <a:gd name="T29" fmla="*/ 142 h 1049"/>
                  <a:gd name="T30" fmla="*/ 85 w 964"/>
                  <a:gd name="T31" fmla="*/ 28 h 1049"/>
                  <a:gd name="T32" fmla="*/ 142 w 964"/>
                  <a:gd name="T33" fmla="*/ 28 h 1049"/>
                  <a:gd name="T34" fmla="*/ 170 w 964"/>
                  <a:gd name="T35" fmla="*/ 0 h 1049"/>
                  <a:gd name="T36" fmla="*/ 284 w 964"/>
                  <a:gd name="T37" fmla="*/ 0 h 1049"/>
                  <a:gd name="T38" fmla="*/ 312 w 964"/>
                  <a:gd name="T39" fmla="*/ 198 h 1049"/>
                  <a:gd name="T40" fmla="*/ 397 w 964"/>
                  <a:gd name="T41" fmla="*/ 227 h 1049"/>
                  <a:gd name="T42" fmla="*/ 425 w 964"/>
                  <a:gd name="T43" fmla="*/ 283 h 1049"/>
                  <a:gd name="T44" fmla="*/ 369 w 964"/>
                  <a:gd name="T45" fmla="*/ 368 h 1049"/>
                  <a:gd name="T46" fmla="*/ 369 w 964"/>
                  <a:gd name="T47" fmla="*/ 453 h 1049"/>
                  <a:gd name="T48" fmla="*/ 369 w 964"/>
                  <a:gd name="T49" fmla="*/ 482 h 1049"/>
                  <a:gd name="T50" fmla="*/ 425 w 964"/>
                  <a:gd name="T51" fmla="*/ 595 h 1049"/>
                  <a:gd name="T52" fmla="*/ 511 w 964"/>
                  <a:gd name="T53" fmla="*/ 595 h 1049"/>
                  <a:gd name="T54" fmla="*/ 539 w 964"/>
                  <a:gd name="T55" fmla="*/ 652 h 1049"/>
                  <a:gd name="T56" fmla="*/ 567 w 964"/>
                  <a:gd name="T57" fmla="*/ 595 h 1049"/>
                  <a:gd name="T58" fmla="*/ 652 w 964"/>
                  <a:gd name="T59" fmla="*/ 567 h 1049"/>
                  <a:gd name="T60" fmla="*/ 681 w 964"/>
                  <a:gd name="T61" fmla="*/ 595 h 1049"/>
                  <a:gd name="T62" fmla="*/ 709 w 964"/>
                  <a:gd name="T63" fmla="*/ 567 h 1049"/>
                  <a:gd name="T64" fmla="*/ 766 w 964"/>
                  <a:gd name="T65" fmla="*/ 567 h 1049"/>
                  <a:gd name="T66" fmla="*/ 822 w 964"/>
                  <a:gd name="T67" fmla="*/ 595 h 1049"/>
                  <a:gd name="T68" fmla="*/ 794 w 964"/>
                  <a:gd name="T69" fmla="*/ 652 h 1049"/>
                  <a:gd name="T70" fmla="*/ 851 w 964"/>
                  <a:gd name="T71" fmla="*/ 709 h 1049"/>
                  <a:gd name="T72" fmla="*/ 879 w 964"/>
                  <a:gd name="T73" fmla="*/ 765 h 1049"/>
                  <a:gd name="T74" fmla="*/ 907 w 964"/>
                  <a:gd name="T75" fmla="*/ 765 h 1049"/>
                  <a:gd name="T76" fmla="*/ 964 w 964"/>
                  <a:gd name="T77" fmla="*/ 822 h 1049"/>
                  <a:gd name="T78" fmla="*/ 964 w 964"/>
                  <a:gd name="T79" fmla="*/ 992 h 1049"/>
                  <a:gd name="T80" fmla="*/ 907 w 964"/>
                  <a:gd name="T81" fmla="*/ 1049 h 1049"/>
                  <a:gd name="T82" fmla="*/ 822 w 964"/>
                  <a:gd name="T83" fmla="*/ 992 h 1049"/>
                  <a:gd name="T84" fmla="*/ 737 w 964"/>
                  <a:gd name="T85" fmla="*/ 1020 h 1049"/>
                  <a:gd name="T86" fmla="*/ 709 w 964"/>
                  <a:gd name="T87" fmla="*/ 964 h 1049"/>
                  <a:gd name="T88" fmla="*/ 539 w 964"/>
                  <a:gd name="T89" fmla="*/ 907 h 1049"/>
                  <a:gd name="T90" fmla="*/ 482 w 964"/>
                  <a:gd name="T91" fmla="*/ 102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64" h="1049">
                    <a:moveTo>
                      <a:pt x="482" y="1020"/>
                    </a:moveTo>
                    <a:lnTo>
                      <a:pt x="454" y="992"/>
                    </a:lnTo>
                    <a:lnTo>
                      <a:pt x="425" y="935"/>
                    </a:lnTo>
                    <a:lnTo>
                      <a:pt x="454" y="879"/>
                    </a:lnTo>
                    <a:lnTo>
                      <a:pt x="397" y="850"/>
                    </a:lnTo>
                    <a:lnTo>
                      <a:pt x="425" y="737"/>
                    </a:lnTo>
                    <a:lnTo>
                      <a:pt x="397" y="709"/>
                    </a:lnTo>
                    <a:lnTo>
                      <a:pt x="312" y="652"/>
                    </a:lnTo>
                    <a:lnTo>
                      <a:pt x="227" y="538"/>
                    </a:lnTo>
                    <a:lnTo>
                      <a:pt x="170" y="538"/>
                    </a:lnTo>
                    <a:lnTo>
                      <a:pt x="142" y="510"/>
                    </a:lnTo>
                    <a:lnTo>
                      <a:pt x="142" y="425"/>
                    </a:lnTo>
                    <a:lnTo>
                      <a:pt x="114" y="397"/>
                    </a:lnTo>
                    <a:lnTo>
                      <a:pt x="114" y="255"/>
                    </a:lnTo>
                    <a:lnTo>
                      <a:pt x="0" y="142"/>
                    </a:lnTo>
                    <a:lnTo>
                      <a:pt x="85" y="28"/>
                    </a:lnTo>
                    <a:lnTo>
                      <a:pt x="142" y="28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312" y="198"/>
                    </a:lnTo>
                    <a:lnTo>
                      <a:pt x="397" y="227"/>
                    </a:lnTo>
                    <a:lnTo>
                      <a:pt x="425" y="283"/>
                    </a:lnTo>
                    <a:lnTo>
                      <a:pt x="369" y="368"/>
                    </a:lnTo>
                    <a:lnTo>
                      <a:pt x="369" y="453"/>
                    </a:lnTo>
                    <a:lnTo>
                      <a:pt x="369" y="482"/>
                    </a:lnTo>
                    <a:lnTo>
                      <a:pt x="425" y="595"/>
                    </a:lnTo>
                    <a:lnTo>
                      <a:pt x="511" y="595"/>
                    </a:lnTo>
                    <a:lnTo>
                      <a:pt x="539" y="652"/>
                    </a:lnTo>
                    <a:lnTo>
                      <a:pt x="567" y="595"/>
                    </a:lnTo>
                    <a:lnTo>
                      <a:pt x="652" y="567"/>
                    </a:lnTo>
                    <a:lnTo>
                      <a:pt x="681" y="595"/>
                    </a:lnTo>
                    <a:lnTo>
                      <a:pt x="709" y="567"/>
                    </a:lnTo>
                    <a:lnTo>
                      <a:pt x="766" y="567"/>
                    </a:lnTo>
                    <a:lnTo>
                      <a:pt x="822" y="595"/>
                    </a:lnTo>
                    <a:lnTo>
                      <a:pt x="794" y="652"/>
                    </a:lnTo>
                    <a:lnTo>
                      <a:pt x="851" y="709"/>
                    </a:lnTo>
                    <a:lnTo>
                      <a:pt x="879" y="765"/>
                    </a:lnTo>
                    <a:lnTo>
                      <a:pt x="907" y="765"/>
                    </a:lnTo>
                    <a:lnTo>
                      <a:pt x="964" y="822"/>
                    </a:lnTo>
                    <a:lnTo>
                      <a:pt x="964" y="992"/>
                    </a:lnTo>
                    <a:lnTo>
                      <a:pt x="907" y="1049"/>
                    </a:lnTo>
                    <a:lnTo>
                      <a:pt x="822" y="992"/>
                    </a:lnTo>
                    <a:lnTo>
                      <a:pt x="737" y="1020"/>
                    </a:lnTo>
                    <a:lnTo>
                      <a:pt x="709" y="964"/>
                    </a:lnTo>
                    <a:lnTo>
                      <a:pt x="539" y="907"/>
                    </a:lnTo>
                    <a:lnTo>
                      <a:pt x="482" y="102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9" name="Freeform 289"/>
              <p:cNvSpPr>
                <a:spLocks/>
              </p:cNvSpPr>
              <p:nvPr/>
            </p:nvSpPr>
            <p:spPr bwMode="auto">
              <a:xfrm>
                <a:off x="4385" y="5676"/>
                <a:ext cx="368" cy="454"/>
              </a:xfrm>
              <a:custGeom>
                <a:avLst/>
                <a:gdLst>
                  <a:gd name="T0" fmla="*/ 340 w 368"/>
                  <a:gd name="T1" fmla="*/ 369 h 454"/>
                  <a:gd name="T2" fmla="*/ 312 w 368"/>
                  <a:gd name="T3" fmla="*/ 397 h 454"/>
                  <a:gd name="T4" fmla="*/ 283 w 368"/>
                  <a:gd name="T5" fmla="*/ 369 h 454"/>
                  <a:gd name="T6" fmla="*/ 198 w 368"/>
                  <a:gd name="T7" fmla="*/ 397 h 454"/>
                  <a:gd name="T8" fmla="*/ 170 w 368"/>
                  <a:gd name="T9" fmla="*/ 454 h 454"/>
                  <a:gd name="T10" fmla="*/ 142 w 368"/>
                  <a:gd name="T11" fmla="*/ 397 h 454"/>
                  <a:gd name="T12" fmla="*/ 56 w 368"/>
                  <a:gd name="T13" fmla="*/ 397 h 454"/>
                  <a:gd name="T14" fmla="*/ 0 w 368"/>
                  <a:gd name="T15" fmla="*/ 284 h 454"/>
                  <a:gd name="T16" fmla="*/ 0 w 368"/>
                  <a:gd name="T17" fmla="*/ 170 h 454"/>
                  <a:gd name="T18" fmla="*/ 113 w 368"/>
                  <a:gd name="T19" fmla="*/ 114 h 454"/>
                  <a:gd name="T20" fmla="*/ 198 w 368"/>
                  <a:gd name="T21" fmla="*/ 0 h 454"/>
                  <a:gd name="T22" fmla="*/ 255 w 368"/>
                  <a:gd name="T23" fmla="*/ 57 h 454"/>
                  <a:gd name="T24" fmla="*/ 312 w 368"/>
                  <a:gd name="T25" fmla="*/ 85 h 454"/>
                  <a:gd name="T26" fmla="*/ 368 w 368"/>
                  <a:gd name="T27" fmla="*/ 170 h 454"/>
                  <a:gd name="T28" fmla="*/ 368 w 368"/>
                  <a:gd name="T29" fmla="*/ 227 h 454"/>
                  <a:gd name="T30" fmla="*/ 312 w 368"/>
                  <a:gd name="T31" fmla="*/ 312 h 454"/>
                  <a:gd name="T32" fmla="*/ 340 w 368"/>
                  <a:gd name="T33" fmla="*/ 36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8" h="454">
                    <a:moveTo>
                      <a:pt x="340" y="369"/>
                    </a:moveTo>
                    <a:lnTo>
                      <a:pt x="312" y="397"/>
                    </a:lnTo>
                    <a:lnTo>
                      <a:pt x="283" y="369"/>
                    </a:lnTo>
                    <a:lnTo>
                      <a:pt x="198" y="397"/>
                    </a:lnTo>
                    <a:lnTo>
                      <a:pt x="170" y="454"/>
                    </a:lnTo>
                    <a:lnTo>
                      <a:pt x="142" y="397"/>
                    </a:lnTo>
                    <a:lnTo>
                      <a:pt x="56" y="397"/>
                    </a:lnTo>
                    <a:lnTo>
                      <a:pt x="0" y="284"/>
                    </a:lnTo>
                    <a:lnTo>
                      <a:pt x="0" y="170"/>
                    </a:lnTo>
                    <a:lnTo>
                      <a:pt x="113" y="114"/>
                    </a:lnTo>
                    <a:lnTo>
                      <a:pt x="198" y="0"/>
                    </a:lnTo>
                    <a:lnTo>
                      <a:pt x="255" y="57"/>
                    </a:lnTo>
                    <a:lnTo>
                      <a:pt x="312" y="85"/>
                    </a:lnTo>
                    <a:lnTo>
                      <a:pt x="368" y="170"/>
                    </a:lnTo>
                    <a:lnTo>
                      <a:pt x="368" y="227"/>
                    </a:lnTo>
                    <a:lnTo>
                      <a:pt x="312" y="312"/>
                    </a:lnTo>
                    <a:lnTo>
                      <a:pt x="340" y="36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0" name="Freeform 290"/>
              <p:cNvSpPr>
                <a:spLocks/>
              </p:cNvSpPr>
              <p:nvPr/>
            </p:nvSpPr>
            <p:spPr bwMode="auto">
              <a:xfrm>
                <a:off x="3336" y="4741"/>
                <a:ext cx="1020" cy="822"/>
              </a:xfrm>
              <a:custGeom>
                <a:avLst/>
                <a:gdLst>
                  <a:gd name="T0" fmla="*/ 935 w 1020"/>
                  <a:gd name="T1" fmla="*/ 340 h 822"/>
                  <a:gd name="T2" fmla="*/ 794 w 1020"/>
                  <a:gd name="T3" fmla="*/ 312 h 822"/>
                  <a:gd name="T4" fmla="*/ 737 w 1020"/>
                  <a:gd name="T5" fmla="*/ 255 h 822"/>
                  <a:gd name="T6" fmla="*/ 765 w 1020"/>
                  <a:gd name="T7" fmla="*/ 170 h 822"/>
                  <a:gd name="T8" fmla="*/ 737 w 1020"/>
                  <a:gd name="T9" fmla="*/ 141 h 822"/>
                  <a:gd name="T10" fmla="*/ 680 w 1020"/>
                  <a:gd name="T11" fmla="*/ 141 h 822"/>
                  <a:gd name="T12" fmla="*/ 652 w 1020"/>
                  <a:gd name="T13" fmla="*/ 85 h 822"/>
                  <a:gd name="T14" fmla="*/ 595 w 1020"/>
                  <a:gd name="T15" fmla="*/ 56 h 822"/>
                  <a:gd name="T16" fmla="*/ 567 w 1020"/>
                  <a:gd name="T17" fmla="*/ 85 h 822"/>
                  <a:gd name="T18" fmla="*/ 510 w 1020"/>
                  <a:gd name="T19" fmla="*/ 0 h 822"/>
                  <a:gd name="T20" fmla="*/ 397 w 1020"/>
                  <a:gd name="T21" fmla="*/ 56 h 822"/>
                  <a:gd name="T22" fmla="*/ 312 w 1020"/>
                  <a:gd name="T23" fmla="*/ 56 h 822"/>
                  <a:gd name="T24" fmla="*/ 142 w 1020"/>
                  <a:gd name="T25" fmla="*/ 141 h 822"/>
                  <a:gd name="T26" fmla="*/ 142 w 1020"/>
                  <a:gd name="T27" fmla="*/ 198 h 822"/>
                  <a:gd name="T28" fmla="*/ 57 w 1020"/>
                  <a:gd name="T29" fmla="*/ 141 h 822"/>
                  <a:gd name="T30" fmla="*/ 57 w 1020"/>
                  <a:gd name="T31" fmla="*/ 255 h 822"/>
                  <a:gd name="T32" fmla="*/ 28 w 1020"/>
                  <a:gd name="T33" fmla="*/ 255 h 822"/>
                  <a:gd name="T34" fmla="*/ 0 w 1020"/>
                  <a:gd name="T35" fmla="*/ 255 h 822"/>
                  <a:gd name="T36" fmla="*/ 28 w 1020"/>
                  <a:gd name="T37" fmla="*/ 368 h 822"/>
                  <a:gd name="T38" fmla="*/ 0 w 1020"/>
                  <a:gd name="T39" fmla="*/ 425 h 822"/>
                  <a:gd name="T40" fmla="*/ 28 w 1020"/>
                  <a:gd name="T41" fmla="*/ 482 h 822"/>
                  <a:gd name="T42" fmla="*/ 85 w 1020"/>
                  <a:gd name="T43" fmla="*/ 510 h 822"/>
                  <a:gd name="T44" fmla="*/ 85 w 1020"/>
                  <a:gd name="T45" fmla="*/ 567 h 822"/>
                  <a:gd name="T46" fmla="*/ 113 w 1020"/>
                  <a:gd name="T47" fmla="*/ 595 h 822"/>
                  <a:gd name="T48" fmla="*/ 227 w 1020"/>
                  <a:gd name="T49" fmla="*/ 595 h 822"/>
                  <a:gd name="T50" fmla="*/ 227 w 1020"/>
                  <a:gd name="T51" fmla="*/ 652 h 822"/>
                  <a:gd name="T52" fmla="*/ 312 w 1020"/>
                  <a:gd name="T53" fmla="*/ 680 h 822"/>
                  <a:gd name="T54" fmla="*/ 340 w 1020"/>
                  <a:gd name="T55" fmla="*/ 623 h 822"/>
                  <a:gd name="T56" fmla="*/ 397 w 1020"/>
                  <a:gd name="T57" fmla="*/ 708 h 822"/>
                  <a:gd name="T58" fmla="*/ 510 w 1020"/>
                  <a:gd name="T59" fmla="*/ 765 h 822"/>
                  <a:gd name="T60" fmla="*/ 510 w 1020"/>
                  <a:gd name="T61" fmla="*/ 822 h 822"/>
                  <a:gd name="T62" fmla="*/ 567 w 1020"/>
                  <a:gd name="T63" fmla="*/ 794 h 822"/>
                  <a:gd name="T64" fmla="*/ 624 w 1020"/>
                  <a:gd name="T65" fmla="*/ 737 h 822"/>
                  <a:gd name="T66" fmla="*/ 737 w 1020"/>
                  <a:gd name="T67" fmla="*/ 765 h 822"/>
                  <a:gd name="T68" fmla="*/ 822 w 1020"/>
                  <a:gd name="T69" fmla="*/ 765 h 822"/>
                  <a:gd name="T70" fmla="*/ 850 w 1020"/>
                  <a:gd name="T71" fmla="*/ 737 h 822"/>
                  <a:gd name="T72" fmla="*/ 964 w 1020"/>
                  <a:gd name="T73" fmla="*/ 737 h 822"/>
                  <a:gd name="T74" fmla="*/ 964 w 1020"/>
                  <a:gd name="T75" fmla="*/ 652 h 822"/>
                  <a:gd name="T76" fmla="*/ 992 w 1020"/>
                  <a:gd name="T77" fmla="*/ 595 h 822"/>
                  <a:gd name="T78" fmla="*/ 1020 w 1020"/>
                  <a:gd name="T79" fmla="*/ 510 h 822"/>
                  <a:gd name="T80" fmla="*/ 992 w 1020"/>
                  <a:gd name="T81" fmla="*/ 453 h 822"/>
                  <a:gd name="T82" fmla="*/ 935 w 1020"/>
                  <a:gd name="T83" fmla="*/ 397 h 822"/>
                  <a:gd name="T84" fmla="*/ 935 w 1020"/>
                  <a:gd name="T85" fmla="*/ 368 h 822"/>
                  <a:gd name="T86" fmla="*/ 935 w 1020"/>
                  <a:gd name="T87" fmla="*/ 34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20" h="822">
                    <a:moveTo>
                      <a:pt x="935" y="340"/>
                    </a:moveTo>
                    <a:lnTo>
                      <a:pt x="794" y="312"/>
                    </a:lnTo>
                    <a:lnTo>
                      <a:pt x="737" y="255"/>
                    </a:lnTo>
                    <a:lnTo>
                      <a:pt x="765" y="170"/>
                    </a:lnTo>
                    <a:lnTo>
                      <a:pt x="737" y="141"/>
                    </a:lnTo>
                    <a:lnTo>
                      <a:pt x="680" y="141"/>
                    </a:lnTo>
                    <a:lnTo>
                      <a:pt x="652" y="85"/>
                    </a:lnTo>
                    <a:lnTo>
                      <a:pt x="595" y="56"/>
                    </a:lnTo>
                    <a:lnTo>
                      <a:pt x="567" y="85"/>
                    </a:lnTo>
                    <a:lnTo>
                      <a:pt x="510" y="0"/>
                    </a:lnTo>
                    <a:lnTo>
                      <a:pt x="397" y="56"/>
                    </a:lnTo>
                    <a:lnTo>
                      <a:pt x="312" y="56"/>
                    </a:lnTo>
                    <a:lnTo>
                      <a:pt x="142" y="141"/>
                    </a:lnTo>
                    <a:lnTo>
                      <a:pt x="142" y="198"/>
                    </a:lnTo>
                    <a:lnTo>
                      <a:pt x="57" y="141"/>
                    </a:lnTo>
                    <a:lnTo>
                      <a:pt x="57" y="255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28" y="368"/>
                    </a:lnTo>
                    <a:lnTo>
                      <a:pt x="0" y="425"/>
                    </a:lnTo>
                    <a:lnTo>
                      <a:pt x="28" y="482"/>
                    </a:lnTo>
                    <a:lnTo>
                      <a:pt x="85" y="510"/>
                    </a:lnTo>
                    <a:lnTo>
                      <a:pt x="85" y="567"/>
                    </a:lnTo>
                    <a:lnTo>
                      <a:pt x="113" y="595"/>
                    </a:lnTo>
                    <a:lnTo>
                      <a:pt x="227" y="595"/>
                    </a:lnTo>
                    <a:lnTo>
                      <a:pt x="227" y="652"/>
                    </a:lnTo>
                    <a:lnTo>
                      <a:pt x="312" y="680"/>
                    </a:lnTo>
                    <a:lnTo>
                      <a:pt x="340" y="623"/>
                    </a:lnTo>
                    <a:lnTo>
                      <a:pt x="397" y="708"/>
                    </a:lnTo>
                    <a:lnTo>
                      <a:pt x="510" y="765"/>
                    </a:lnTo>
                    <a:lnTo>
                      <a:pt x="510" y="822"/>
                    </a:lnTo>
                    <a:lnTo>
                      <a:pt x="567" y="794"/>
                    </a:lnTo>
                    <a:lnTo>
                      <a:pt x="624" y="737"/>
                    </a:lnTo>
                    <a:lnTo>
                      <a:pt x="737" y="765"/>
                    </a:lnTo>
                    <a:lnTo>
                      <a:pt x="822" y="765"/>
                    </a:lnTo>
                    <a:lnTo>
                      <a:pt x="850" y="737"/>
                    </a:lnTo>
                    <a:lnTo>
                      <a:pt x="964" y="737"/>
                    </a:lnTo>
                    <a:lnTo>
                      <a:pt x="964" y="652"/>
                    </a:lnTo>
                    <a:lnTo>
                      <a:pt x="992" y="595"/>
                    </a:lnTo>
                    <a:lnTo>
                      <a:pt x="1020" y="510"/>
                    </a:lnTo>
                    <a:lnTo>
                      <a:pt x="992" y="453"/>
                    </a:lnTo>
                    <a:lnTo>
                      <a:pt x="935" y="397"/>
                    </a:lnTo>
                    <a:lnTo>
                      <a:pt x="935" y="368"/>
                    </a:lnTo>
                    <a:lnTo>
                      <a:pt x="935" y="34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1" name="Freeform 291"/>
              <p:cNvSpPr>
                <a:spLocks/>
              </p:cNvSpPr>
              <p:nvPr/>
            </p:nvSpPr>
            <p:spPr bwMode="auto">
              <a:xfrm>
                <a:off x="4271" y="4939"/>
                <a:ext cx="737" cy="936"/>
              </a:xfrm>
              <a:custGeom>
                <a:avLst/>
                <a:gdLst>
                  <a:gd name="T0" fmla="*/ 482 w 737"/>
                  <a:gd name="T1" fmla="*/ 907 h 936"/>
                  <a:gd name="T2" fmla="*/ 426 w 737"/>
                  <a:gd name="T3" fmla="*/ 822 h 936"/>
                  <a:gd name="T4" fmla="*/ 369 w 737"/>
                  <a:gd name="T5" fmla="*/ 794 h 936"/>
                  <a:gd name="T6" fmla="*/ 312 w 737"/>
                  <a:gd name="T7" fmla="*/ 737 h 936"/>
                  <a:gd name="T8" fmla="*/ 227 w 737"/>
                  <a:gd name="T9" fmla="*/ 851 h 936"/>
                  <a:gd name="T10" fmla="*/ 114 w 737"/>
                  <a:gd name="T11" fmla="*/ 907 h 936"/>
                  <a:gd name="T12" fmla="*/ 170 w 737"/>
                  <a:gd name="T13" fmla="*/ 822 h 936"/>
                  <a:gd name="T14" fmla="*/ 142 w 737"/>
                  <a:gd name="T15" fmla="*/ 766 h 936"/>
                  <a:gd name="T16" fmla="*/ 57 w 737"/>
                  <a:gd name="T17" fmla="*/ 737 h 936"/>
                  <a:gd name="T18" fmla="*/ 29 w 737"/>
                  <a:gd name="T19" fmla="*/ 539 h 936"/>
                  <a:gd name="T20" fmla="*/ 29 w 737"/>
                  <a:gd name="T21" fmla="*/ 454 h 936"/>
                  <a:gd name="T22" fmla="*/ 57 w 737"/>
                  <a:gd name="T23" fmla="*/ 397 h 936"/>
                  <a:gd name="T24" fmla="*/ 85 w 737"/>
                  <a:gd name="T25" fmla="*/ 312 h 936"/>
                  <a:gd name="T26" fmla="*/ 57 w 737"/>
                  <a:gd name="T27" fmla="*/ 255 h 936"/>
                  <a:gd name="T28" fmla="*/ 0 w 737"/>
                  <a:gd name="T29" fmla="*/ 199 h 936"/>
                  <a:gd name="T30" fmla="*/ 0 w 737"/>
                  <a:gd name="T31" fmla="*/ 142 h 936"/>
                  <a:gd name="T32" fmla="*/ 57 w 737"/>
                  <a:gd name="T33" fmla="*/ 114 h 936"/>
                  <a:gd name="T34" fmla="*/ 57 w 737"/>
                  <a:gd name="T35" fmla="*/ 57 h 936"/>
                  <a:gd name="T36" fmla="*/ 114 w 737"/>
                  <a:gd name="T37" fmla="*/ 57 h 936"/>
                  <a:gd name="T38" fmla="*/ 199 w 737"/>
                  <a:gd name="T39" fmla="*/ 85 h 936"/>
                  <a:gd name="T40" fmla="*/ 312 w 737"/>
                  <a:gd name="T41" fmla="*/ 0 h 936"/>
                  <a:gd name="T42" fmla="*/ 312 w 737"/>
                  <a:gd name="T43" fmla="*/ 142 h 936"/>
                  <a:gd name="T44" fmla="*/ 426 w 737"/>
                  <a:gd name="T45" fmla="*/ 284 h 936"/>
                  <a:gd name="T46" fmla="*/ 539 w 737"/>
                  <a:gd name="T47" fmla="*/ 284 h 936"/>
                  <a:gd name="T48" fmla="*/ 567 w 737"/>
                  <a:gd name="T49" fmla="*/ 340 h 936"/>
                  <a:gd name="T50" fmla="*/ 539 w 737"/>
                  <a:gd name="T51" fmla="*/ 397 h 936"/>
                  <a:gd name="T52" fmla="*/ 567 w 737"/>
                  <a:gd name="T53" fmla="*/ 425 h 936"/>
                  <a:gd name="T54" fmla="*/ 567 w 737"/>
                  <a:gd name="T55" fmla="*/ 510 h 936"/>
                  <a:gd name="T56" fmla="*/ 596 w 737"/>
                  <a:gd name="T57" fmla="*/ 567 h 936"/>
                  <a:gd name="T58" fmla="*/ 681 w 737"/>
                  <a:gd name="T59" fmla="*/ 567 h 936"/>
                  <a:gd name="T60" fmla="*/ 737 w 737"/>
                  <a:gd name="T61" fmla="*/ 681 h 936"/>
                  <a:gd name="T62" fmla="*/ 567 w 737"/>
                  <a:gd name="T63" fmla="*/ 936 h 936"/>
                  <a:gd name="T64" fmla="*/ 482 w 737"/>
                  <a:gd name="T65" fmla="*/ 907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7" h="936">
                    <a:moveTo>
                      <a:pt x="482" y="907"/>
                    </a:moveTo>
                    <a:lnTo>
                      <a:pt x="426" y="822"/>
                    </a:lnTo>
                    <a:lnTo>
                      <a:pt x="369" y="794"/>
                    </a:lnTo>
                    <a:lnTo>
                      <a:pt x="312" y="737"/>
                    </a:lnTo>
                    <a:lnTo>
                      <a:pt x="227" y="851"/>
                    </a:lnTo>
                    <a:lnTo>
                      <a:pt x="114" y="907"/>
                    </a:lnTo>
                    <a:lnTo>
                      <a:pt x="170" y="822"/>
                    </a:lnTo>
                    <a:lnTo>
                      <a:pt x="142" y="766"/>
                    </a:lnTo>
                    <a:lnTo>
                      <a:pt x="57" y="737"/>
                    </a:lnTo>
                    <a:lnTo>
                      <a:pt x="29" y="539"/>
                    </a:lnTo>
                    <a:lnTo>
                      <a:pt x="29" y="454"/>
                    </a:lnTo>
                    <a:lnTo>
                      <a:pt x="57" y="397"/>
                    </a:lnTo>
                    <a:lnTo>
                      <a:pt x="85" y="312"/>
                    </a:lnTo>
                    <a:lnTo>
                      <a:pt x="57" y="255"/>
                    </a:lnTo>
                    <a:lnTo>
                      <a:pt x="0" y="199"/>
                    </a:lnTo>
                    <a:lnTo>
                      <a:pt x="0" y="142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99" y="85"/>
                    </a:lnTo>
                    <a:lnTo>
                      <a:pt x="312" y="0"/>
                    </a:lnTo>
                    <a:lnTo>
                      <a:pt x="312" y="142"/>
                    </a:lnTo>
                    <a:lnTo>
                      <a:pt x="426" y="284"/>
                    </a:lnTo>
                    <a:lnTo>
                      <a:pt x="539" y="284"/>
                    </a:lnTo>
                    <a:lnTo>
                      <a:pt x="567" y="340"/>
                    </a:lnTo>
                    <a:lnTo>
                      <a:pt x="539" y="397"/>
                    </a:lnTo>
                    <a:lnTo>
                      <a:pt x="567" y="425"/>
                    </a:lnTo>
                    <a:lnTo>
                      <a:pt x="567" y="510"/>
                    </a:lnTo>
                    <a:lnTo>
                      <a:pt x="596" y="567"/>
                    </a:lnTo>
                    <a:lnTo>
                      <a:pt x="681" y="567"/>
                    </a:lnTo>
                    <a:lnTo>
                      <a:pt x="737" y="681"/>
                    </a:lnTo>
                    <a:lnTo>
                      <a:pt x="567" y="936"/>
                    </a:lnTo>
                    <a:lnTo>
                      <a:pt x="482" y="90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2712" y="5364"/>
                <a:ext cx="652" cy="1163"/>
              </a:xfrm>
              <a:custGeom>
                <a:avLst/>
                <a:gdLst>
                  <a:gd name="T0" fmla="*/ 312 w 652"/>
                  <a:gd name="T1" fmla="*/ 1163 h 1163"/>
                  <a:gd name="T2" fmla="*/ 340 w 652"/>
                  <a:gd name="T3" fmla="*/ 1078 h 1163"/>
                  <a:gd name="T4" fmla="*/ 397 w 652"/>
                  <a:gd name="T5" fmla="*/ 1049 h 1163"/>
                  <a:gd name="T6" fmla="*/ 397 w 652"/>
                  <a:gd name="T7" fmla="*/ 1021 h 1163"/>
                  <a:gd name="T8" fmla="*/ 425 w 652"/>
                  <a:gd name="T9" fmla="*/ 964 h 1163"/>
                  <a:gd name="T10" fmla="*/ 425 w 652"/>
                  <a:gd name="T11" fmla="*/ 879 h 1163"/>
                  <a:gd name="T12" fmla="*/ 510 w 652"/>
                  <a:gd name="T13" fmla="*/ 738 h 1163"/>
                  <a:gd name="T14" fmla="*/ 624 w 652"/>
                  <a:gd name="T15" fmla="*/ 709 h 1163"/>
                  <a:gd name="T16" fmla="*/ 652 w 652"/>
                  <a:gd name="T17" fmla="*/ 596 h 1163"/>
                  <a:gd name="T18" fmla="*/ 567 w 652"/>
                  <a:gd name="T19" fmla="*/ 454 h 1163"/>
                  <a:gd name="T20" fmla="*/ 595 w 652"/>
                  <a:gd name="T21" fmla="*/ 426 h 1163"/>
                  <a:gd name="T22" fmla="*/ 595 w 652"/>
                  <a:gd name="T23" fmla="*/ 341 h 1163"/>
                  <a:gd name="T24" fmla="*/ 510 w 652"/>
                  <a:gd name="T25" fmla="*/ 199 h 1163"/>
                  <a:gd name="T26" fmla="*/ 482 w 652"/>
                  <a:gd name="T27" fmla="*/ 199 h 1163"/>
                  <a:gd name="T28" fmla="*/ 397 w 652"/>
                  <a:gd name="T29" fmla="*/ 171 h 1163"/>
                  <a:gd name="T30" fmla="*/ 340 w 652"/>
                  <a:gd name="T31" fmla="*/ 0 h 1163"/>
                  <a:gd name="T32" fmla="*/ 255 w 652"/>
                  <a:gd name="T33" fmla="*/ 57 h 1163"/>
                  <a:gd name="T34" fmla="*/ 255 w 652"/>
                  <a:gd name="T35" fmla="*/ 142 h 1163"/>
                  <a:gd name="T36" fmla="*/ 114 w 652"/>
                  <a:gd name="T37" fmla="*/ 171 h 1163"/>
                  <a:gd name="T38" fmla="*/ 85 w 652"/>
                  <a:gd name="T39" fmla="*/ 256 h 1163"/>
                  <a:gd name="T40" fmla="*/ 142 w 652"/>
                  <a:gd name="T41" fmla="*/ 369 h 1163"/>
                  <a:gd name="T42" fmla="*/ 85 w 652"/>
                  <a:gd name="T43" fmla="*/ 426 h 1163"/>
                  <a:gd name="T44" fmla="*/ 114 w 652"/>
                  <a:gd name="T45" fmla="*/ 539 h 1163"/>
                  <a:gd name="T46" fmla="*/ 57 w 652"/>
                  <a:gd name="T47" fmla="*/ 596 h 1163"/>
                  <a:gd name="T48" fmla="*/ 57 w 652"/>
                  <a:gd name="T49" fmla="*/ 652 h 1163"/>
                  <a:gd name="T50" fmla="*/ 29 w 652"/>
                  <a:gd name="T51" fmla="*/ 681 h 1163"/>
                  <a:gd name="T52" fmla="*/ 29 w 652"/>
                  <a:gd name="T53" fmla="*/ 738 h 1163"/>
                  <a:gd name="T54" fmla="*/ 0 w 652"/>
                  <a:gd name="T55" fmla="*/ 851 h 1163"/>
                  <a:gd name="T56" fmla="*/ 29 w 652"/>
                  <a:gd name="T57" fmla="*/ 879 h 1163"/>
                  <a:gd name="T58" fmla="*/ 0 w 652"/>
                  <a:gd name="T59" fmla="*/ 964 h 1163"/>
                  <a:gd name="T60" fmla="*/ 57 w 652"/>
                  <a:gd name="T61" fmla="*/ 993 h 1163"/>
                  <a:gd name="T62" fmla="*/ 57 w 652"/>
                  <a:gd name="T63" fmla="*/ 964 h 1163"/>
                  <a:gd name="T64" fmla="*/ 170 w 652"/>
                  <a:gd name="T65" fmla="*/ 964 h 1163"/>
                  <a:gd name="T66" fmla="*/ 170 w 652"/>
                  <a:gd name="T67" fmla="*/ 1106 h 1163"/>
                  <a:gd name="T68" fmla="*/ 312 w 652"/>
                  <a:gd name="T69" fmla="*/ 1163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52" h="1163">
                    <a:moveTo>
                      <a:pt x="312" y="1163"/>
                    </a:moveTo>
                    <a:lnTo>
                      <a:pt x="340" y="1078"/>
                    </a:lnTo>
                    <a:lnTo>
                      <a:pt x="397" y="1049"/>
                    </a:lnTo>
                    <a:lnTo>
                      <a:pt x="397" y="1021"/>
                    </a:lnTo>
                    <a:lnTo>
                      <a:pt x="425" y="964"/>
                    </a:lnTo>
                    <a:lnTo>
                      <a:pt x="425" y="879"/>
                    </a:lnTo>
                    <a:lnTo>
                      <a:pt x="510" y="738"/>
                    </a:lnTo>
                    <a:lnTo>
                      <a:pt x="624" y="709"/>
                    </a:lnTo>
                    <a:lnTo>
                      <a:pt x="652" y="596"/>
                    </a:lnTo>
                    <a:lnTo>
                      <a:pt x="567" y="454"/>
                    </a:lnTo>
                    <a:lnTo>
                      <a:pt x="595" y="426"/>
                    </a:lnTo>
                    <a:lnTo>
                      <a:pt x="595" y="341"/>
                    </a:lnTo>
                    <a:lnTo>
                      <a:pt x="510" y="199"/>
                    </a:lnTo>
                    <a:lnTo>
                      <a:pt x="482" y="199"/>
                    </a:lnTo>
                    <a:lnTo>
                      <a:pt x="397" y="171"/>
                    </a:lnTo>
                    <a:lnTo>
                      <a:pt x="340" y="0"/>
                    </a:lnTo>
                    <a:lnTo>
                      <a:pt x="255" y="57"/>
                    </a:lnTo>
                    <a:lnTo>
                      <a:pt x="255" y="142"/>
                    </a:lnTo>
                    <a:lnTo>
                      <a:pt x="114" y="171"/>
                    </a:lnTo>
                    <a:lnTo>
                      <a:pt x="85" y="256"/>
                    </a:lnTo>
                    <a:lnTo>
                      <a:pt x="142" y="369"/>
                    </a:lnTo>
                    <a:lnTo>
                      <a:pt x="85" y="426"/>
                    </a:lnTo>
                    <a:lnTo>
                      <a:pt x="114" y="539"/>
                    </a:lnTo>
                    <a:lnTo>
                      <a:pt x="57" y="596"/>
                    </a:lnTo>
                    <a:lnTo>
                      <a:pt x="57" y="652"/>
                    </a:lnTo>
                    <a:lnTo>
                      <a:pt x="29" y="681"/>
                    </a:lnTo>
                    <a:lnTo>
                      <a:pt x="29" y="738"/>
                    </a:lnTo>
                    <a:lnTo>
                      <a:pt x="0" y="851"/>
                    </a:lnTo>
                    <a:lnTo>
                      <a:pt x="29" y="879"/>
                    </a:lnTo>
                    <a:lnTo>
                      <a:pt x="0" y="964"/>
                    </a:lnTo>
                    <a:lnTo>
                      <a:pt x="57" y="993"/>
                    </a:lnTo>
                    <a:lnTo>
                      <a:pt x="57" y="964"/>
                    </a:lnTo>
                    <a:lnTo>
                      <a:pt x="170" y="964"/>
                    </a:lnTo>
                    <a:lnTo>
                      <a:pt x="170" y="1106"/>
                    </a:lnTo>
                    <a:lnTo>
                      <a:pt x="312" y="116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6" name="Freeform 296"/>
              <p:cNvSpPr>
                <a:spLocks/>
              </p:cNvSpPr>
              <p:nvPr/>
            </p:nvSpPr>
            <p:spPr bwMode="auto">
              <a:xfrm>
                <a:off x="2230" y="5223"/>
                <a:ext cx="737" cy="1134"/>
              </a:xfrm>
              <a:custGeom>
                <a:avLst/>
                <a:gdLst>
                  <a:gd name="T0" fmla="*/ 482 w 737"/>
                  <a:gd name="T1" fmla="*/ 1105 h 1134"/>
                  <a:gd name="T2" fmla="*/ 511 w 737"/>
                  <a:gd name="T3" fmla="*/ 1020 h 1134"/>
                  <a:gd name="T4" fmla="*/ 482 w 737"/>
                  <a:gd name="T5" fmla="*/ 992 h 1134"/>
                  <a:gd name="T6" fmla="*/ 511 w 737"/>
                  <a:gd name="T7" fmla="*/ 879 h 1134"/>
                  <a:gd name="T8" fmla="*/ 511 w 737"/>
                  <a:gd name="T9" fmla="*/ 822 h 1134"/>
                  <a:gd name="T10" fmla="*/ 539 w 737"/>
                  <a:gd name="T11" fmla="*/ 793 h 1134"/>
                  <a:gd name="T12" fmla="*/ 539 w 737"/>
                  <a:gd name="T13" fmla="*/ 737 h 1134"/>
                  <a:gd name="T14" fmla="*/ 596 w 737"/>
                  <a:gd name="T15" fmla="*/ 680 h 1134"/>
                  <a:gd name="T16" fmla="*/ 567 w 737"/>
                  <a:gd name="T17" fmla="*/ 567 h 1134"/>
                  <a:gd name="T18" fmla="*/ 624 w 737"/>
                  <a:gd name="T19" fmla="*/ 510 h 1134"/>
                  <a:gd name="T20" fmla="*/ 567 w 737"/>
                  <a:gd name="T21" fmla="*/ 397 h 1134"/>
                  <a:gd name="T22" fmla="*/ 596 w 737"/>
                  <a:gd name="T23" fmla="*/ 312 h 1134"/>
                  <a:gd name="T24" fmla="*/ 737 w 737"/>
                  <a:gd name="T25" fmla="*/ 283 h 1134"/>
                  <a:gd name="T26" fmla="*/ 737 w 737"/>
                  <a:gd name="T27" fmla="*/ 198 h 1134"/>
                  <a:gd name="T28" fmla="*/ 709 w 737"/>
                  <a:gd name="T29" fmla="*/ 198 h 1134"/>
                  <a:gd name="T30" fmla="*/ 652 w 737"/>
                  <a:gd name="T31" fmla="*/ 170 h 1134"/>
                  <a:gd name="T32" fmla="*/ 482 w 737"/>
                  <a:gd name="T33" fmla="*/ 170 h 1134"/>
                  <a:gd name="T34" fmla="*/ 369 w 737"/>
                  <a:gd name="T35" fmla="*/ 141 h 1134"/>
                  <a:gd name="T36" fmla="*/ 312 w 737"/>
                  <a:gd name="T37" fmla="*/ 226 h 1134"/>
                  <a:gd name="T38" fmla="*/ 255 w 737"/>
                  <a:gd name="T39" fmla="*/ 141 h 1134"/>
                  <a:gd name="T40" fmla="*/ 312 w 737"/>
                  <a:gd name="T41" fmla="*/ 0 h 1134"/>
                  <a:gd name="T42" fmla="*/ 142 w 737"/>
                  <a:gd name="T43" fmla="*/ 141 h 1134"/>
                  <a:gd name="T44" fmla="*/ 114 w 737"/>
                  <a:gd name="T45" fmla="*/ 226 h 1134"/>
                  <a:gd name="T46" fmla="*/ 170 w 737"/>
                  <a:gd name="T47" fmla="*/ 226 h 1134"/>
                  <a:gd name="T48" fmla="*/ 170 w 737"/>
                  <a:gd name="T49" fmla="*/ 283 h 1134"/>
                  <a:gd name="T50" fmla="*/ 114 w 737"/>
                  <a:gd name="T51" fmla="*/ 283 h 1134"/>
                  <a:gd name="T52" fmla="*/ 85 w 737"/>
                  <a:gd name="T53" fmla="*/ 340 h 1134"/>
                  <a:gd name="T54" fmla="*/ 85 w 737"/>
                  <a:gd name="T55" fmla="*/ 397 h 1134"/>
                  <a:gd name="T56" fmla="*/ 57 w 737"/>
                  <a:gd name="T57" fmla="*/ 397 h 1134"/>
                  <a:gd name="T58" fmla="*/ 0 w 737"/>
                  <a:gd name="T59" fmla="*/ 425 h 1134"/>
                  <a:gd name="T60" fmla="*/ 57 w 737"/>
                  <a:gd name="T61" fmla="*/ 482 h 1134"/>
                  <a:gd name="T62" fmla="*/ 57 w 737"/>
                  <a:gd name="T63" fmla="*/ 538 h 1134"/>
                  <a:gd name="T64" fmla="*/ 114 w 737"/>
                  <a:gd name="T65" fmla="*/ 538 h 1134"/>
                  <a:gd name="T66" fmla="*/ 85 w 737"/>
                  <a:gd name="T67" fmla="*/ 595 h 1134"/>
                  <a:gd name="T68" fmla="*/ 0 w 737"/>
                  <a:gd name="T69" fmla="*/ 567 h 1134"/>
                  <a:gd name="T70" fmla="*/ 0 w 737"/>
                  <a:gd name="T71" fmla="*/ 652 h 1134"/>
                  <a:gd name="T72" fmla="*/ 29 w 737"/>
                  <a:gd name="T73" fmla="*/ 765 h 1134"/>
                  <a:gd name="T74" fmla="*/ 114 w 737"/>
                  <a:gd name="T75" fmla="*/ 793 h 1134"/>
                  <a:gd name="T76" fmla="*/ 142 w 737"/>
                  <a:gd name="T77" fmla="*/ 850 h 1134"/>
                  <a:gd name="T78" fmla="*/ 114 w 737"/>
                  <a:gd name="T79" fmla="*/ 964 h 1134"/>
                  <a:gd name="T80" fmla="*/ 29 w 737"/>
                  <a:gd name="T81" fmla="*/ 992 h 1134"/>
                  <a:gd name="T82" fmla="*/ 170 w 737"/>
                  <a:gd name="T83" fmla="*/ 1077 h 1134"/>
                  <a:gd name="T84" fmla="*/ 199 w 737"/>
                  <a:gd name="T85" fmla="*/ 1134 h 1134"/>
                  <a:gd name="T86" fmla="*/ 369 w 737"/>
                  <a:gd name="T87" fmla="*/ 1077 h 1134"/>
                  <a:gd name="T88" fmla="*/ 482 w 737"/>
                  <a:gd name="T89" fmla="*/ 1105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37" h="1134">
                    <a:moveTo>
                      <a:pt x="482" y="1105"/>
                    </a:moveTo>
                    <a:lnTo>
                      <a:pt x="511" y="1020"/>
                    </a:lnTo>
                    <a:lnTo>
                      <a:pt x="482" y="992"/>
                    </a:lnTo>
                    <a:lnTo>
                      <a:pt x="511" y="879"/>
                    </a:lnTo>
                    <a:lnTo>
                      <a:pt x="511" y="822"/>
                    </a:lnTo>
                    <a:lnTo>
                      <a:pt x="539" y="793"/>
                    </a:lnTo>
                    <a:lnTo>
                      <a:pt x="539" y="737"/>
                    </a:lnTo>
                    <a:lnTo>
                      <a:pt x="596" y="680"/>
                    </a:lnTo>
                    <a:lnTo>
                      <a:pt x="567" y="567"/>
                    </a:lnTo>
                    <a:lnTo>
                      <a:pt x="624" y="510"/>
                    </a:lnTo>
                    <a:lnTo>
                      <a:pt x="567" y="397"/>
                    </a:lnTo>
                    <a:lnTo>
                      <a:pt x="596" y="312"/>
                    </a:lnTo>
                    <a:lnTo>
                      <a:pt x="737" y="283"/>
                    </a:lnTo>
                    <a:lnTo>
                      <a:pt x="737" y="198"/>
                    </a:lnTo>
                    <a:lnTo>
                      <a:pt x="709" y="198"/>
                    </a:lnTo>
                    <a:lnTo>
                      <a:pt x="652" y="170"/>
                    </a:lnTo>
                    <a:lnTo>
                      <a:pt x="482" y="170"/>
                    </a:lnTo>
                    <a:lnTo>
                      <a:pt x="369" y="141"/>
                    </a:lnTo>
                    <a:lnTo>
                      <a:pt x="312" y="226"/>
                    </a:lnTo>
                    <a:lnTo>
                      <a:pt x="255" y="141"/>
                    </a:lnTo>
                    <a:lnTo>
                      <a:pt x="312" y="0"/>
                    </a:lnTo>
                    <a:lnTo>
                      <a:pt x="142" y="141"/>
                    </a:lnTo>
                    <a:lnTo>
                      <a:pt x="114" y="226"/>
                    </a:lnTo>
                    <a:lnTo>
                      <a:pt x="170" y="226"/>
                    </a:lnTo>
                    <a:lnTo>
                      <a:pt x="170" y="283"/>
                    </a:lnTo>
                    <a:lnTo>
                      <a:pt x="114" y="283"/>
                    </a:lnTo>
                    <a:lnTo>
                      <a:pt x="85" y="340"/>
                    </a:lnTo>
                    <a:lnTo>
                      <a:pt x="85" y="397"/>
                    </a:lnTo>
                    <a:lnTo>
                      <a:pt x="57" y="397"/>
                    </a:lnTo>
                    <a:lnTo>
                      <a:pt x="0" y="425"/>
                    </a:lnTo>
                    <a:lnTo>
                      <a:pt x="57" y="482"/>
                    </a:lnTo>
                    <a:lnTo>
                      <a:pt x="57" y="538"/>
                    </a:lnTo>
                    <a:lnTo>
                      <a:pt x="114" y="538"/>
                    </a:lnTo>
                    <a:lnTo>
                      <a:pt x="85" y="595"/>
                    </a:lnTo>
                    <a:lnTo>
                      <a:pt x="0" y="567"/>
                    </a:lnTo>
                    <a:lnTo>
                      <a:pt x="0" y="652"/>
                    </a:lnTo>
                    <a:lnTo>
                      <a:pt x="29" y="765"/>
                    </a:lnTo>
                    <a:lnTo>
                      <a:pt x="114" y="793"/>
                    </a:lnTo>
                    <a:lnTo>
                      <a:pt x="142" y="850"/>
                    </a:lnTo>
                    <a:lnTo>
                      <a:pt x="114" y="964"/>
                    </a:lnTo>
                    <a:lnTo>
                      <a:pt x="29" y="992"/>
                    </a:lnTo>
                    <a:lnTo>
                      <a:pt x="170" y="1077"/>
                    </a:lnTo>
                    <a:lnTo>
                      <a:pt x="199" y="1134"/>
                    </a:lnTo>
                    <a:lnTo>
                      <a:pt x="369" y="1077"/>
                    </a:lnTo>
                    <a:lnTo>
                      <a:pt x="482" y="110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7" name="Freeform 297"/>
              <p:cNvSpPr>
                <a:spLocks/>
              </p:cNvSpPr>
              <p:nvPr/>
            </p:nvSpPr>
            <p:spPr bwMode="auto">
              <a:xfrm>
                <a:off x="1805" y="6073"/>
                <a:ext cx="964" cy="652"/>
              </a:xfrm>
              <a:custGeom>
                <a:avLst/>
                <a:gdLst>
                  <a:gd name="T0" fmla="*/ 964 w 964"/>
                  <a:gd name="T1" fmla="*/ 284 h 652"/>
                  <a:gd name="T2" fmla="*/ 907 w 964"/>
                  <a:gd name="T3" fmla="*/ 425 h 652"/>
                  <a:gd name="T4" fmla="*/ 737 w 964"/>
                  <a:gd name="T5" fmla="*/ 454 h 652"/>
                  <a:gd name="T6" fmla="*/ 709 w 964"/>
                  <a:gd name="T7" fmla="*/ 510 h 652"/>
                  <a:gd name="T8" fmla="*/ 595 w 964"/>
                  <a:gd name="T9" fmla="*/ 510 h 652"/>
                  <a:gd name="T10" fmla="*/ 539 w 964"/>
                  <a:gd name="T11" fmla="*/ 567 h 652"/>
                  <a:gd name="T12" fmla="*/ 482 w 964"/>
                  <a:gd name="T13" fmla="*/ 510 h 652"/>
                  <a:gd name="T14" fmla="*/ 454 w 964"/>
                  <a:gd name="T15" fmla="*/ 624 h 652"/>
                  <a:gd name="T16" fmla="*/ 312 w 964"/>
                  <a:gd name="T17" fmla="*/ 652 h 652"/>
                  <a:gd name="T18" fmla="*/ 198 w 964"/>
                  <a:gd name="T19" fmla="*/ 624 h 652"/>
                  <a:gd name="T20" fmla="*/ 0 w 964"/>
                  <a:gd name="T21" fmla="*/ 312 h 652"/>
                  <a:gd name="T22" fmla="*/ 57 w 964"/>
                  <a:gd name="T23" fmla="*/ 284 h 652"/>
                  <a:gd name="T24" fmla="*/ 0 w 964"/>
                  <a:gd name="T25" fmla="*/ 199 h 652"/>
                  <a:gd name="T26" fmla="*/ 85 w 964"/>
                  <a:gd name="T27" fmla="*/ 142 h 652"/>
                  <a:gd name="T28" fmla="*/ 170 w 964"/>
                  <a:gd name="T29" fmla="*/ 0 h 652"/>
                  <a:gd name="T30" fmla="*/ 198 w 964"/>
                  <a:gd name="T31" fmla="*/ 57 h 652"/>
                  <a:gd name="T32" fmla="*/ 255 w 964"/>
                  <a:gd name="T33" fmla="*/ 0 h 652"/>
                  <a:gd name="T34" fmla="*/ 312 w 964"/>
                  <a:gd name="T35" fmla="*/ 57 h 652"/>
                  <a:gd name="T36" fmla="*/ 312 w 964"/>
                  <a:gd name="T37" fmla="*/ 114 h 652"/>
                  <a:gd name="T38" fmla="*/ 397 w 964"/>
                  <a:gd name="T39" fmla="*/ 142 h 652"/>
                  <a:gd name="T40" fmla="*/ 454 w 964"/>
                  <a:gd name="T41" fmla="*/ 142 h 652"/>
                  <a:gd name="T42" fmla="*/ 595 w 964"/>
                  <a:gd name="T43" fmla="*/ 227 h 652"/>
                  <a:gd name="T44" fmla="*/ 624 w 964"/>
                  <a:gd name="T45" fmla="*/ 284 h 652"/>
                  <a:gd name="T46" fmla="*/ 794 w 964"/>
                  <a:gd name="T47" fmla="*/ 227 h 652"/>
                  <a:gd name="T48" fmla="*/ 907 w 964"/>
                  <a:gd name="T49" fmla="*/ 255 h 652"/>
                  <a:gd name="T50" fmla="*/ 964 w 964"/>
                  <a:gd name="T51" fmla="*/ 284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64" h="652">
                    <a:moveTo>
                      <a:pt x="964" y="284"/>
                    </a:moveTo>
                    <a:lnTo>
                      <a:pt x="907" y="425"/>
                    </a:lnTo>
                    <a:lnTo>
                      <a:pt x="737" y="454"/>
                    </a:lnTo>
                    <a:lnTo>
                      <a:pt x="709" y="510"/>
                    </a:lnTo>
                    <a:lnTo>
                      <a:pt x="595" y="510"/>
                    </a:lnTo>
                    <a:lnTo>
                      <a:pt x="539" y="567"/>
                    </a:lnTo>
                    <a:lnTo>
                      <a:pt x="482" y="510"/>
                    </a:lnTo>
                    <a:lnTo>
                      <a:pt x="454" y="624"/>
                    </a:lnTo>
                    <a:lnTo>
                      <a:pt x="312" y="652"/>
                    </a:lnTo>
                    <a:lnTo>
                      <a:pt x="198" y="624"/>
                    </a:lnTo>
                    <a:lnTo>
                      <a:pt x="0" y="312"/>
                    </a:lnTo>
                    <a:lnTo>
                      <a:pt x="57" y="284"/>
                    </a:lnTo>
                    <a:lnTo>
                      <a:pt x="0" y="199"/>
                    </a:lnTo>
                    <a:lnTo>
                      <a:pt x="85" y="142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255" y="0"/>
                    </a:lnTo>
                    <a:lnTo>
                      <a:pt x="312" y="57"/>
                    </a:lnTo>
                    <a:lnTo>
                      <a:pt x="312" y="114"/>
                    </a:lnTo>
                    <a:lnTo>
                      <a:pt x="397" y="142"/>
                    </a:lnTo>
                    <a:lnTo>
                      <a:pt x="454" y="142"/>
                    </a:lnTo>
                    <a:lnTo>
                      <a:pt x="595" y="227"/>
                    </a:lnTo>
                    <a:lnTo>
                      <a:pt x="624" y="284"/>
                    </a:lnTo>
                    <a:lnTo>
                      <a:pt x="794" y="227"/>
                    </a:lnTo>
                    <a:lnTo>
                      <a:pt x="907" y="255"/>
                    </a:lnTo>
                    <a:lnTo>
                      <a:pt x="964" y="28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9" name="Freeform 299"/>
              <p:cNvSpPr>
                <a:spLocks/>
              </p:cNvSpPr>
              <p:nvPr/>
            </p:nvSpPr>
            <p:spPr bwMode="auto">
              <a:xfrm>
                <a:off x="2060" y="5818"/>
                <a:ext cx="312" cy="397"/>
              </a:xfrm>
              <a:custGeom>
                <a:avLst/>
                <a:gdLst>
                  <a:gd name="T0" fmla="*/ 170 w 312"/>
                  <a:gd name="T1" fmla="*/ 57 h 397"/>
                  <a:gd name="T2" fmla="*/ 199 w 312"/>
                  <a:gd name="T3" fmla="*/ 170 h 397"/>
                  <a:gd name="T4" fmla="*/ 284 w 312"/>
                  <a:gd name="T5" fmla="*/ 198 h 397"/>
                  <a:gd name="T6" fmla="*/ 312 w 312"/>
                  <a:gd name="T7" fmla="*/ 255 h 397"/>
                  <a:gd name="T8" fmla="*/ 284 w 312"/>
                  <a:gd name="T9" fmla="*/ 369 h 397"/>
                  <a:gd name="T10" fmla="*/ 199 w 312"/>
                  <a:gd name="T11" fmla="*/ 397 h 397"/>
                  <a:gd name="T12" fmla="*/ 142 w 312"/>
                  <a:gd name="T13" fmla="*/ 397 h 397"/>
                  <a:gd name="T14" fmla="*/ 57 w 312"/>
                  <a:gd name="T15" fmla="*/ 369 h 397"/>
                  <a:gd name="T16" fmla="*/ 57 w 312"/>
                  <a:gd name="T17" fmla="*/ 312 h 397"/>
                  <a:gd name="T18" fmla="*/ 85 w 312"/>
                  <a:gd name="T19" fmla="*/ 255 h 397"/>
                  <a:gd name="T20" fmla="*/ 0 w 312"/>
                  <a:gd name="T21" fmla="*/ 198 h 397"/>
                  <a:gd name="T22" fmla="*/ 28 w 312"/>
                  <a:gd name="T23" fmla="*/ 170 h 397"/>
                  <a:gd name="T24" fmla="*/ 0 w 312"/>
                  <a:gd name="T25" fmla="*/ 113 h 397"/>
                  <a:gd name="T26" fmla="*/ 114 w 312"/>
                  <a:gd name="T27" fmla="*/ 85 h 397"/>
                  <a:gd name="T28" fmla="*/ 114 w 312"/>
                  <a:gd name="T29" fmla="*/ 0 h 397"/>
                  <a:gd name="T30" fmla="*/ 170 w 312"/>
                  <a:gd name="T31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397">
                    <a:moveTo>
                      <a:pt x="170" y="57"/>
                    </a:moveTo>
                    <a:lnTo>
                      <a:pt x="199" y="170"/>
                    </a:lnTo>
                    <a:lnTo>
                      <a:pt x="284" y="198"/>
                    </a:lnTo>
                    <a:lnTo>
                      <a:pt x="312" y="255"/>
                    </a:lnTo>
                    <a:lnTo>
                      <a:pt x="284" y="369"/>
                    </a:lnTo>
                    <a:lnTo>
                      <a:pt x="199" y="397"/>
                    </a:lnTo>
                    <a:lnTo>
                      <a:pt x="142" y="397"/>
                    </a:lnTo>
                    <a:lnTo>
                      <a:pt x="57" y="369"/>
                    </a:lnTo>
                    <a:lnTo>
                      <a:pt x="57" y="312"/>
                    </a:lnTo>
                    <a:lnTo>
                      <a:pt x="85" y="255"/>
                    </a:lnTo>
                    <a:lnTo>
                      <a:pt x="0" y="198"/>
                    </a:lnTo>
                    <a:lnTo>
                      <a:pt x="28" y="170"/>
                    </a:lnTo>
                    <a:lnTo>
                      <a:pt x="0" y="113"/>
                    </a:lnTo>
                    <a:lnTo>
                      <a:pt x="114" y="85"/>
                    </a:lnTo>
                    <a:lnTo>
                      <a:pt x="114" y="0"/>
                    </a:lnTo>
                    <a:lnTo>
                      <a:pt x="170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0" name="Freeform 300"/>
              <p:cNvSpPr>
                <a:spLocks/>
              </p:cNvSpPr>
              <p:nvPr/>
            </p:nvSpPr>
            <p:spPr bwMode="auto">
              <a:xfrm>
                <a:off x="3534" y="3919"/>
                <a:ext cx="879" cy="510"/>
              </a:xfrm>
              <a:custGeom>
                <a:avLst/>
                <a:gdLst>
                  <a:gd name="T0" fmla="*/ 0 w 879"/>
                  <a:gd name="T1" fmla="*/ 0 h 510"/>
                  <a:gd name="T2" fmla="*/ 142 w 879"/>
                  <a:gd name="T3" fmla="*/ 28 h 510"/>
                  <a:gd name="T4" fmla="*/ 170 w 879"/>
                  <a:gd name="T5" fmla="*/ 113 h 510"/>
                  <a:gd name="T6" fmla="*/ 199 w 879"/>
                  <a:gd name="T7" fmla="*/ 198 h 510"/>
                  <a:gd name="T8" fmla="*/ 255 w 879"/>
                  <a:gd name="T9" fmla="*/ 198 h 510"/>
                  <a:gd name="T10" fmla="*/ 312 w 879"/>
                  <a:gd name="T11" fmla="*/ 170 h 510"/>
                  <a:gd name="T12" fmla="*/ 312 w 879"/>
                  <a:gd name="T13" fmla="*/ 113 h 510"/>
                  <a:gd name="T14" fmla="*/ 426 w 879"/>
                  <a:gd name="T15" fmla="*/ 85 h 510"/>
                  <a:gd name="T16" fmla="*/ 454 w 879"/>
                  <a:gd name="T17" fmla="*/ 0 h 510"/>
                  <a:gd name="T18" fmla="*/ 567 w 879"/>
                  <a:gd name="T19" fmla="*/ 0 h 510"/>
                  <a:gd name="T20" fmla="*/ 652 w 879"/>
                  <a:gd name="T21" fmla="*/ 56 h 510"/>
                  <a:gd name="T22" fmla="*/ 737 w 879"/>
                  <a:gd name="T23" fmla="*/ 56 h 510"/>
                  <a:gd name="T24" fmla="*/ 737 w 879"/>
                  <a:gd name="T25" fmla="*/ 85 h 510"/>
                  <a:gd name="T26" fmla="*/ 851 w 879"/>
                  <a:gd name="T27" fmla="*/ 85 h 510"/>
                  <a:gd name="T28" fmla="*/ 879 w 879"/>
                  <a:gd name="T29" fmla="*/ 113 h 510"/>
                  <a:gd name="T30" fmla="*/ 766 w 879"/>
                  <a:gd name="T31" fmla="*/ 170 h 510"/>
                  <a:gd name="T32" fmla="*/ 851 w 879"/>
                  <a:gd name="T33" fmla="*/ 311 h 510"/>
                  <a:gd name="T34" fmla="*/ 766 w 879"/>
                  <a:gd name="T35" fmla="*/ 453 h 510"/>
                  <a:gd name="T36" fmla="*/ 709 w 879"/>
                  <a:gd name="T37" fmla="*/ 425 h 510"/>
                  <a:gd name="T38" fmla="*/ 652 w 879"/>
                  <a:gd name="T39" fmla="*/ 482 h 510"/>
                  <a:gd name="T40" fmla="*/ 624 w 879"/>
                  <a:gd name="T41" fmla="*/ 396 h 510"/>
                  <a:gd name="T42" fmla="*/ 596 w 879"/>
                  <a:gd name="T43" fmla="*/ 396 h 510"/>
                  <a:gd name="T44" fmla="*/ 596 w 879"/>
                  <a:gd name="T45" fmla="*/ 453 h 510"/>
                  <a:gd name="T46" fmla="*/ 539 w 879"/>
                  <a:gd name="T47" fmla="*/ 482 h 510"/>
                  <a:gd name="T48" fmla="*/ 397 w 879"/>
                  <a:gd name="T49" fmla="*/ 453 h 510"/>
                  <a:gd name="T50" fmla="*/ 255 w 879"/>
                  <a:gd name="T51" fmla="*/ 510 h 510"/>
                  <a:gd name="T52" fmla="*/ 142 w 879"/>
                  <a:gd name="T53" fmla="*/ 482 h 510"/>
                  <a:gd name="T54" fmla="*/ 114 w 879"/>
                  <a:gd name="T55" fmla="*/ 368 h 510"/>
                  <a:gd name="T56" fmla="*/ 57 w 879"/>
                  <a:gd name="T57" fmla="*/ 340 h 510"/>
                  <a:gd name="T58" fmla="*/ 57 w 879"/>
                  <a:gd name="T59" fmla="*/ 198 h 510"/>
                  <a:gd name="T60" fmla="*/ 0 w 879"/>
                  <a:gd name="T6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79" h="510">
                    <a:moveTo>
                      <a:pt x="0" y="0"/>
                    </a:moveTo>
                    <a:lnTo>
                      <a:pt x="142" y="28"/>
                    </a:lnTo>
                    <a:lnTo>
                      <a:pt x="170" y="113"/>
                    </a:lnTo>
                    <a:lnTo>
                      <a:pt x="199" y="198"/>
                    </a:lnTo>
                    <a:lnTo>
                      <a:pt x="255" y="198"/>
                    </a:lnTo>
                    <a:lnTo>
                      <a:pt x="312" y="170"/>
                    </a:lnTo>
                    <a:lnTo>
                      <a:pt x="312" y="113"/>
                    </a:lnTo>
                    <a:lnTo>
                      <a:pt x="426" y="85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652" y="56"/>
                    </a:lnTo>
                    <a:lnTo>
                      <a:pt x="737" y="56"/>
                    </a:lnTo>
                    <a:lnTo>
                      <a:pt x="737" y="85"/>
                    </a:lnTo>
                    <a:lnTo>
                      <a:pt x="851" y="85"/>
                    </a:lnTo>
                    <a:lnTo>
                      <a:pt x="879" y="113"/>
                    </a:lnTo>
                    <a:lnTo>
                      <a:pt x="766" y="170"/>
                    </a:lnTo>
                    <a:lnTo>
                      <a:pt x="851" y="311"/>
                    </a:lnTo>
                    <a:lnTo>
                      <a:pt x="766" y="453"/>
                    </a:lnTo>
                    <a:lnTo>
                      <a:pt x="709" y="425"/>
                    </a:lnTo>
                    <a:lnTo>
                      <a:pt x="652" y="482"/>
                    </a:lnTo>
                    <a:lnTo>
                      <a:pt x="624" y="396"/>
                    </a:lnTo>
                    <a:lnTo>
                      <a:pt x="596" y="396"/>
                    </a:lnTo>
                    <a:lnTo>
                      <a:pt x="596" y="453"/>
                    </a:lnTo>
                    <a:lnTo>
                      <a:pt x="539" y="482"/>
                    </a:lnTo>
                    <a:lnTo>
                      <a:pt x="397" y="453"/>
                    </a:lnTo>
                    <a:lnTo>
                      <a:pt x="255" y="510"/>
                    </a:lnTo>
                    <a:lnTo>
                      <a:pt x="142" y="482"/>
                    </a:lnTo>
                    <a:lnTo>
                      <a:pt x="114" y="368"/>
                    </a:lnTo>
                    <a:lnTo>
                      <a:pt x="57" y="340"/>
                    </a:lnTo>
                    <a:lnTo>
                      <a:pt x="57" y="198"/>
                    </a:lnTo>
                    <a:lnTo>
                      <a:pt x="0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1" name="Freeform 301"/>
              <p:cNvSpPr>
                <a:spLocks/>
              </p:cNvSpPr>
              <p:nvPr/>
            </p:nvSpPr>
            <p:spPr bwMode="auto">
              <a:xfrm>
                <a:off x="3478" y="3663"/>
                <a:ext cx="510" cy="454"/>
              </a:xfrm>
              <a:custGeom>
                <a:avLst/>
                <a:gdLst>
                  <a:gd name="T0" fmla="*/ 510 w 510"/>
                  <a:gd name="T1" fmla="*/ 199 h 454"/>
                  <a:gd name="T2" fmla="*/ 510 w 510"/>
                  <a:gd name="T3" fmla="*/ 256 h 454"/>
                  <a:gd name="T4" fmla="*/ 482 w 510"/>
                  <a:gd name="T5" fmla="*/ 341 h 454"/>
                  <a:gd name="T6" fmla="*/ 368 w 510"/>
                  <a:gd name="T7" fmla="*/ 369 h 454"/>
                  <a:gd name="T8" fmla="*/ 368 w 510"/>
                  <a:gd name="T9" fmla="*/ 426 h 454"/>
                  <a:gd name="T10" fmla="*/ 311 w 510"/>
                  <a:gd name="T11" fmla="*/ 454 h 454"/>
                  <a:gd name="T12" fmla="*/ 255 w 510"/>
                  <a:gd name="T13" fmla="*/ 454 h 454"/>
                  <a:gd name="T14" fmla="*/ 226 w 510"/>
                  <a:gd name="T15" fmla="*/ 369 h 454"/>
                  <a:gd name="T16" fmla="*/ 198 w 510"/>
                  <a:gd name="T17" fmla="*/ 284 h 454"/>
                  <a:gd name="T18" fmla="*/ 56 w 510"/>
                  <a:gd name="T19" fmla="*/ 256 h 454"/>
                  <a:gd name="T20" fmla="*/ 85 w 510"/>
                  <a:gd name="T21" fmla="*/ 227 h 454"/>
                  <a:gd name="T22" fmla="*/ 28 w 510"/>
                  <a:gd name="T23" fmla="*/ 142 h 454"/>
                  <a:gd name="T24" fmla="*/ 28 w 510"/>
                  <a:gd name="T25" fmla="*/ 114 h 454"/>
                  <a:gd name="T26" fmla="*/ 0 w 510"/>
                  <a:gd name="T27" fmla="*/ 86 h 454"/>
                  <a:gd name="T28" fmla="*/ 0 w 510"/>
                  <a:gd name="T29" fmla="*/ 29 h 454"/>
                  <a:gd name="T30" fmla="*/ 28 w 510"/>
                  <a:gd name="T31" fmla="*/ 0 h 454"/>
                  <a:gd name="T32" fmla="*/ 113 w 510"/>
                  <a:gd name="T33" fmla="*/ 29 h 454"/>
                  <a:gd name="T34" fmla="*/ 141 w 510"/>
                  <a:gd name="T35" fmla="*/ 57 h 454"/>
                  <a:gd name="T36" fmla="*/ 141 w 510"/>
                  <a:gd name="T37" fmla="*/ 114 h 454"/>
                  <a:gd name="T38" fmla="*/ 198 w 510"/>
                  <a:gd name="T39" fmla="*/ 86 h 454"/>
                  <a:gd name="T40" fmla="*/ 226 w 510"/>
                  <a:gd name="T41" fmla="*/ 86 h 454"/>
                  <a:gd name="T42" fmla="*/ 255 w 510"/>
                  <a:gd name="T43" fmla="*/ 114 h 454"/>
                  <a:gd name="T44" fmla="*/ 311 w 510"/>
                  <a:gd name="T45" fmla="*/ 142 h 454"/>
                  <a:gd name="T46" fmla="*/ 368 w 510"/>
                  <a:gd name="T47" fmla="*/ 86 h 454"/>
                  <a:gd name="T48" fmla="*/ 396 w 510"/>
                  <a:gd name="T49" fmla="*/ 114 h 454"/>
                  <a:gd name="T50" fmla="*/ 453 w 510"/>
                  <a:gd name="T51" fmla="*/ 142 h 454"/>
                  <a:gd name="T52" fmla="*/ 425 w 510"/>
                  <a:gd name="T53" fmla="*/ 171 h 454"/>
                  <a:gd name="T54" fmla="*/ 510 w 510"/>
                  <a:gd name="T55" fmla="*/ 19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0" h="454">
                    <a:moveTo>
                      <a:pt x="510" y="199"/>
                    </a:moveTo>
                    <a:lnTo>
                      <a:pt x="510" y="256"/>
                    </a:lnTo>
                    <a:lnTo>
                      <a:pt x="482" y="341"/>
                    </a:lnTo>
                    <a:lnTo>
                      <a:pt x="368" y="369"/>
                    </a:lnTo>
                    <a:lnTo>
                      <a:pt x="368" y="426"/>
                    </a:lnTo>
                    <a:lnTo>
                      <a:pt x="311" y="454"/>
                    </a:lnTo>
                    <a:lnTo>
                      <a:pt x="255" y="454"/>
                    </a:lnTo>
                    <a:lnTo>
                      <a:pt x="226" y="369"/>
                    </a:lnTo>
                    <a:lnTo>
                      <a:pt x="198" y="284"/>
                    </a:lnTo>
                    <a:lnTo>
                      <a:pt x="56" y="256"/>
                    </a:lnTo>
                    <a:lnTo>
                      <a:pt x="85" y="227"/>
                    </a:lnTo>
                    <a:lnTo>
                      <a:pt x="28" y="142"/>
                    </a:lnTo>
                    <a:lnTo>
                      <a:pt x="28" y="114"/>
                    </a:lnTo>
                    <a:lnTo>
                      <a:pt x="0" y="86"/>
                    </a:lnTo>
                    <a:lnTo>
                      <a:pt x="0" y="29"/>
                    </a:lnTo>
                    <a:lnTo>
                      <a:pt x="28" y="0"/>
                    </a:lnTo>
                    <a:lnTo>
                      <a:pt x="113" y="29"/>
                    </a:lnTo>
                    <a:lnTo>
                      <a:pt x="141" y="57"/>
                    </a:lnTo>
                    <a:lnTo>
                      <a:pt x="141" y="114"/>
                    </a:lnTo>
                    <a:lnTo>
                      <a:pt x="198" y="86"/>
                    </a:lnTo>
                    <a:lnTo>
                      <a:pt x="226" y="86"/>
                    </a:lnTo>
                    <a:lnTo>
                      <a:pt x="255" y="114"/>
                    </a:lnTo>
                    <a:lnTo>
                      <a:pt x="311" y="142"/>
                    </a:lnTo>
                    <a:lnTo>
                      <a:pt x="368" y="86"/>
                    </a:lnTo>
                    <a:lnTo>
                      <a:pt x="396" y="114"/>
                    </a:lnTo>
                    <a:lnTo>
                      <a:pt x="453" y="142"/>
                    </a:lnTo>
                    <a:lnTo>
                      <a:pt x="425" y="171"/>
                    </a:lnTo>
                    <a:lnTo>
                      <a:pt x="510" y="19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2" name="Freeform 302"/>
              <p:cNvSpPr>
                <a:spLocks/>
              </p:cNvSpPr>
              <p:nvPr/>
            </p:nvSpPr>
            <p:spPr bwMode="auto">
              <a:xfrm>
                <a:off x="3478" y="3295"/>
                <a:ext cx="878" cy="624"/>
              </a:xfrm>
              <a:custGeom>
                <a:avLst/>
                <a:gdLst>
                  <a:gd name="T0" fmla="*/ 878 w 878"/>
                  <a:gd name="T1" fmla="*/ 28 h 624"/>
                  <a:gd name="T2" fmla="*/ 878 w 878"/>
                  <a:gd name="T3" fmla="*/ 57 h 624"/>
                  <a:gd name="T4" fmla="*/ 680 w 878"/>
                  <a:gd name="T5" fmla="*/ 142 h 624"/>
                  <a:gd name="T6" fmla="*/ 652 w 878"/>
                  <a:gd name="T7" fmla="*/ 198 h 624"/>
                  <a:gd name="T8" fmla="*/ 595 w 878"/>
                  <a:gd name="T9" fmla="*/ 198 h 624"/>
                  <a:gd name="T10" fmla="*/ 567 w 878"/>
                  <a:gd name="T11" fmla="*/ 255 h 624"/>
                  <a:gd name="T12" fmla="*/ 567 w 878"/>
                  <a:gd name="T13" fmla="*/ 482 h 624"/>
                  <a:gd name="T14" fmla="*/ 623 w 878"/>
                  <a:gd name="T15" fmla="*/ 510 h 624"/>
                  <a:gd name="T16" fmla="*/ 567 w 878"/>
                  <a:gd name="T17" fmla="*/ 567 h 624"/>
                  <a:gd name="T18" fmla="*/ 623 w 878"/>
                  <a:gd name="T19" fmla="*/ 624 h 624"/>
                  <a:gd name="T20" fmla="*/ 510 w 878"/>
                  <a:gd name="T21" fmla="*/ 624 h 624"/>
                  <a:gd name="T22" fmla="*/ 510 w 878"/>
                  <a:gd name="T23" fmla="*/ 567 h 624"/>
                  <a:gd name="T24" fmla="*/ 425 w 878"/>
                  <a:gd name="T25" fmla="*/ 539 h 624"/>
                  <a:gd name="T26" fmla="*/ 453 w 878"/>
                  <a:gd name="T27" fmla="*/ 510 h 624"/>
                  <a:gd name="T28" fmla="*/ 396 w 878"/>
                  <a:gd name="T29" fmla="*/ 482 h 624"/>
                  <a:gd name="T30" fmla="*/ 368 w 878"/>
                  <a:gd name="T31" fmla="*/ 454 h 624"/>
                  <a:gd name="T32" fmla="*/ 311 w 878"/>
                  <a:gd name="T33" fmla="*/ 510 h 624"/>
                  <a:gd name="T34" fmla="*/ 255 w 878"/>
                  <a:gd name="T35" fmla="*/ 482 h 624"/>
                  <a:gd name="T36" fmla="*/ 226 w 878"/>
                  <a:gd name="T37" fmla="*/ 454 h 624"/>
                  <a:gd name="T38" fmla="*/ 198 w 878"/>
                  <a:gd name="T39" fmla="*/ 454 h 624"/>
                  <a:gd name="T40" fmla="*/ 141 w 878"/>
                  <a:gd name="T41" fmla="*/ 482 h 624"/>
                  <a:gd name="T42" fmla="*/ 141 w 878"/>
                  <a:gd name="T43" fmla="*/ 425 h 624"/>
                  <a:gd name="T44" fmla="*/ 113 w 878"/>
                  <a:gd name="T45" fmla="*/ 397 h 624"/>
                  <a:gd name="T46" fmla="*/ 28 w 878"/>
                  <a:gd name="T47" fmla="*/ 368 h 624"/>
                  <a:gd name="T48" fmla="*/ 0 w 878"/>
                  <a:gd name="T49" fmla="*/ 283 h 624"/>
                  <a:gd name="T50" fmla="*/ 85 w 878"/>
                  <a:gd name="T51" fmla="*/ 283 h 624"/>
                  <a:gd name="T52" fmla="*/ 85 w 878"/>
                  <a:gd name="T53" fmla="*/ 255 h 624"/>
                  <a:gd name="T54" fmla="*/ 170 w 878"/>
                  <a:gd name="T55" fmla="*/ 255 h 624"/>
                  <a:gd name="T56" fmla="*/ 226 w 878"/>
                  <a:gd name="T57" fmla="*/ 198 h 624"/>
                  <a:gd name="T58" fmla="*/ 255 w 878"/>
                  <a:gd name="T59" fmla="*/ 283 h 624"/>
                  <a:gd name="T60" fmla="*/ 311 w 878"/>
                  <a:gd name="T61" fmla="*/ 312 h 624"/>
                  <a:gd name="T62" fmla="*/ 340 w 878"/>
                  <a:gd name="T63" fmla="*/ 283 h 624"/>
                  <a:gd name="T64" fmla="*/ 311 w 878"/>
                  <a:gd name="T65" fmla="*/ 170 h 624"/>
                  <a:gd name="T66" fmla="*/ 368 w 878"/>
                  <a:gd name="T67" fmla="*/ 170 h 624"/>
                  <a:gd name="T68" fmla="*/ 396 w 878"/>
                  <a:gd name="T69" fmla="*/ 113 h 624"/>
                  <a:gd name="T70" fmla="*/ 538 w 878"/>
                  <a:gd name="T71" fmla="*/ 85 h 624"/>
                  <a:gd name="T72" fmla="*/ 567 w 878"/>
                  <a:gd name="T73" fmla="*/ 0 h 624"/>
                  <a:gd name="T74" fmla="*/ 595 w 878"/>
                  <a:gd name="T75" fmla="*/ 28 h 624"/>
                  <a:gd name="T76" fmla="*/ 680 w 878"/>
                  <a:gd name="T77" fmla="*/ 28 h 624"/>
                  <a:gd name="T78" fmla="*/ 737 w 878"/>
                  <a:gd name="T79" fmla="*/ 57 h 624"/>
                  <a:gd name="T80" fmla="*/ 822 w 878"/>
                  <a:gd name="T81" fmla="*/ 0 h 624"/>
                  <a:gd name="T82" fmla="*/ 878 w 878"/>
                  <a:gd name="T83" fmla="*/ 28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78" h="624">
                    <a:moveTo>
                      <a:pt x="878" y="28"/>
                    </a:moveTo>
                    <a:lnTo>
                      <a:pt x="878" y="57"/>
                    </a:lnTo>
                    <a:lnTo>
                      <a:pt x="680" y="142"/>
                    </a:lnTo>
                    <a:lnTo>
                      <a:pt x="652" y="198"/>
                    </a:lnTo>
                    <a:lnTo>
                      <a:pt x="595" y="198"/>
                    </a:lnTo>
                    <a:lnTo>
                      <a:pt x="567" y="255"/>
                    </a:lnTo>
                    <a:lnTo>
                      <a:pt x="567" y="482"/>
                    </a:lnTo>
                    <a:lnTo>
                      <a:pt x="623" y="510"/>
                    </a:lnTo>
                    <a:lnTo>
                      <a:pt x="567" y="567"/>
                    </a:lnTo>
                    <a:lnTo>
                      <a:pt x="623" y="624"/>
                    </a:lnTo>
                    <a:lnTo>
                      <a:pt x="510" y="624"/>
                    </a:lnTo>
                    <a:lnTo>
                      <a:pt x="510" y="567"/>
                    </a:lnTo>
                    <a:lnTo>
                      <a:pt x="425" y="539"/>
                    </a:lnTo>
                    <a:lnTo>
                      <a:pt x="453" y="510"/>
                    </a:lnTo>
                    <a:lnTo>
                      <a:pt x="396" y="482"/>
                    </a:lnTo>
                    <a:lnTo>
                      <a:pt x="368" y="454"/>
                    </a:lnTo>
                    <a:lnTo>
                      <a:pt x="311" y="510"/>
                    </a:lnTo>
                    <a:lnTo>
                      <a:pt x="255" y="482"/>
                    </a:lnTo>
                    <a:lnTo>
                      <a:pt x="226" y="454"/>
                    </a:lnTo>
                    <a:lnTo>
                      <a:pt x="198" y="454"/>
                    </a:lnTo>
                    <a:lnTo>
                      <a:pt x="141" y="482"/>
                    </a:lnTo>
                    <a:lnTo>
                      <a:pt x="141" y="425"/>
                    </a:lnTo>
                    <a:lnTo>
                      <a:pt x="113" y="397"/>
                    </a:lnTo>
                    <a:lnTo>
                      <a:pt x="28" y="368"/>
                    </a:lnTo>
                    <a:lnTo>
                      <a:pt x="0" y="283"/>
                    </a:lnTo>
                    <a:lnTo>
                      <a:pt x="85" y="283"/>
                    </a:lnTo>
                    <a:lnTo>
                      <a:pt x="85" y="255"/>
                    </a:lnTo>
                    <a:lnTo>
                      <a:pt x="170" y="255"/>
                    </a:lnTo>
                    <a:lnTo>
                      <a:pt x="226" y="198"/>
                    </a:lnTo>
                    <a:lnTo>
                      <a:pt x="255" y="283"/>
                    </a:lnTo>
                    <a:lnTo>
                      <a:pt x="311" y="312"/>
                    </a:lnTo>
                    <a:lnTo>
                      <a:pt x="340" y="283"/>
                    </a:lnTo>
                    <a:lnTo>
                      <a:pt x="311" y="170"/>
                    </a:lnTo>
                    <a:lnTo>
                      <a:pt x="368" y="170"/>
                    </a:lnTo>
                    <a:lnTo>
                      <a:pt x="396" y="113"/>
                    </a:lnTo>
                    <a:lnTo>
                      <a:pt x="538" y="85"/>
                    </a:lnTo>
                    <a:lnTo>
                      <a:pt x="567" y="0"/>
                    </a:lnTo>
                    <a:lnTo>
                      <a:pt x="595" y="28"/>
                    </a:lnTo>
                    <a:lnTo>
                      <a:pt x="680" y="28"/>
                    </a:lnTo>
                    <a:lnTo>
                      <a:pt x="737" y="57"/>
                    </a:lnTo>
                    <a:lnTo>
                      <a:pt x="822" y="0"/>
                    </a:lnTo>
                    <a:lnTo>
                      <a:pt x="878" y="2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3" name="Freeform 303"/>
              <p:cNvSpPr>
                <a:spLocks/>
              </p:cNvSpPr>
              <p:nvPr/>
            </p:nvSpPr>
            <p:spPr bwMode="auto">
              <a:xfrm>
                <a:off x="3222" y="3408"/>
                <a:ext cx="426" cy="170"/>
              </a:xfrm>
              <a:custGeom>
                <a:avLst/>
                <a:gdLst>
                  <a:gd name="T0" fmla="*/ 426 w 426"/>
                  <a:gd name="T1" fmla="*/ 142 h 170"/>
                  <a:gd name="T2" fmla="*/ 426 w 426"/>
                  <a:gd name="T3" fmla="*/ 57 h 170"/>
                  <a:gd name="T4" fmla="*/ 369 w 426"/>
                  <a:gd name="T5" fmla="*/ 57 h 170"/>
                  <a:gd name="T6" fmla="*/ 369 w 426"/>
                  <a:gd name="T7" fmla="*/ 0 h 170"/>
                  <a:gd name="T8" fmla="*/ 312 w 426"/>
                  <a:gd name="T9" fmla="*/ 0 h 170"/>
                  <a:gd name="T10" fmla="*/ 227 w 426"/>
                  <a:gd name="T11" fmla="*/ 29 h 170"/>
                  <a:gd name="T12" fmla="*/ 199 w 426"/>
                  <a:gd name="T13" fmla="*/ 85 h 170"/>
                  <a:gd name="T14" fmla="*/ 114 w 426"/>
                  <a:gd name="T15" fmla="*/ 85 h 170"/>
                  <a:gd name="T16" fmla="*/ 85 w 426"/>
                  <a:gd name="T17" fmla="*/ 114 h 170"/>
                  <a:gd name="T18" fmla="*/ 0 w 426"/>
                  <a:gd name="T19" fmla="*/ 142 h 170"/>
                  <a:gd name="T20" fmla="*/ 57 w 426"/>
                  <a:gd name="T21" fmla="*/ 170 h 170"/>
                  <a:gd name="T22" fmla="*/ 142 w 426"/>
                  <a:gd name="T23" fmla="*/ 142 h 170"/>
                  <a:gd name="T24" fmla="*/ 256 w 426"/>
                  <a:gd name="T25" fmla="*/ 170 h 170"/>
                  <a:gd name="T26" fmla="*/ 341 w 426"/>
                  <a:gd name="T27" fmla="*/ 170 h 170"/>
                  <a:gd name="T28" fmla="*/ 341 w 426"/>
                  <a:gd name="T29" fmla="*/ 142 h 170"/>
                  <a:gd name="T30" fmla="*/ 426 w 426"/>
                  <a:gd name="T31" fmla="*/ 142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6" h="170">
                    <a:moveTo>
                      <a:pt x="426" y="142"/>
                    </a:moveTo>
                    <a:lnTo>
                      <a:pt x="426" y="57"/>
                    </a:lnTo>
                    <a:lnTo>
                      <a:pt x="369" y="57"/>
                    </a:lnTo>
                    <a:lnTo>
                      <a:pt x="369" y="0"/>
                    </a:lnTo>
                    <a:lnTo>
                      <a:pt x="312" y="0"/>
                    </a:lnTo>
                    <a:lnTo>
                      <a:pt x="227" y="29"/>
                    </a:lnTo>
                    <a:lnTo>
                      <a:pt x="199" y="85"/>
                    </a:lnTo>
                    <a:lnTo>
                      <a:pt x="114" y="85"/>
                    </a:lnTo>
                    <a:lnTo>
                      <a:pt x="85" y="114"/>
                    </a:lnTo>
                    <a:lnTo>
                      <a:pt x="0" y="142"/>
                    </a:lnTo>
                    <a:lnTo>
                      <a:pt x="57" y="170"/>
                    </a:lnTo>
                    <a:lnTo>
                      <a:pt x="142" y="142"/>
                    </a:lnTo>
                    <a:lnTo>
                      <a:pt x="256" y="170"/>
                    </a:lnTo>
                    <a:lnTo>
                      <a:pt x="341" y="170"/>
                    </a:lnTo>
                    <a:lnTo>
                      <a:pt x="341" y="142"/>
                    </a:lnTo>
                    <a:lnTo>
                      <a:pt x="426" y="14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4" name="Freeform 304"/>
              <p:cNvSpPr>
                <a:spLocks/>
              </p:cNvSpPr>
              <p:nvPr/>
            </p:nvSpPr>
            <p:spPr bwMode="auto">
              <a:xfrm>
                <a:off x="3591" y="3040"/>
                <a:ext cx="454" cy="567"/>
              </a:xfrm>
              <a:custGeom>
                <a:avLst/>
                <a:gdLst>
                  <a:gd name="T0" fmla="*/ 397 w 454"/>
                  <a:gd name="T1" fmla="*/ 0 h 567"/>
                  <a:gd name="T2" fmla="*/ 198 w 454"/>
                  <a:gd name="T3" fmla="*/ 85 h 567"/>
                  <a:gd name="T4" fmla="*/ 198 w 454"/>
                  <a:gd name="T5" fmla="*/ 113 h 567"/>
                  <a:gd name="T6" fmla="*/ 142 w 454"/>
                  <a:gd name="T7" fmla="*/ 113 h 567"/>
                  <a:gd name="T8" fmla="*/ 113 w 454"/>
                  <a:gd name="T9" fmla="*/ 170 h 567"/>
                  <a:gd name="T10" fmla="*/ 57 w 454"/>
                  <a:gd name="T11" fmla="*/ 170 h 567"/>
                  <a:gd name="T12" fmla="*/ 0 w 454"/>
                  <a:gd name="T13" fmla="*/ 255 h 567"/>
                  <a:gd name="T14" fmla="*/ 28 w 454"/>
                  <a:gd name="T15" fmla="*/ 340 h 567"/>
                  <a:gd name="T16" fmla="*/ 0 w 454"/>
                  <a:gd name="T17" fmla="*/ 368 h 567"/>
                  <a:gd name="T18" fmla="*/ 0 w 454"/>
                  <a:gd name="T19" fmla="*/ 425 h 567"/>
                  <a:gd name="T20" fmla="*/ 57 w 454"/>
                  <a:gd name="T21" fmla="*/ 425 h 567"/>
                  <a:gd name="T22" fmla="*/ 57 w 454"/>
                  <a:gd name="T23" fmla="*/ 510 h 567"/>
                  <a:gd name="T24" fmla="*/ 113 w 454"/>
                  <a:gd name="T25" fmla="*/ 453 h 567"/>
                  <a:gd name="T26" fmla="*/ 142 w 454"/>
                  <a:gd name="T27" fmla="*/ 538 h 567"/>
                  <a:gd name="T28" fmla="*/ 198 w 454"/>
                  <a:gd name="T29" fmla="*/ 567 h 567"/>
                  <a:gd name="T30" fmla="*/ 227 w 454"/>
                  <a:gd name="T31" fmla="*/ 538 h 567"/>
                  <a:gd name="T32" fmla="*/ 198 w 454"/>
                  <a:gd name="T33" fmla="*/ 425 h 567"/>
                  <a:gd name="T34" fmla="*/ 255 w 454"/>
                  <a:gd name="T35" fmla="*/ 425 h 567"/>
                  <a:gd name="T36" fmla="*/ 283 w 454"/>
                  <a:gd name="T37" fmla="*/ 368 h 567"/>
                  <a:gd name="T38" fmla="*/ 425 w 454"/>
                  <a:gd name="T39" fmla="*/ 340 h 567"/>
                  <a:gd name="T40" fmla="*/ 454 w 454"/>
                  <a:gd name="T41" fmla="*/ 255 h 567"/>
                  <a:gd name="T42" fmla="*/ 397 w 454"/>
                  <a:gd name="T43" fmla="*/ 170 h 567"/>
                  <a:gd name="T44" fmla="*/ 425 w 454"/>
                  <a:gd name="T45" fmla="*/ 85 h 567"/>
                  <a:gd name="T46" fmla="*/ 397 w 454"/>
                  <a:gd name="T4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4" h="567">
                    <a:moveTo>
                      <a:pt x="397" y="0"/>
                    </a:moveTo>
                    <a:lnTo>
                      <a:pt x="198" y="85"/>
                    </a:lnTo>
                    <a:lnTo>
                      <a:pt x="198" y="113"/>
                    </a:lnTo>
                    <a:lnTo>
                      <a:pt x="142" y="113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0" y="255"/>
                    </a:lnTo>
                    <a:lnTo>
                      <a:pt x="28" y="340"/>
                    </a:lnTo>
                    <a:lnTo>
                      <a:pt x="0" y="368"/>
                    </a:lnTo>
                    <a:lnTo>
                      <a:pt x="0" y="425"/>
                    </a:lnTo>
                    <a:lnTo>
                      <a:pt x="57" y="425"/>
                    </a:lnTo>
                    <a:lnTo>
                      <a:pt x="57" y="510"/>
                    </a:lnTo>
                    <a:lnTo>
                      <a:pt x="113" y="453"/>
                    </a:lnTo>
                    <a:lnTo>
                      <a:pt x="142" y="538"/>
                    </a:lnTo>
                    <a:lnTo>
                      <a:pt x="198" y="567"/>
                    </a:lnTo>
                    <a:lnTo>
                      <a:pt x="227" y="538"/>
                    </a:lnTo>
                    <a:lnTo>
                      <a:pt x="198" y="425"/>
                    </a:lnTo>
                    <a:lnTo>
                      <a:pt x="255" y="425"/>
                    </a:lnTo>
                    <a:lnTo>
                      <a:pt x="283" y="368"/>
                    </a:lnTo>
                    <a:lnTo>
                      <a:pt x="425" y="340"/>
                    </a:lnTo>
                    <a:lnTo>
                      <a:pt x="454" y="255"/>
                    </a:lnTo>
                    <a:lnTo>
                      <a:pt x="397" y="170"/>
                    </a:lnTo>
                    <a:lnTo>
                      <a:pt x="425" y="85"/>
                    </a:lnTo>
                    <a:lnTo>
                      <a:pt x="39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6" name="Freeform 306"/>
              <p:cNvSpPr>
                <a:spLocks/>
              </p:cNvSpPr>
              <p:nvPr/>
            </p:nvSpPr>
            <p:spPr bwMode="auto">
              <a:xfrm>
                <a:off x="3988" y="2898"/>
                <a:ext cx="510" cy="454"/>
              </a:xfrm>
              <a:custGeom>
                <a:avLst/>
                <a:gdLst>
                  <a:gd name="T0" fmla="*/ 0 w 510"/>
                  <a:gd name="T1" fmla="*/ 142 h 454"/>
                  <a:gd name="T2" fmla="*/ 28 w 510"/>
                  <a:gd name="T3" fmla="*/ 227 h 454"/>
                  <a:gd name="T4" fmla="*/ 0 w 510"/>
                  <a:gd name="T5" fmla="*/ 312 h 454"/>
                  <a:gd name="T6" fmla="*/ 57 w 510"/>
                  <a:gd name="T7" fmla="*/ 397 h 454"/>
                  <a:gd name="T8" fmla="*/ 85 w 510"/>
                  <a:gd name="T9" fmla="*/ 425 h 454"/>
                  <a:gd name="T10" fmla="*/ 170 w 510"/>
                  <a:gd name="T11" fmla="*/ 425 h 454"/>
                  <a:gd name="T12" fmla="*/ 227 w 510"/>
                  <a:gd name="T13" fmla="*/ 454 h 454"/>
                  <a:gd name="T14" fmla="*/ 312 w 510"/>
                  <a:gd name="T15" fmla="*/ 397 h 454"/>
                  <a:gd name="T16" fmla="*/ 368 w 510"/>
                  <a:gd name="T17" fmla="*/ 425 h 454"/>
                  <a:gd name="T18" fmla="*/ 510 w 510"/>
                  <a:gd name="T19" fmla="*/ 312 h 454"/>
                  <a:gd name="T20" fmla="*/ 510 w 510"/>
                  <a:gd name="T21" fmla="*/ 284 h 454"/>
                  <a:gd name="T22" fmla="*/ 425 w 510"/>
                  <a:gd name="T23" fmla="*/ 255 h 454"/>
                  <a:gd name="T24" fmla="*/ 453 w 510"/>
                  <a:gd name="T25" fmla="*/ 227 h 454"/>
                  <a:gd name="T26" fmla="*/ 397 w 510"/>
                  <a:gd name="T27" fmla="*/ 142 h 454"/>
                  <a:gd name="T28" fmla="*/ 453 w 510"/>
                  <a:gd name="T29" fmla="*/ 142 h 454"/>
                  <a:gd name="T30" fmla="*/ 425 w 510"/>
                  <a:gd name="T31" fmla="*/ 57 h 454"/>
                  <a:gd name="T32" fmla="*/ 425 w 510"/>
                  <a:gd name="T33" fmla="*/ 28 h 454"/>
                  <a:gd name="T34" fmla="*/ 368 w 510"/>
                  <a:gd name="T35" fmla="*/ 0 h 454"/>
                  <a:gd name="T36" fmla="*/ 283 w 510"/>
                  <a:gd name="T37" fmla="*/ 0 h 454"/>
                  <a:gd name="T38" fmla="*/ 227 w 510"/>
                  <a:gd name="T39" fmla="*/ 28 h 454"/>
                  <a:gd name="T40" fmla="*/ 85 w 510"/>
                  <a:gd name="T41" fmla="*/ 28 h 454"/>
                  <a:gd name="T42" fmla="*/ 113 w 510"/>
                  <a:gd name="T43" fmla="*/ 113 h 454"/>
                  <a:gd name="T44" fmla="*/ 57 w 510"/>
                  <a:gd name="T45" fmla="*/ 85 h 454"/>
                  <a:gd name="T46" fmla="*/ 0 w 510"/>
                  <a:gd name="T47" fmla="*/ 14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10" h="454">
                    <a:moveTo>
                      <a:pt x="0" y="142"/>
                    </a:moveTo>
                    <a:lnTo>
                      <a:pt x="28" y="227"/>
                    </a:lnTo>
                    <a:lnTo>
                      <a:pt x="0" y="312"/>
                    </a:lnTo>
                    <a:lnTo>
                      <a:pt x="57" y="397"/>
                    </a:lnTo>
                    <a:lnTo>
                      <a:pt x="85" y="425"/>
                    </a:lnTo>
                    <a:lnTo>
                      <a:pt x="170" y="425"/>
                    </a:lnTo>
                    <a:lnTo>
                      <a:pt x="227" y="454"/>
                    </a:lnTo>
                    <a:lnTo>
                      <a:pt x="312" y="397"/>
                    </a:lnTo>
                    <a:lnTo>
                      <a:pt x="368" y="425"/>
                    </a:lnTo>
                    <a:lnTo>
                      <a:pt x="510" y="312"/>
                    </a:lnTo>
                    <a:lnTo>
                      <a:pt x="510" y="284"/>
                    </a:lnTo>
                    <a:lnTo>
                      <a:pt x="425" y="255"/>
                    </a:lnTo>
                    <a:lnTo>
                      <a:pt x="453" y="227"/>
                    </a:lnTo>
                    <a:lnTo>
                      <a:pt x="397" y="142"/>
                    </a:lnTo>
                    <a:lnTo>
                      <a:pt x="453" y="142"/>
                    </a:lnTo>
                    <a:lnTo>
                      <a:pt x="425" y="57"/>
                    </a:lnTo>
                    <a:lnTo>
                      <a:pt x="425" y="28"/>
                    </a:lnTo>
                    <a:lnTo>
                      <a:pt x="368" y="0"/>
                    </a:lnTo>
                    <a:lnTo>
                      <a:pt x="283" y="0"/>
                    </a:lnTo>
                    <a:lnTo>
                      <a:pt x="227" y="28"/>
                    </a:lnTo>
                    <a:lnTo>
                      <a:pt x="85" y="28"/>
                    </a:lnTo>
                    <a:lnTo>
                      <a:pt x="113" y="113"/>
                    </a:lnTo>
                    <a:lnTo>
                      <a:pt x="57" y="85"/>
                    </a:lnTo>
                    <a:lnTo>
                      <a:pt x="0" y="14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7" name="Freeform 307"/>
              <p:cNvSpPr>
                <a:spLocks/>
              </p:cNvSpPr>
              <p:nvPr/>
            </p:nvSpPr>
            <p:spPr bwMode="auto">
              <a:xfrm>
                <a:off x="4300" y="2671"/>
                <a:ext cx="708" cy="652"/>
              </a:xfrm>
              <a:custGeom>
                <a:avLst/>
                <a:gdLst>
                  <a:gd name="T0" fmla="*/ 113 w 708"/>
                  <a:gd name="T1" fmla="*/ 57 h 652"/>
                  <a:gd name="T2" fmla="*/ 113 w 708"/>
                  <a:gd name="T3" fmla="*/ 114 h 652"/>
                  <a:gd name="T4" fmla="*/ 56 w 708"/>
                  <a:gd name="T5" fmla="*/ 114 h 652"/>
                  <a:gd name="T6" fmla="*/ 0 w 708"/>
                  <a:gd name="T7" fmla="*/ 170 h 652"/>
                  <a:gd name="T8" fmla="*/ 56 w 708"/>
                  <a:gd name="T9" fmla="*/ 199 h 652"/>
                  <a:gd name="T10" fmla="*/ 170 w 708"/>
                  <a:gd name="T11" fmla="*/ 199 h 652"/>
                  <a:gd name="T12" fmla="*/ 113 w 708"/>
                  <a:gd name="T13" fmla="*/ 255 h 652"/>
                  <a:gd name="T14" fmla="*/ 113 w 708"/>
                  <a:gd name="T15" fmla="*/ 284 h 652"/>
                  <a:gd name="T16" fmla="*/ 141 w 708"/>
                  <a:gd name="T17" fmla="*/ 369 h 652"/>
                  <a:gd name="T18" fmla="*/ 85 w 708"/>
                  <a:gd name="T19" fmla="*/ 369 h 652"/>
                  <a:gd name="T20" fmla="*/ 141 w 708"/>
                  <a:gd name="T21" fmla="*/ 454 h 652"/>
                  <a:gd name="T22" fmla="*/ 113 w 708"/>
                  <a:gd name="T23" fmla="*/ 482 h 652"/>
                  <a:gd name="T24" fmla="*/ 198 w 708"/>
                  <a:gd name="T25" fmla="*/ 511 h 652"/>
                  <a:gd name="T26" fmla="*/ 198 w 708"/>
                  <a:gd name="T27" fmla="*/ 596 h 652"/>
                  <a:gd name="T28" fmla="*/ 255 w 708"/>
                  <a:gd name="T29" fmla="*/ 624 h 652"/>
                  <a:gd name="T30" fmla="*/ 340 w 708"/>
                  <a:gd name="T31" fmla="*/ 596 h 652"/>
                  <a:gd name="T32" fmla="*/ 397 w 708"/>
                  <a:gd name="T33" fmla="*/ 652 h 652"/>
                  <a:gd name="T34" fmla="*/ 538 w 708"/>
                  <a:gd name="T35" fmla="*/ 596 h 652"/>
                  <a:gd name="T36" fmla="*/ 595 w 708"/>
                  <a:gd name="T37" fmla="*/ 624 h 652"/>
                  <a:gd name="T38" fmla="*/ 623 w 708"/>
                  <a:gd name="T39" fmla="*/ 596 h 652"/>
                  <a:gd name="T40" fmla="*/ 652 w 708"/>
                  <a:gd name="T41" fmla="*/ 624 h 652"/>
                  <a:gd name="T42" fmla="*/ 708 w 708"/>
                  <a:gd name="T43" fmla="*/ 567 h 652"/>
                  <a:gd name="T44" fmla="*/ 680 w 708"/>
                  <a:gd name="T45" fmla="*/ 511 h 652"/>
                  <a:gd name="T46" fmla="*/ 708 w 708"/>
                  <a:gd name="T47" fmla="*/ 397 h 652"/>
                  <a:gd name="T48" fmla="*/ 652 w 708"/>
                  <a:gd name="T49" fmla="*/ 397 h 652"/>
                  <a:gd name="T50" fmla="*/ 708 w 708"/>
                  <a:gd name="T51" fmla="*/ 340 h 652"/>
                  <a:gd name="T52" fmla="*/ 623 w 708"/>
                  <a:gd name="T53" fmla="*/ 170 h 652"/>
                  <a:gd name="T54" fmla="*/ 510 w 708"/>
                  <a:gd name="T55" fmla="*/ 114 h 652"/>
                  <a:gd name="T56" fmla="*/ 425 w 708"/>
                  <a:gd name="T57" fmla="*/ 170 h 652"/>
                  <a:gd name="T58" fmla="*/ 425 w 708"/>
                  <a:gd name="T59" fmla="*/ 114 h 652"/>
                  <a:gd name="T60" fmla="*/ 368 w 708"/>
                  <a:gd name="T61" fmla="*/ 57 h 652"/>
                  <a:gd name="T62" fmla="*/ 340 w 708"/>
                  <a:gd name="T63" fmla="*/ 114 h 652"/>
                  <a:gd name="T64" fmla="*/ 312 w 708"/>
                  <a:gd name="T65" fmla="*/ 29 h 652"/>
                  <a:gd name="T66" fmla="*/ 198 w 708"/>
                  <a:gd name="T67" fmla="*/ 0 h 652"/>
                  <a:gd name="T68" fmla="*/ 170 w 708"/>
                  <a:gd name="T69" fmla="*/ 57 h 652"/>
                  <a:gd name="T70" fmla="*/ 113 w 708"/>
                  <a:gd name="T71" fmla="*/ 57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8" h="652">
                    <a:moveTo>
                      <a:pt x="113" y="57"/>
                    </a:moveTo>
                    <a:lnTo>
                      <a:pt x="113" y="114"/>
                    </a:lnTo>
                    <a:lnTo>
                      <a:pt x="56" y="114"/>
                    </a:lnTo>
                    <a:lnTo>
                      <a:pt x="0" y="170"/>
                    </a:lnTo>
                    <a:lnTo>
                      <a:pt x="56" y="199"/>
                    </a:lnTo>
                    <a:lnTo>
                      <a:pt x="170" y="199"/>
                    </a:lnTo>
                    <a:lnTo>
                      <a:pt x="113" y="255"/>
                    </a:lnTo>
                    <a:lnTo>
                      <a:pt x="113" y="284"/>
                    </a:lnTo>
                    <a:lnTo>
                      <a:pt x="141" y="369"/>
                    </a:lnTo>
                    <a:lnTo>
                      <a:pt x="85" y="369"/>
                    </a:lnTo>
                    <a:lnTo>
                      <a:pt x="141" y="454"/>
                    </a:lnTo>
                    <a:lnTo>
                      <a:pt x="113" y="482"/>
                    </a:lnTo>
                    <a:lnTo>
                      <a:pt x="198" y="511"/>
                    </a:lnTo>
                    <a:lnTo>
                      <a:pt x="198" y="596"/>
                    </a:lnTo>
                    <a:lnTo>
                      <a:pt x="255" y="624"/>
                    </a:lnTo>
                    <a:lnTo>
                      <a:pt x="340" y="596"/>
                    </a:lnTo>
                    <a:lnTo>
                      <a:pt x="397" y="652"/>
                    </a:lnTo>
                    <a:lnTo>
                      <a:pt x="538" y="596"/>
                    </a:lnTo>
                    <a:lnTo>
                      <a:pt x="595" y="624"/>
                    </a:lnTo>
                    <a:lnTo>
                      <a:pt x="623" y="596"/>
                    </a:lnTo>
                    <a:lnTo>
                      <a:pt x="652" y="624"/>
                    </a:lnTo>
                    <a:lnTo>
                      <a:pt x="708" y="567"/>
                    </a:lnTo>
                    <a:lnTo>
                      <a:pt x="680" y="511"/>
                    </a:lnTo>
                    <a:lnTo>
                      <a:pt x="708" y="397"/>
                    </a:lnTo>
                    <a:lnTo>
                      <a:pt x="652" y="397"/>
                    </a:lnTo>
                    <a:lnTo>
                      <a:pt x="708" y="340"/>
                    </a:lnTo>
                    <a:lnTo>
                      <a:pt x="623" y="170"/>
                    </a:lnTo>
                    <a:lnTo>
                      <a:pt x="510" y="114"/>
                    </a:lnTo>
                    <a:lnTo>
                      <a:pt x="425" y="170"/>
                    </a:lnTo>
                    <a:lnTo>
                      <a:pt x="425" y="114"/>
                    </a:lnTo>
                    <a:lnTo>
                      <a:pt x="368" y="57"/>
                    </a:lnTo>
                    <a:lnTo>
                      <a:pt x="340" y="114"/>
                    </a:lnTo>
                    <a:lnTo>
                      <a:pt x="312" y="29"/>
                    </a:lnTo>
                    <a:lnTo>
                      <a:pt x="198" y="0"/>
                    </a:lnTo>
                    <a:lnTo>
                      <a:pt x="170" y="57"/>
                    </a:lnTo>
                    <a:lnTo>
                      <a:pt x="113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8" name="Freeform 308"/>
              <p:cNvSpPr>
                <a:spLocks/>
              </p:cNvSpPr>
              <p:nvPr/>
            </p:nvSpPr>
            <p:spPr bwMode="auto">
              <a:xfrm>
                <a:off x="3818" y="2473"/>
                <a:ext cx="652" cy="567"/>
              </a:xfrm>
              <a:custGeom>
                <a:avLst/>
                <a:gdLst>
                  <a:gd name="T0" fmla="*/ 170 w 652"/>
                  <a:gd name="T1" fmla="*/ 567 h 567"/>
                  <a:gd name="T2" fmla="*/ 227 w 652"/>
                  <a:gd name="T3" fmla="*/ 510 h 567"/>
                  <a:gd name="T4" fmla="*/ 283 w 652"/>
                  <a:gd name="T5" fmla="*/ 538 h 567"/>
                  <a:gd name="T6" fmla="*/ 255 w 652"/>
                  <a:gd name="T7" fmla="*/ 453 h 567"/>
                  <a:gd name="T8" fmla="*/ 397 w 652"/>
                  <a:gd name="T9" fmla="*/ 453 h 567"/>
                  <a:gd name="T10" fmla="*/ 453 w 652"/>
                  <a:gd name="T11" fmla="*/ 425 h 567"/>
                  <a:gd name="T12" fmla="*/ 538 w 652"/>
                  <a:gd name="T13" fmla="*/ 425 h 567"/>
                  <a:gd name="T14" fmla="*/ 595 w 652"/>
                  <a:gd name="T15" fmla="*/ 453 h 567"/>
                  <a:gd name="T16" fmla="*/ 652 w 652"/>
                  <a:gd name="T17" fmla="*/ 397 h 567"/>
                  <a:gd name="T18" fmla="*/ 538 w 652"/>
                  <a:gd name="T19" fmla="*/ 397 h 567"/>
                  <a:gd name="T20" fmla="*/ 482 w 652"/>
                  <a:gd name="T21" fmla="*/ 368 h 567"/>
                  <a:gd name="T22" fmla="*/ 538 w 652"/>
                  <a:gd name="T23" fmla="*/ 312 h 567"/>
                  <a:gd name="T24" fmla="*/ 595 w 652"/>
                  <a:gd name="T25" fmla="*/ 312 h 567"/>
                  <a:gd name="T26" fmla="*/ 595 w 652"/>
                  <a:gd name="T27" fmla="*/ 255 h 567"/>
                  <a:gd name="T28" fmla="*/ 538 w 652"/>
                  <a:gd name="T29" fmla="*/ 227 h 567"/>
                  <a:gd name="T30" fmla="*/ 510 w 652"/>
                  <a:gd name="T31" fmla="*/ 170 h 567"/>
                  <a:gd name="T32" fmla="*/ 567 w 652"/>
                  <a:gd name="T33" fmla="*/ 142 h 567"/>
                  <a:gd name="T34" fmla="*/ 510 w 652"/>
                  <a:gd name="T35" fmla="*/ 56 h 567"/>
                  <a:gd name="T36" fmla="*/ 567 w 652"/>
                  <a:gd name="T37" fmla="*/ 28 h 567"/>
                  <a:gd name="T38" fmla="*/ 510 w 652"/>
                  <a:gd name="T39" fmla="*/ 0 h 567"/>
                  <a:gd name="T40" fmla="*/ 425 w 652"/>
                  <a:gd name="T41" fmla="*/ 0 h 567"/>
                  <a:gd name="T42" fmla="*/ 368 w 652"/>
                  <a:gd name="T43" fmla="*/ 85 h 567"/>
                  <a:gd name="T44" fmla="*/ 340 w 652"/>
                  <a:gd name="T45" fmla="*/ 56 h 567"/>
                  <a:gd name="T46" fmla="*/ 255 w 652"/>
                  <a:gd name="T47" fmla="*/ 113 h 567"/>
                  <a:gd name="T48" fmla="*/ 113 w 652"/>
                  <a:gd name="T49" fmla="*/ 85 h 567"/>
                  <a:gd name="T50" fmla="*/ 113 w 652"/>
                  <a:gd name="T51" fmla="*/ 170 h 567"/>
                  <a:gd name="T52" fmla="*/ 28 w 652"/>
                  <a:gd name="T53" fmla="*/ 113 h 567"/>
                  <a:gd name="T54" fmla="*/ 0 w 652"/>
                  <a:gd name="T55" fmla="*/ 255 h 567"/>
                  <a:gd name="T56" fmla="*/ 56 w 652"/>
                  <a:gd name="T57" fmla="*/ 283 h 567"/>
                  <a:gd name="T58" fmla="*/ 85 w 652"/>
                  <a:gd name="T59" fmla="*/ 368 h 567"/>
                  <a:gd name="T60" fmla="*/ 56 w 652"/>
                  <a:gd name="T61" fmla="*/ 425 h 567"/>
                  <a:gd name="T62" fmla="*/ 85 w 652"/>
                  <a:gd name="T63" fmla="*/ 482 h 567"/>
                  <a:gd name="T64" fmla="*/ 142 w 652"/>
                  <a:gd name="T65" fmla="*/ 510 h 567"/>
                  <a:gd name="T66" fmla="*/ 142 w 652"/>
                  <a:gd name="T67" fmla="*/ 538 h 567"/>
                  <a:gd name="T68" fmla="*/ 170 w 652"/>
                  <a:gd name="T69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52" h="567">
                    <a:moveTo>
                      <a:pt x="170" y="567"/>
                    </a:moveTo>
                    <a:lnTo>
                      <a:pt x="227" y="510"/>
                    </a:lnTo>
                    <a:lnTo>
                      <a:pt x="283" y="538"/>
                    </a:lnTo>
                    <a:lnTo>
                      <a:pt x="255" y="453"/>
                    </a:lnTo>
                    <a:lnTo>
                      <a:pt x="397" y="453"/>
                    </a:lnTo>
                    <a:lnTo>
                      <a:pt x="453" y="425"/>
                    </a:lnTo>
                    <a:lnTo>
                      <a:pt x="538" y="425"/>
                    </a:lnTo>
                    <a:lnTo>
                      <a:pt x="595" y="453"/>
                    </a:lnTo>
                    <a:lnTo>
                      <a:pt x="652" y="397"/>
                    </a:lnTo>
                    <a:lnTo>
                      <a:pt x="538" y="397"/>
                    </a:lnTo>
                    <a:lnTo>
                      <a:pt x="482" y="368"/>
                    </a:lnTo>
                    <a:lnTo>
                      <a:pt x="538" y="312"/>
                    </a:lnTo>
                    <a:lnTo>
                      <a:pt x="595" y="312"/>
                    </a:lnTo>
                    <a:lnTo>
                      <a:pt x="595" y="255"/>
                    </a:lnTo>
                    <a:lnTo>
                      <a:pt x="538" y="227"/>
                    </a:lnTo>
                    <a:lnTo>
                      <a:pt x="510" y="170"/>
                    </a:lnTo>
                    <a:lnTo>
                      <a:pt x="567" y="142"/>
                    </a:lnTo>
                    <a:lnTo>
                      <a:pt x="510" y="56"/>
                    </a:lnTo>
                    <a:lnTo>
                      <a:pt x="567" y="28"/>
                    </a:lnTo>
                    <a:lnTo>
                      <a:pt x="510" y="0"/>
                    </a:lnTo>
                    <a:lnTo>
                      <a:pt x="425" y="0"/>
                    </a:lnTo>
                    <a:lnTo>
                      <a:pt x="368" y="85"/>
                    </a:lnTo>
                    <a:lnTo>
                      <a:pt x="340" y="56"/>
                    </a:lnTo>
                    <a:lnTo>
                      <a:pt x="255" y="113"/>
                    </a:lnTo>
                    <a:lnTo>
                      <a:pt x="113" y="85"/>
                    </a:lnTo>
                    <a:lnTo>
                      <a:pt x="113" y="170"/>
                    </a:lnTo>
                    <a:lnTo>
                      <a:pt x="28" y="113"/>
                    </a:lnTo>
                    <a:lnTo>
                      <a:pt x="0" y="255"/>
                    </a:lnTo>
                    <a:lnTo>
                      <a:pt x="56" y="283"/>
                    </a:lnTo>
                    <a:lnTo>
                      <a:pt x="85" y="368"/>
                    </a:lnTo>
                    <a:lnTo>
                      <a:pt x="56" y="425"/>
                    </a:lnTo>
                    <a:lnTo>
                      <a:pt x="85" y="482"/>
                    </a:lnTo>
                    <a:lnTo>
                      <a:pt x="142" y="510"/>
                    </a:lnTo>
                    <a:lnTo>
                      <a:pt x="142" y="538"/>
                    </a:lnTo>
                    <a:lnTo>
                      <a:pt x="170" y="56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9" name="Freeform 309"/>
              <p:cNvSpPr>
                <a:spLocks/>
              </p:cNvSpPr>
              <p:nvPr/>
            </p:nvSpPr>
            <p:spPr bwMode="auto">
              <a:xfrm>
                <a:off x="3449" y="2728"/>
                <a:ext cx="539" cy="397"/>
              </a:xfrm>
              <a:custGeom>
                <a:avLst/>
                <a:gdLst>
                  <a:gd name="T0" fmla="*/ 340 w 539"/>
                  <a:gd name="T1" fmla="*/ 397 h 397"/>
                  <a:gd name="T2" fmla="*/ 340 w 539"/>
                  <a:gd name="T3" fmla="*/ 340 h 397"/>
                  <a:gd name="T4" fmla="*/ 312 w 539"/>
                  <a:gd name="T5" fmla="*/ 312 h 397"/>
                  <a:gd name="T6" fmla="*/ 255 w 539"/>
                  <a:gd name="T7" fmla="*/ 312 h 397"/>
                  <a:gd name="T8" fmla="*/ 255 w 539"/>
                  <a:gd name="T9" fmla="*/ 255 h 397"/>
                  <a:gd name="T10" fmla="*/ 114 w 539"/>
                  <a:gd name="T11" fmla="*/ 227 h 397"/>
                  <a:gd name="T12" fmla="*/ 57 w 539"/>
                  <a:gd name="T13" fmla="*/ 255 h 397"/>
                  <a:gd name="T14" fmla="*/ 0 w 539"/>
                  <a:gd name="T15" fmla="*/ 227 h 397"/>
                  <a:gd name="T16" fmla="*/ 57 w 539"/>
                  <a:gd name="T17" fmla="*/ 170 h 397"/>
                  <a:gd name="T18" fmla="*/ 114 w 539"/>
                  <a:gd name="T19" fmla="*/ 198 h 397"/>
                  <a:gd name="T20" fmla="*/ 170 w 539"/>
                  <a:gd name="T21" fmla="*/ 113 h 397"/>
                  <a:gd name="T22" fmla="*/ 312 w 539"/>
                  <a:gd name="T23" fmla="*/ 85 h 397"/>
                  <a:gd name="T24" fmla="*/ 369 w 539"/>
                  <a:gd name="T25" fmla="*/ 0 h 397"/>
                  <a:gd name="T26" fmla="*/ 425 w 539"/>
                  <a:gd name="T27" fmla="*/ 28 h 397"/>
                  <a:gd name="T28" fmla="*/ 454 w 539"/>
                  <a:gd name="T29" fmla="*/ 113 h 397"/>
                  <a:gd name="T30" fmla="*/ 425 w 539"/>
                  <a:gd name="T31" fmla="*/ 170 h 397"/>
                  <a:gd name="T32" fmla="*/ 454 w 539"/>
                  <a:gd name="T33" fmla="*/ 227 h 397"/>
                  <a:gd name="T34" fmla="*/ 511 w 539"/>
                  <a:gd name="T35" fmla="*/ 255 h 397"/>
                  <a:gd name="T36" fmla="*/ 511 w 539"/>
                  <a:gd name="T37" fmla="*/ 283 h 397"/>
                  <a:gd name="T38" fmla="*/ 539 w 539"/>
                  <a:gd name="T39" fmla="*/ 312 h 397"/>
                  <a:gd name="T40" fmla="*/ 340 w 539"/>
                  <a:gd name="T41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9" h="397">
                    <a:moveTo>
                      <a:pt x="340" y="397"/>
                    </a:moveTo>
                    <a:lnTo>
                      <a:pt x="340" y="340"/>
                    </a:lnTo>
                    <a:lnTo>
                      <a:pt x="312" y="312"/>
                    </a:lnTo>
                    <a:lnTo>
                      <a:pt x="255" y="312"/>
                    </a:lnTo>
                    <a:lnTo>
                      <a:pt x="255" y="255"/>
                    </a:lnTo>
                    <a:lnTo>
                      <a:pt x="114" y="227"/>
                    </a:lnTo>
                    <a:lnTo>
                      <a:pt x="57" y="255"/>
                    </a:lnTo>
                    <a:lnTo>
                      <a:pt x="0" y="227"/>
                    </a:lnTo>
                    <a:lnTo>
                      <a:pt x="57" y="170"/>
                    </a:lnTo>
                    <a:lnTo>
                      <a:pt x="114" y="198"/>
                    </a:lnTo>
                    <a:lnTo>
                      <a:pt x="170" y="113"/>
                    </a:lnTo>
                    <a:lnTo>
                      <a:pt x="312" y="85"/>
                    </a:lnTo>
                    <a:lnTo>
                      <a:pt x="369" y="0"/>
                    </a:lnTo>
                    <a:lnTo>
                      <a:pt x="425" y="28"/>
                    </a:lnTo>
                    <a:lnTo>
                      <a:pt x="454" y="113"/>
                    </a:lnTo>
                    <a:lnTo>
                      <a:pt x="425" y="170"/>
                    </a:lnTo>
                    <a:lnTo>
                      <a:pt x="454" y="227"/>
                    </a:lnTo>
                    <a:lnTo>
                      <a:pt x="511" y="255"/>
                    </a:lnTo>
                    <a:lnTo>
                      <a:pt x="511" y="283"/>
                    </a:lnTo>
                    <a:lnTo>
                      <a:pt x="539" y="312"/>
                    </a:lnTo>
                    <a:lnTo>
                      <a:pt x="340" y="39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70" name="Freeform 310"/>
              <p:cNvSpPr>
                <a:spLocks/>
              </p:cNvSpPr>
              <p:nvPr/>
            </p:nvSpPr>
            <p:spPr bwMode="auto">
              <a:xfrm>
                <a:off x="3336" y="2586"/>
                <a:ext cx="482" cy="369"/>
              </a:xfrm>
              <a:custGeom>
                <a:avLst/>
                <a:gdLst>
                  <a:gd name="T0" fmla="*/ 482 w 482"/>
                  <a:gd name="T1" fmla="*/ 142 h 369"/>
                  <a:gd name="T2" fmla="*/ 340 w 482"/>
                  <a:gd name="T3" fmla="*/ 57 h 369"/>
                  <a:gd name="T4" fmla="*/ 340 w 482"/>
                  <a:gd name="T5" fmla="*/ 85 h 369"/>
                  <a:gd name="T6" fmla="*/ 283 w 482"/>
                  <a:gd name="T7" fmla="*/ 85 h 369"/>
                  <a:gd name="T8" fmla="*/ 113 w 482"/>
                  <a:gd name="T9" fmla="*/ 0 h 369"/>
                  <a:gd name="T10" fmla="*/ 85 w 482"/>
                  <a:gd name="T11" fmla="*/ 29 h 369"/>
                  <a:gd name="T12" fmla="*/ 28 w 482"/>
                  <a:gd name="T13" fmla="*/ 0 h 369"/>
                  <a:gd name="T14" fmla="*/ 0 w 482"/>
                  <a:gd name="T15" fmla="*/ 114 h 369"/>
                  <a:gd name="T16" fmla="*/ 0 w 482"/>
                  <a:gd name="T17" fmla="*/ 227 h 369"/>
                  <a:gd name="T18" fmla="*/ 28 w 482"/>
                  <a:gd name="T19" fmla="*/ 199 h 369"/>
                  <a:gd name="T20" fmla="*/ 57 w 482"/>
                  <a:gd name="T21" fmla="*/ 284 h 369"/>
                  <a:gd name="T22" fmla="*/ 28 w 482"/>
                  <a:gd name="T23" fmla="*/ 369 h 369"/>
                  <a:gd name="T24" fmla="*/ 113 w 482"/>
                  <a:gd name="T25" fmla="*/ 369 h 369"/>
                  <a:gd name="T26" fmla="*/ 170 w 482"/>
                  <a:gd name="T27" fmla="*/ 312 h 369"/>
                  <a:gd name="T28" fmla="*/ 227 w 482"/>
                  <a:gd name="T29" fmla="*/ 340 h 369"/>
                  <a:gd name="T30" fmla="*/ 283 w 482"/>
                  <a:gd name="T31" fmla="*/ 255 h 369"/>
                  <a:gd name="T32" fmla="*/ 425 w 482"/>
                  <a:gd name="T33" fmla="*/ 227 h 369"/>
                  <a:gd name="T34" fmla="*/ 482 w 482"/>
                  <a:gd name="T35" fmla="*/ 14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82" h="369">
                    <a:moveTo>
                      <a:pt x="482" y="142"/>
                    </a:moveTo>
                    <a:lnTo>
                      <a:pt x="340" y="57"/>
                    </a:lnTo>
                    <a:lnTo>
                      <a:pt x="340" y="85"/>
                    </a:lnTo>
                    <a:lnTo>
                      <a:pt x="283" y="85"/>
                    </a:lnTo>
                    <a:lnTo>
                      <a:pt x="113" y="0"/>
                    </a:lnTo>
                    <a:lnTo>
                      <a:pt x="85" y="29"/>
                    </a:lnTo>
                    <a:lnTo>
                      <a:pt x="28" y="0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28" y="199"/>
                    </a:lnTo>
                    <a:lnTo>
                      <a:pt x="57" y="284"/>
                    </a:lnTo>
                    <a:lnTo>
                      <a:pt x="28" y="369"/>
                    </a:lnTo>
                    <a:lnTo>
                      <a:pt x="113" y="369"/>
                    </a:lnTo>
                    <a:lnTo>
                      <a:pt x="170" y="312"/>
                    </a:lnTo>
                    <a:lnTo>
                      <a:pt x="227" y="340"/>
                    </a:lnTo>
                    <a:lnTo>
                      <a:pt x="283" y="255"/>
                    </a:lnTo>
                    <a:lnTo>
                      <a:pt x="425" y="227"/>
                    </a:lnTo>
                    <a:lnTo>
                      <a:pt x="482" y="14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72" name="Freeform 312"/>
              <p:cNvSpPr>
                <a:spLocks/>
              </p:cNvSpPr>
              <p:nvPr/>
            </p:nvSpPr>
            <p:spPr bwMode="auto">
              <a:xfrm>
                <a:off x="2627" y="1622"/>
                <a:ext cx="482" cy="936"/>
              </a:xfrm>
              <a:custGeom>
                <a:avLst/>
                <a:gdLst>
                  <a:gd name="T0" fmla="*/ 482 w 482"/>
                  <a:gd name="T1" fmla="*/ 851 h 936"/>
                  <a:gd name="T2" fmla="*/ 397 w 482"/>
                  <a:gd name="T3" fmla="*/ 794 h 936"/>
                  <a:gd name="T4" fmla="*/ 425 w 482"/>
                  <a:gd name="T5" fmla="*/ 737 h 936"/>
                  <a:gd name="T6" fmla="*/ 340 w 482"/>
                  <a:gd name="T7" fmla="*/ 709 h 936"/>
                  <a:gd name="T8" fmla="*/ 340 w 482"/>
                  <a:gd name="T9" fmla="*/ 681 h 936"/>
                  <a:gd name="T10" fmla="*/ 397 w 482"/>
                  <a:gd name="T11" fmla="*/ 681 h 936"/>
                  <a:gd name="T12" fmla="*/ 397 w 482"/>
                  <a:gd name="T13" fmla="*/ 652 h 936"/>
                  <a:gd name="T14" fmla="*/ 369 w 482"/>
                  <a:gd name="T15" fmla="*/ 652 h 936"/>
                  <a:gd name="T16" fmla="*/ 397 w 482"/>
                  <a:gd name="T17" fmla="*/ 567 h 936"/>
                  <a:gd name="T18" fmla="*/ 340 w 482"/>
                  <a:gd name="T19" fmla="*/ 539 h 936"/>
                  <a:gd name="T20" fmla="*/ 312 w 482"/>
                  <a:gd name="T21" fmla="*/ 482 h 936"/>
                  <a:gd name="T22" fmla="*/ 397 w 482"/>
                  <a:gd name="T23" fmla="*/ 454 h 936"/>
                  <a:gd name="T24" fmla="*/ 397 w 482"/>
                  <a:gd name="T25" fmla="*/ 340 h 936"/>
                  <a:gd name="T26" fmla="*/ 340 w 482"/>
                  <a:gd name="T27" fmla="*/ 340 h 936"/>
                  <a:gd name="T28" fmla="*/ 312 w 482"/>
                  <a:gd name="T29" fmla="*/ 227 h 936"/>
                  <a:gd name="T30" fmla="*/ 425 w 482"/>
                  <a:gd name="T31" fmla="*/ 114 h 936"/>
                  <a:gd name="T32" fmla="*/ 397 w 482"/>
                  <a:gd name="T33" fmla="*/ 57 h 936"/>
                  <a:gd name="T34" fmla="*/ 369 w 482"/>
                  <a:gd name="T35" fmla="*/ 29 h 936"/>
                  <a:gd name="T36" fmla="*/ 227 w 482"/>
                  <a:gd name="T37" fmla="*/ 29 h 936"/>
                  <a:gd name="T38" fmla="*/ 114 w 482"/>
                  <a:gd name="T39" fmla="*/ 0 h 936"/>
                  <a:gd name="T40" fmla="*/ 0 w 482"/>
                  <a:gd name="T41" fmla="*/ 85 h 936"/>
                  <a:gd name="T42" fmla="*/ 28 w 482"/>
                  <a:gd name="T43" fmla="*/ 142 h 936"/>
                  <a:gd name="T44" fmla="*/ 85 w 482"/>
                  <a:gd name="T45" fmla="*/ 199 h 936"/>
                  <a:gd name="T46" fmla="*/ 85 w 482"/>
                  <a:gd name="T47" fmla="*/ 255 h 936"/>
                  <a:gd name="T48" fmla="*/ 114 w 482"/>
                  <a:gd name="T49" fmla="*/ 340 h 936"/>
                  <a:gd name="T50" fmla="*/ 142 w 482"/>
                  <a:gd name="T51" fmla="*/ 340 h 936"/>
                  <a:gd name="T52" fmla="*/ 199 w 482"/>
                  <a:gd name="T53" fmla="*/ 426 h 936"/>
                  <a:gd name="T54" fmla="*/ 170 w 482"/>
                  <a:gd name="T55" fmla="*/ 511 h 936"/>
                  <a:gd name="T56" fmla="*/ 114 w 482"/>
                  <a:gd name="T57" fmla="*/ 511 h 936"/>
                  <a:gd name="T58" fmla="*/ 142 w 482"/>
                  <a:gd name="T59" fmla="*/ 624 h 936"/>
                  <a:gd name="T60" fmla="*/ 85 w 482"/>
                  <a:gd name="T61" fmla="*/ 652 h 936"/>
                  <a:gd name="T62" fmla="*/ 114 w 482"/>
                  <a:gd name="T63" fmla="*/ 652 h 936"/>
                  <a:gd name="T64" fmla="*/ 142 w 482"/>
                  <a:gd name="T65" fmla="*/ 652 h 936"/>
                  <a:gd name="T66" fmla="*/ 199 w 482"/>
                  <a:gd name="T67" fmla="*/ 681 h 936"/>
                  <a:gd name="T68" fmla="*/ 199 w 482"/>
                  <a:gd name="T69" fmla="*/ 709 h 936"/>
                  <a:gd name="T70" fmla="*/ 142 w 482"/>
                  <a:gd name="T71" fmla="*/ 766 h 936"/>
                  <a:gd name="T72" fmla="*/ 142 w 482"/>
                  <a:gd name="T73" fmla="*/ 794 h 936"/>
                  <a:gd name="T74" fmla="*/ 227 w 482"/>
                  <a:gd name="T75" fmla="*/ 794 h 936"/>
                  <a:gd name="T76" fmla="*/ 227 w 482"/>
                  <a:gd name="T77" fmla="*/ 822 h 936"/>
                  <a:gd name="T78" fmla="*/ 284 w 482"/>
                  <a:gd name="T79" fmla="*/ 879 h 936"/>
                  <a:gd name="T80" fmla="*/ 340 w 482"/>
                  <a:gd name="T81" fmla="*/ 879 h 936"/>
                  <a:gd name="T82" fmla="*/ 397 w 482"/>
                  <a:gd name="T83" fmla="*/ 936 h 936"/>
                  <a:gd name="T84" fmla="*/ 454 w 482"/>
                  <a:gd name="T85" fmla="*/ 936 h 936"/>
                  <a:gd name="T86" fmla="*/ 482 w 482"/>
                  <a:gd name="T87" fmla="*/ 907 h 936"/>
                  <a:gd name="T88" fmla="*/ 482 w 482"/>
                  <a:gd name="T89" fmla="*/ 851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2" h="936">
                    <a:moveTo>
                      <a:pt x="482" y="851"/>
                    </a:moveTo>
                    <a:lnTo>
                      <a:pt x="397" y="794"/>
                    </a:lnTo>
                    <a:lnTo>
                      <a:pt x="425" y="737"/>
                    </a:lnTo>
                    <a:lnTo>
                      <a:pt x="340" y="709"/>
                    </a:lnTo>
                    <a:lnTo>
                      <a:pt x="340" y="681"/>
                    </a:lnTo>
                    <a:lnTo>
                      <a:pt x="397" y="681"/>
                    </a:lnTo>
                    <a:lnTo>
                      <a:pt x="397" y="652"/>
                    </a:lnTo>
                    <a:lnTo>
                      <a:pt x="369" y="652"/>
                    </a:lnTo>
                    <a:lnTo>
                      <a:pt x="397" y="567"/>
                    </a:lnTo>
                    <a:lnTo>
                      <a:pt x="340" y="539"/>
                    </a:lnTo>
                    <a:lnTo>
                      <a:pt x="312" y="482"/>
                    </a:lnTo>
                    <a:lnTo>
                      <a:pt x="397" y="454"/>
                    </a:lnTo>
                    <a:lnTo>
                      <a:pt x="397" y="340"/>
                    </a:lnTo>
                    <a:lnTo>
                      <a:pt x="340" y="340"/>
                    </a:lnTo>
                    <a:lnTo>
                      <a:pt x="312" y="227"/>
                    </a:lnTo>
                    <a:lnTo>
                      <a:pt x="425" y="114"/>
                    </a:lnTo>
                    <a:lnTo>
                      <a:pt x="397" y="57"/>
                    </a:lnTo>
                    <a:lnTo>
                      <a:pt x="369" y="29"/>
                    </a:lnTo>
                    <a:lnTo>
                      <a:pt x="227" y="29"/>
                    </a:lnTo>
                    <a:lnTo>
                      <a:pt x="114" y="0"/>
                    </a:lnTo>
                    <a:lnTo>
                      <a:pt x="0" y="85"/>
                    </a:lnTo>
                    <a:lnTo>
                      <a:pt x="28" y="142"/>
                    </a:lnTo>
                    <a:lnTo>
                      <a:pt x="85" y="199"/>
                    </a:lnTo>
                    <a:lnTo>
                      <a:pt x="85" y="255"/>
                    </a:lnTo>
                    <a:lnTo>
                      <a:pt x="114" y="340"/>
                    </a:lnTo>
                    <a:lnTo>
                      <a:pt x="142" y="340"/>
                    </a:lnTo>
                    <a:lnTo>
                      <a:pt x="199" y="426"/>
                    </a:lnTo>
                    <a:lnTo>
                      <a:pt x="170" y="511"/>
                    </a:lnTo>
                    <a:lnTo>
                      <a:pt x="114" y="511"/>
                    </a:lnTo>
                    <a:lnTo>
                      <a:pt x="142" y="624"/>
                    </a:lnTo>
                    <a:lnTo>
                      <a:pt x="85" y="652"/>
                    </a:lnTo>
                    <a:lnTo>
                      <a:pt x="114" y="652"/>
                    </a:lnTo>
                    <a:lnTo>
                      <a:pt x="142" y="652"/>
                    </a:lnTo>
                    <a:lnTo>
                      <a:pt x="199" y="681"/>
                    </a:lnTo>
                    <a:lnTo>
                      <a:pt x="199" y="709"/>
                    </a:lnTo>
                    <a:lnTo>
                      <a:pt x="142" y="766"/>
                    </a:lnTo>
                    <a:lnTo>
                      <a:pt x="142" y="794"/>
                    </a:lnTo>
                    <a:lnTo>
                      <a:pt x="227" y="794"/>
                    </a:lnTo>
                    <a:lnTo>
                      <a:pt x="227" y="822"/>
                    </a:lnTo>
                    <a:lnTo>
                      <a:pt x="284" y="879"/>
                    </a:lnTo>
                    <a:lnTo>
                      <a:pt x="340" y="879"/>
                    </a:lnTo>
                    <a:lnTo>
                      <a:pt x="397" y="936"/>
                    </a:lnTo>
                    <a:lnTo>
                      <a:pt x="454" y="936"/>
                    </a:lnTo>
                    <a:lnTo>
                      <a:pt x="482" y="907"/>
                    </a:lnTo>
                    <a:lnTo>
                      <a:pt x="482" y="85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73" name="Freeform 313"/>
              <p:cNvSpPr>
                <a:spLocks/>
              </p:cNvSpPr>
              <p:nvPr/>
            </p:nvSpPr>
            <p:spPr bwMode="auto">
              <a:xfrm>
                <a:off x="2344" y="1764"/>
                <a:ext cx="482" cy="510"/>
              </a:xfrm>
              <a:custGeom>
                <a:avLst/>
                <a:gdLst>
                  <a:gd name="T0" fmla="*/ 368 w 482"/>
                  <a:gd name="T1" fmla="*/ 510 h 510"/>
                  <a:gd name="T2" fmla="*/ 425 w 482"/>
                  <a:gd name="T3" fmla="*/ 482 h 510"/>
                  <a:gd name="T4" fmla="*/ 397 w 482"/>
                  <a:gd name="T5" fmla="*/ 369 h 510"/>
                  <a:gd name="T6" fmla="*/ 453 w 482"/>
                  <a:gd name="T7" fmla="*/ 369 h 510"/>
                  <a:gd name="T8" fmla="*/ 482 w 482"/>
                  <a:gd name="T9" fmla="*/ 284 h 510"/>
                  <a:gd name="T10" fmla="*/ 425 w 482"/>
                  <a:gd name="T11" fmla="*/ 198 h 510"/>
                  <a:gd name="T12" fmla="*/ 397 w 482"/>
                  <a:gd name="T13" fmla="*/ 198 h 510"/>
                  <a:gd name="T14" fmla="*/ 368 w 482"/>
                  <a:gd name="T15" fmla="*/ 113 h 510"/>
                  <a:gd name="T16" fmla="*/ 368 w 482"/>
                  <a:gd name="T17" fmla="*/ 57 h 510"/>
                  <a:gd name="T18" fmla="*/ 311 w 482"/>
                  <a:gd name="T19" fmla="*/ 0 h 510"/>
                  <a:gd name="T20" fmla="*/ 198 w 482"/>
                  <a:gd name="T21" fmla="*/ 57 h 510"/>
                  <a:gd name="T22" fmla="*/ 170 w 482"/>
                  <a:gd name="T23" fmla="*/ 142 h 510"/>
                  <a:gd name="T24" fmla="*/ 113 w 482"/>
                  <a:gd name="T25" fmla="*/ 113 h 510"/>
                  <a:gd name="T26" fmla="*/ 0 w 482"/>
                  <a:gd name="T27" fmla="*/ 198 h 510"/>
                  <a:gd name="T28" fmla="*/ 113 w 482"/>
                  <a:gd name="T29" fmla="*/ 397 h 510"/>
                  <a:gd name="T30" fmla="*/ 113 w 482"/>
                  <a:gd name="T31" fmla="*/ 425 h 510"/>
                  <a:gd name="T32" fmla="*/ 141 w 482"/>
                  <a:gd name="T33" fmla="*/ 510 h 510"/>
                  <a:gd name="T34" fmla="*/ 311 w 482"/>
                  <a:gd name="T35" fmla="*/ 482 h 510"/>
                  <a:gd name="T36" fmla="*/ 368 w 482"/>
                  <a:gd name="T37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82" h="510">
                    <a:moveTo>
                      <a:pt x="368" y="510"/>
                    </a:moveTo>
                    <a:lnTo>
                      <a:pt x="425" y="482"/>
                    </a:lnTo>
                    <a:lnTo>
                      <a:pt x="397" y="369"/>
                    </a:lnTo>
                    <a:lnTo>
                      <a:pt x="453" y="369"/>
                    </a:lnTo>
                    <a:lnTo>
                      <a:pt x="482" y="284"/>
                    </a:lnTo>
                    <a:lnTo>
                      <a:pt x="425" y="198"/>
                    </a:lnTo>
                    <a:lnTo>
                      <a:pt x="397" y="198"/>
                    </a:lnTo>
                    <a:lnTo>
                      <a:pt x="368" y="113"/>
                    </a:lnTo>
                    <a:lnTo>
                      <a:pt x="368" y="57"/>
                    </a:lnTo>
                    <a:lnTo>
                      <a:pt x="311" y="0"/>
                    </a:lnTo>
                    <a:lnTo>
                      <a:pt x="198" y="57"/>
                    </a:lnTo>
                    <a:lnTo>
                      <a:pt x="170" y="142"/>
                    </a:lnTo>
                    <a:lnTo>
                      <a:pt x="113" y="113"/>
                    </a:lnTo>
                    <a:lnTo>
                      <a:pt x="0" y="198"/>
                    </a:lnTo>
                    <a:lnTo>
                      <a:pt x="113" y="397"/>
                    </a:lnTo>
                    <a:lnTo>
                      <a:pt x="113" y="425"/>
                    </a:lnTo>
                    <a:lnTo>
                      <a:pt x="141" y="510"/>
                    </a:lnTo>
                    <a:lnTo>
                      <a:pt x="311" y="482"/>
                    </a:lnTo>
                    <a:lnTo>
                      <a:pt x="368" y="51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74" name="Freeform 314"/>
              <p:cNvSpPr>
                <a:spLocks/>
              </p:cNvSpPr>
              <p:nvPr/>
            </p:nvSpPr>
            <p:spPr bwMode="auto">
              <a:xfrm>
                <a:off x="2003" y="2161"/>
                <a:ext cx="511" cy="368"/>
              </a:xfrm>
              <a:custGeom>
                <a:avLst/>
                <a:gdLst>
                  <a:gd name="T0" fmla="*/ 454 w 511"/>
                  <a:gd name="T1" fmla="*/ 0 h 368"/>
                  <a:gd name="T2" fmla="*/ 426 w 511"/>
                  <a:gd name="T3" fmla="*/ 28 h 368"/>
                  <a:gd name="T4" fmla="*/ 199 w 511"/>
                  <a:gd name="T5" fmla="*/ 28 h 368"/>
                  <a:gd name="T6" fmla="*/ 0 w 511"/>
                  <a:gd name="T7" fmla="*/ 57 h 368"/>
                  <a:gd name="T8" fmla="*/ 85 w 511"/>
                  <a:gd name="T9" fmla="*/ 113 h 368"/>
                  <a:gd name="T10" fmla="*/ 114 w 511"/>
                  <a:gd name="T11" fmla="*/ 340 h 368"/>
                  <a:gd name="T12" fmla="*/ 171 w 511"/>
                  <a:gd name="T13" fmla="*/ 340 h 368"/>
                  <a:gd name="T14" fmla="*/ 227 w 511"/>
                  <a:gd name="T15" fmla="*/ 368 h 368"/>
                  <a:gd name="T16" fmla="*/ 284 w 511"/>
                  <a:gd name="T17" fmla="*/ 312 h 368"/>
                  <a:gd name="T18" fmla="*/ 369 w 511"/>
                  <a:gd name="T19" fmla="*/ 312 h 368"/>
                  <a:gd name="T20" fmla="*/ 341 w 511"/>
                  <a:gd name="T21" fmla="*/ 368 h 368"/>
                  <a:gd name="T22" fmla="*/ 397 w 511"/>
                  <a:gd name="T23" fmla="*/ 368 h 368"/>
                  <a:gd name="T24" fmla="*/ 511 w 511"/>
                  <a:gd name="T25" fmla="*/ 170 h 368"/>
                  <a:gd name="T26" fmla="*/ 482 w 511"/>
                  <a:gd name="T27" fmla="*/ 113 h 368"/>
                  <a:gd name="T28" fmla="*/ 454 w 511"/>
                  <a:gd name="T29" fmla="*/ 28 h 368"/>
                  <a:gd name="T30" fmla="*/ 454 w 511"/>
                  <a:gd name="T31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11" h="368">
                    <a:moveTo>
                      <a:pt x="454" y="0"/>
                    </a:moveTo>
                    <a:lnTo>
                      <a:pt x="426" y="28"/>
                    </a:lnTo>
                    <a:lnTo>
                      <a:pt x="199" y="28"/>
                    </a:lnTo>
                    <a:lnTo>
                      <a:pt x="0" y="57"/>
                    </a:lnTo>
                    <a:lnTo>
                      <a:pt x="85" y="113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227" y="368"/>
                    </a:lnTo>
                    <a:lnTo>
                      <a:pt x="284" y="312"/>
                    </a:lnTo>
                    <a:lnTo>
                      <a:pt x="369" y="312"/>
                    </a:lnTo>
                    <a:lnTo>
                      <a:pt x="341" y="368"/>
                    </a:lnTo>
                    <a:lnTo>
                      <a:pt x="397" y="368"/>
                    </a:lnTo>
                    <a:lnTo>
                      <a:pt x="511" y="170"/>
                    </a:lnTo>
                    <a:lnTo>
                      <a:pt x="482" y="113"/>
                    </a:lnTo>
                    <a:lnTo>
                      <a:pt x="454" y="28"/>
                    </a:lnTo>
                    <a:lnTo>
                      <a:pt x="454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75" name="Freeform 315"/>
              <p:cNvSpPr>
                <a:spLocks/>
              </p:cNvSpPr>
              <p:nvPr/>
            </p:nvSpPr>
            <p:spPr bwMode="auto">
              <a:xfrm>
                <a:off x="2117" y="2473"/>
                <a:ext cx="255" cy="255"/>
              </a:xfrm>
              <a:custGeom>
                <a:avLst/>
                <a:gdLst>
                  <a:gd name="T0" fmla="*/ 227 w 255"/>
                  <a:gd name="T1" fmla="*/ 56 h 255"/>
                  <a:gd name="T2" fmla="*/ 255 w 255"/>
                  <a:gd name="T3" fmla="*/ 0 h 255"/>
                  <a:gd name="T4" fmla="*/ 170 w 255"/>
                  <a:gd name="T5" fmla="*/ 0 h 255"/>
                  <a:gd name="T6" fmla="*/ 113 w 255"/>
                  <a:gd name="T7" fmla="*/ 56 h 255"/>
                  <a:gd name="T8" fmla="*/ 57 w 255"/>
                  <a:gd name="T9" fmla="*/ 28 h 255"/>
                  <a:gd name="T10" fmla="*/ 0 w 255"/>
                  <a:gd name="T11" fmla="*/ 28 h 255"/>
                  <a:gd name="T12" fmla="*/ 28 w 255"/>
                  <a:gd name="T13" fmla="*/ 142 h 255"/>
                  <a:gd name="T14" fmla="*/ 57 w 255"/>
                  <a:gd name="T15" fmla="*/ 198 h 255"/>
                  <a:gd name="T16" fmla="*/ 113 w 255"/>
                  <a:gd name="T17" fmla="*/ 170 h 255"/>
                  <a:gd name="T18" fmla="*/ 85 w 255"/>
                  <a:gd name="T19" fmla="*/ 227 h 255"/>
                  <a:gd name="T20" fmla="*/ 113 w 255"/>
                  <a:gd name="T21" fmla="*/ 255 h 255"/>
                  <a:gd name="T22" fmla="*/ 170 w 255"/>
                  <a:gd name="T23" fmla="*/ 227 h 255"/>
                  <a:gd name="T24" fmla="*/ 255 w 255"/>
                  <a:gd name="T25" fmla="*/ 113 h 255"/>
                  <a:gd name="T26" fmla="*/ 255 w 255"/>
                  <a:gd name="T27" fmla="*/ 56 h 255"/>
                  <a:gd name="T28" fmla="*/ 227 w 255"/>
                  <a:gd name="T29" fmla="*/ 5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5" h="255">
                    <a:moveTo>
                      <a:pt x="227" y="56"/>
                    </a:moveTo>
                    <a:lnTo>
                      <a:pt x="255" y="0"/>
                    </a:lnTo>
                    <a:lnTo>
                      <a:pt x="170" y="0"/>
                    </a:lnTo>
                    <a:lnTo>
                      <a:pt x="113" y="56"/>
                    </a:lnTo>
                    <a:lnTo>
                      <a:pt x="57" y="28"/>
                    </a:lnTo>
                    <a:lnTo>
                      <a:pt x="0" y="28"/>
                    </a:lnTo>
                    <a:lnTo>
                      <a:pt x="28" y="142"/>
                    </a:lnTo>
                    <a:lnTo>
                      <a:pt x="57" y="198"/>
                    </a:lnTo>
                    <a:lnTo>
                      <a:pt x="113" y="170"/>
                    </a:lnTo>
                    <a:lnTo>
                      <a:pt x="85" y="227"/>
                    </a:lnTo>
                    <a:lnTo>
                      <a:pt x="113" y="255"/>
                    </a:lnTo>
                    <a:lnTo>
                      <a:pt x="170" y="227"/>
                    </a:lnTo>
                    <a:lnTo>
                      <a:pt x="255" y="113"/>
                    </a:lnTo>
                    <a:lnTo>
                      <a:pt x="255" y="56"/>
                    </a:lnTo>
                    <a:lnTo>
                      <a:pt x="227" y="5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76" name="Freeform 316"/>
              <p:cNvSpPr>
                <a:spLocks/>
              </p:cNvSpPr>
              <p:nvPr/>
            </p:nvSpPr>
            <p:spPr bwMode="auto">
              <a:xfrm>
                <a:off x="2287" y="2246"/>
                <a:ext cx="652" cy="794"/>
              </a:xfrm>
              <a:custGeom>
                <a:avLst/>
                <a:gdLst>
                  <a:gd name="T0" fmla="*/ 0 w 652"/>
                  <a:gd name="T1" fmla="*/ 454 h 794"/>
                  <a:gd name="T2" fmla="*/ 198 w 652"/>
                  <a:gd name="T3" fmla="*/ 567 h 794"/>
                  <a:gd name="T4" fmla="*/ 198 w 652"/>
                  <a:gd name="T5" fmla="*/ 737 h 794"/>
                  <a:gd name="T6" fmla="*/ 397 w 652"/>
                  <a:gd name="T7" fmla="*/ 794 h 794"/>
                  <a:gd name="T8" fmla="*/ 425 w 652"/>
                  <a:gd name="T9" fmla="*/ 737 h 794"/>
                  <a:gd name="T10" fmla="*/ 454 w 652"/>
                  <a:gd name="T11" fmla="*/ 794 h 794"/>
                  <a:gd name="T12" fmla="*/ 482 w 652"/>
                  <a:gd name="T13" fmla="*/ 737 h 794"/>
                  <a:gd name="T14" fmla="*/ 595 w 652"/>
                  <a:gd name="T15" fmla="*/ 765 h 794"/>
                  <a:gd name="T16" fmla="*/ 652 w 652"/>
                  <a:gd name="T17" fmla="*/ 709 h 794"/>
                  <a:gd name="T18" fmla="*/ 652 w 652"/>
                  <a:gd name="T19" fmla="*/ 680 h 794"/>
                  <a:gd name="T20" fmla="*/ 567 w 652"/>
                  <a:gd name="T21" fmla="*/ 624 h 794"/>
                  <a:gd name="T22" fmla="*/ 567 w 652"/>
                  <a:gd name="T23" fmla="*/ 539 h 794"/>
                  <a:gd name="T24" fmla="*/ 595 w 652"/>
                  <a:gd name="T25" fmla="*/ 510 h 794"/>
                  <a:gd name="T26" fmla="*/ 595 w 652"/>
                  <a:gd name="T27" fmla="*/ 397 h 794"/>
                  <a:gd name="T28" fmla="*/ 567 w 652"/>
                  <a:gd name="T29" fmla="*/ 369 h 794"/>
                  <a:gd name="T30" fmla="*/ 624 w 652"/>
                  <a:gd name="T31" fmla="*/ 312 h 794"/>
                  <a:gd name="T32" fmla="*/ 624 w 652"/>
                  <a:gd name="T33" fmla="*/ 255 h 794"/>
                  <a:gd name="T34" fmla="*/ 567 w 652"/>
                  <a:gd name="T35" fmla="*/ 198 h 794"/>
                  <a:gd name="T36" fmla="*/ 567 w 652"/>
                  <a:gd name="T37" fmla="*/ 170 h 794"/>
                  <a:gd name="T38" fmla="*/ 482 w 652"/>
                  <a:gd name="T39" fmla="*/ 170 h 794"/>
                  <a:gd name="T40" fmla="*/ 482 w 652"/>
                  <a:gd name="T41" fmla="*/ 142 h 794"/>
                  <a:gd name="T42" fmla="*/ 539 w 652"/>
                  <a:gd name="T43" fmla="*/ 85 h 794"/>
                  <a:gd name="T44" fmla="*/ 539 w 652"/>
                  <a:gd name="T45" fmla="*/ 57 h 794"/>
                  <a:gd name="T46" fmla="*/ 482 w 652"/>
                  <a:gd name="T47" fmla="*/ 28 h 794"/>
                  <a:gd name="T48" fmla="*/ 425 w 652"/>
                  <a:gd name="T49" fmla="*/ 28 h 794"/>
                  <a:gd name="T50" fmla="*/ 368 w 652"/>
                  <a:gd name="T51" fmla="*/ 0 h 794"/>
                  <a:gd name="T52" fmla="*/ 198 w 652"/>
                  <a:gd name="T53" fmla="*/ 28 h 794"/>
                  <a:gd name="T54" fmla="*/ 227 w 652"/>
                  <a:gd name="T55" fmla="*/ 85 h 794"/>
                  <a:gd name="T56" fmla="*/ 113 w 652"/>
                  <a:gd name="T57" fmla="*/ 283 h 794"/>
                  <a:gd name="T58" fmla="*/ 85 w 652"/>
                  <a:gd name="T59" fmla="*/ 283 h 794"/>
                  <a:gd name="T60" fmla="*/ 85 w 652"/>
                  <a:gd name="T61" fmla="*/ 340 h 794"/>
                  <a:gd name="T62" fmla="*/ 0 w 652"/>
                  <a:gd name="T63" fmla="*/ 45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52" h="794">
                    <a:moveTo>
                      <a:pt x="0" y="454"/>
                    </a:moveTo>
                    <a:lnTo>
                      <a:pt x="198" y="567"/>
                    </a:lnTo>
                    <a:lnTo>
                      <a:pt x="198" y="737"/>
                    </a:lnTo>
                    <a:lnTo>
                      <a:pt x="397" y="794"/>
                    </a:lnTo>
                    <a:lnTo>
                      <a:pt x="425" y="737"/>
                    </a:lnTo>
                    <a:lnTo>
                      <a:pt x="454" y="794"/>
                    </a:lnTo>
                    <a:lnTo>
                      <a:pt x="482" y="737"/>
                    </a:lnTo>
                    <a:lnTo>
                      <a:pt x="595" y="765"/>
                    </a:lnTo>
                    <a:lnTo>
                      <a:pt x="652" y="709"/>
                    </a:lnTo>
                    <a:lnTo>
                      <a:pt x="652" y="680"/>
                    </a:lnTo>
                    <a:lnTo>
                      <a:pt x="567" y="624"/>
                    </a:lnTo>
                    <a:lnTo>
                      <a:pt x="567" y="539"/>
                    </a:lnTo>
                    <a:lnTo>
                      <a:pt x="595" y="510"/>
                    </a:lnTo>
                    <a:lnTo>
                      <a:pt x="595" y="397"/>
                    </a:lnTo>
                    <a:lnTo>
                      <a:pt x="567" y="369"/>
                    </a:lnTo>
                    <a:lnTo>
                      <a:pt x="624" y="312"/>
                    </a:lnTo>
                    <a:lnTo>
                      <a:pt x="624" y="255"/>
                    </a:lnTo>
                    <a:lnTo>
                      <a:pt x="567" y="198"/>
                    </a:lnTo>
                    <a:lnTo>
                      <a:pt x="567" y="170"/>
                    </a:lnTo>
                    <a:lnTo>
                      <a:pt x="482" y="170"/>
                    </a:lnTo>
                    <a:lnTo>
                      <a:pt x="482" y="142"/>
                    </a:lnTo>
                    <a:lnTo>
                      <a:pt x="539" y="85"/>
                    </a:lnTo>
                    <a:lnTo>
                      <a:pt x="539" y="57"/>
                    </a:lnTo>
                    <a:lnTo>
                      <a:pt x="482" y="28"/>
                    </a:lnTo>
                    <a:lnTo>
                      <a:pt x="425" y="28"/>
                    </a:lnTo>
                    <a:lnTo>
                      <a:pt x="368" y="0"/>
                    </a:lnTo>
                    <a:lnTo>
                      <a:pt x="198" y="28"/>
                    </a:lnTo>
                    <a:lnTo>
                      <a:pt x="227" y="85"/>
                    </a:lnTo>
                    <a:lnTo>
                      <a:pt x="113" y="283"/>
                    </a:lnTo>
                    <a:lnTo>
                      <a:pt x="85" y="283"/>
                    </a:lnTo>
                    <a:lnTo>
                      <a:pt x="85" y="340"/>
                    </a:lnTo>
                    <a:lnTo>
                      <a:pt x="0" y="45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77" name="Freeform 317"/>
              <p:cNvSpPr>
                <a:spLocks/>
              </p:cNvSpPr>
              <p:nvPr/>
            </p:nvSpPr>
            <p:spPr bwMode="auto">
              <a:xfrm>
                <a:off x="2854" y="2501"/>
                <a:ext cx="170" cy="425"/>
              </a:xfrm>
              <a:custGeom>
                <a:avLst/>
                <a:gdLst>
                  <a:gd name="T0" fmla="*/ 170 w 170"/>
                  <a:gd name="T1" fmla="*/ 57 h 425"/>
                  <a:gd name="T2" fmla="*/ 113 w 170"/>
                  <a:gd name="T3" fmla="*/ 0 h 425"/>
                  <a:gd name="T4" fmla="*/ 57 w 170"/>
                  <a:gd name="T5" fmla="*/ 0 h 425"/>
                  <a:gd name="T6" fmla="*/ 57 w 170"/>
                  <a:gd name="T7" fmla="*/ 57 h 425"/>
                  <a:gd name="T8" fmla="*/ 0 w 170"/>
                  <a:gd name="T9" fmla="*/ 114 h 425"/>
                  <a:gd name="T10" fmla="*/ 28 w 170"/>
                  <a:gd name="T11" fmla="*/ 142 h 425"/>
                  <a:gd name="T12" fmla="*/ 28 w 170"/>
                  <a:gd name="T13" fmla="*/ 255 h 425"/>
                  <a:gd name="T14" fmla="*/ 0 w 170"/>
                  <a:gd name="T15" fmla="*/ 284 h 425"/>
                  <a:gd name="T16" fmla="*/ 0 w 170"/>
                  <a:gd name="T17" fmla="*/ 369 h 425"/>
                  <a:gd name="T18" fmla="*/ 85 w 170"/>
                  <a:gd name="T19" fmla="*/ 425 h 425"/>
                  <a:gd name="T20" fmla="*/ 142 w 170"/>
                  <a:gd name="T21" fmla="*/ 397 h 425"/>
                  <a:gd name="T22" fmla="*/ 142 w 170"/>
                  <a:gd name="T23" fmla="*/ 284 h 425"/>
                  <a:gd name="T24" fmla="*/ 170 w 170"/>
                  <a:gd name="T25" fmla="*/ 227 h 425"/>
                  <a:gd name="T26" fmla="*/ 142 w 170"/>
                  <a:gd name="T27" fmla="*/ 142 h 425"/>
                  <a:gd name="T28" fmla="*/ 142 w 170"/>
                  <a:gd name="T29" fmla="*/ 85 h 425"/>
                  <a:gd name="T30" fmla="*/ 170 w 170"/>
                  <a:gd name="T31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0" h="425">
                    <a:moveTo>
                      <a:pt x="170" y="57"/>
                    </a:moveTo>
                    <a:lnTo>
                      <a:pt x="113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114"/>
                    </a:lnTo>
                    <a:lnTo>
                      <a:pt x="28" y="142"/>
                    </a:lnTo>
                    <a:lnTo>
                      <a:pt x="28" y="255"/>
                    </a:lnTo>
                    <a:lnTo>
                      <a:pt x="0" y="284"/>
                    </a:lnTo>
                    <a:lnTo>
                      <a:pt x="0" y="369"/>
                    </a:lnTo>
                    <a:lnTo>
                      <a:pt x="85" y="425"/>
                    </a:lnTo>
                    <a:lnTo>
                      <a:pt x="142" y="397"/>
                    </a:lnTo>
                    <a:lnTo>
                      <a:pt x="142" y="284"/>
                    </a:lnTo>
                    <a:lnTo>
                      <a:pt x="170" y="227"/>
                    </a:lnTo>
                    <a:lnTo>
                      <a:pt x="142" y="142"/>
                    </a:lnTo>
                    <a:lnTo>
                      <a:pt x="142" y="85"/>
                    </a:lnTo>
                    <a:lnTo>
                      <a:pt x="170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83" name="Freeform 323"/>
              <p:cNvSpPr>
                <a:spLocks/>
              </p:cNvSpPr>
              <p:nvPr/>
            </p:nvSpPr>
            <p:spPr bwMode="auto">
              <a:xfrm>
                <a:off x="5150" y="1877"/>
                <a:ext cx="511" cy="567"/>
              </a:xfrm>
              <a:custGeom>
                <a:avLst/>
                <a:gdLst>
                  <a:gd name="T0" fmla="*/ 57 w 511"/>
                  <a:gd name="T1" fmla="*/ 114 h 567"/>
                  <a:gd name="T2" fmla="*/ 85 w 511"/>
                  <a:gd name="T3" fmla="*/ 227 h 567"/>
                  <a:gd name="T4" fmla="*/ 0 w 511"/>
                  <a:gd name="T5" fmla="*/ 227 h 567"/>
                  <a:gd name="T6" fmla="*/ 29 w 511"/>
                  <a:gd name="T7" fmla="*/ 284 h 567"/>
                  <a:gd name="T8" fmla="*/ 85 w 511"/>
                  <a:gd name="T9" fmla="*/ 284 h 567"/>
                  <a:gd name="T10" fmla="*/ 142 w 511"/>
                  <a:gd name="T11" fmla="*/ 341 h 567"/>
                  <a:gd name="T12" fmla="*/ 142 w 511"/>
                  <a:gd name="T13" fmla="*/ 397 h 567"/>
                  <a:gd name="T14" fmla="*/ 170 w 511"/>
                  <a:gd name="T15" fmla="*/ 426 h 567"/>
                  <a:gd name="T16" fmla="*/ 142 w 511"/>
                  <a:gd name="T17" fmla="*/ 482 h 567"/>
                  <a:gd name="T18" fmla="*/ 170 w 511"/>
                  <a:gd name="T19" fmla="*/ 511 h 567"/>
                  <a:gd name="T20" fmla="*/ 284 w 511"/>
                  <a:gd name="T21" fmla="*/ 482 h 567"/>
                  <a:gd name="T22" fmla="*/ 369 w 511"/>
                  <a:gd name="T23" fmla="*/ 567 h 567"/>
                  <a:gd name="T24" fmla="*/ 425 w 511"/>
                  <a:gd name="T25" fmla="*/ 539 h 567"/>
                  <a:gd name="T26" fmla="*/ 511 w 511"/>
                  <a:gd name="T27" fmla="*/ 482 h 567"/>
                  <a:gd name="T28" fmla="*/ 425 w 511"/>
                  <a:gd name="T29" fmla="*/ 426 h 567"/>
                  <a:gd name="T30" fmla="*/ 425 w 511"/>
                  <a:gd name="T31" fmla="*/ 341 h 567"/>
                  <a:gd name="T32" fmla="*/ 340 w 511"/>
                  <a:gd name="T33" fmla="*/ 256 h 567"/>
                  <a:gd name="T34" fmla="*/ 284 w 511"/>
                  <a:gd name="T35" fmla="*/ 57 h 567"/>
                  <a:gd name="T36" fmla="*/ 199 w 511"/>
                  <a:gd name="T37" fmla="*/ 0 h 567"/>
                  <a:gd name="T38" fmla="*/ 57 w 511"/>
                  <a:gd name="T39" fmla="*/ 11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11" h="567">
                    <a:moveTo>
                      <a:pt x="57" y="114"/>
                    </a:moveTo>
                    <a:lnTo>
                      <a:pt x="85" y="227"/>
                    </a:lnTo>
                    <a:lnTo>
                      <a:pt x="0" y="227"/>
                    </a:lnTo>
                    <a:lnTo>
                      <a:pt x="29" y="284"/>
                    </a:lnTo>
                    <a:lnTo>
                      <a:pt x="85" y="284"/>
                    </a:lnTo>
                    <a:lnTo>
                      <a:pt x="142" y="341"/>
                    </a:lnTo>
                    <a:lnTo>
                      <a:pt x="142" y="397"/>
                    </a:lnTo>
                    <a:lnTo>
                      <a:pt x="170" y="426"/>
                    </a:lnTo>
                    <a:lnTo>
                      <a:pt x="142" y="482"/>
                    </a:lnTo>
                    <a:lnTo>
                      <a:pt x="170" y="511"/>
                    </a:lnTo>
                    <a:lnTo>
                      <a:pt x="284" y="482"/>
                    </a:lnTo>
                    <a:lnTo>
                      <a:pt x="369" y="567"/>
                    </a:lnTo>
                    <a:lnTo>
                      <a:pt x="425" y="539"/>
                    </a:lnTo>
                    <a:lnTo>
                      <a:pt x="511" y="482"/>
                    </a:lnTo>
                    <a:lnTo>
                      <a:pt x="425" y="426"/>
                    </a:lnTo>
                    <a:lnTo>
                      <a:pt x="425" y="341"/>
                    </a:lnTo>
                    <a:lnTo>
                      <a:pt x="340" y="256"/>
                    </a:lnTo>
                    <a:lnTo>
                      <a:pt x="284" y="57"/>
                    </a:lnTo>
                    <a:lnTo>
                      <a:pt x="199" y="0"/>
                    </a:lnTo>
                    <a:lnTo>
                      <a:pt x="57" y="11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84" name="Freeform 324"/>
              <p:cNvSpPr>
                <a:spLocks/>
              </p:cNvSpPr>
              <p:nvPr/>
            </p:nvSpPr>
            <p:spPr bwMode="auto">
              <a:xfrm>
                <a:off x="4498" y="1622"/>
                <a:ext cx="851" cy="511"/>
              </a:xfrm>
              <a:custGeom>
                <a:avLst/>
                <a:gdLst>
                  <a:gd name="T0" fmla="*/ 0 w 851"/>
                  <a:gd name="T1" fmla="*/ 426 h 511"/>
                  <a:gd name="T2" fmla="*/ 57 w 851"/>
                  <a:gd name="T3" fmla="*/ 511 h 511"/>
                  <a:gd name="T4" fmla="*/ 284 w 851"/>
                  <a:gd name="T5" fmla="*/ 454 h 511"/>
                  <a:gd name="T6" fmla="*/ 312 w 851"/>
                  <a:gd name="T7" fmla="*/ 397 h 511"/>
                  <a:gd name="T8" fmla="*/ 397 w 851"/>
                  <a:gd name="T9" fmla="*/ 397 h 511"/>
                  <a:gd name="T10" fmla="*/ 425 w 851"/>
                  <a:gd name="T11" fmla="*/ 426 h 511"/>
                  <a:gd name="T12" fmla="*/ 567 w 851"/>
                  <a:gd name="T13" fmla="*/ 369 h 511"/>
                  <a:gd name="T14" fmla="*/ 652 w 851"/>
                  <a:gd name="T15" fmla="*/ 397 h 511"/>
                  <a:gd name="T16" fmla="*/ 709 w 851"/>
                  <a:gd name="T17" fmla="*/ 369 h 511"/>
                  <a:gd name="T18" fmla="*/ 851 w 851"/>
                  <a:gd name="T19" fmla="*/ 255 h 511"/>
                  <a:gd name="T20" fmla="*/ 766 w 851"/>
                  <a:gd name="T21" fmla="*/ 170 h 511"/>
                  <a:gd name="T22" fmla="*/ 766 w 851"/>
                  <a:gd name="T23" fmla="*/ 85 h 511"/>
                  <a:gd name="T24" fmla="*/ 737 w 851"/>
                  <a:gd name="T25" fmla="*/ 57 h 511"/>
                  <a:gd name="T26" fmla="*/ 681 w 851"/>
                  <a:gd name="T27" fmla="*/ 85 h 511"/>
                  <a:gd name="T28" fmla="*/ 652 w 851"/>
                  <a:gd name="T29" fmla="*/ 57 h 511"/>
                  <a:gd name="T30" fmla="*/ 624 w 851"/>
                  <a:gd name="T31" fmla="*/ 57 h 511"/>
                  <a:gd name="T32" fmla="*/ 624 w 851"/>
                  <a:gd name="T33" fmla="*/ 114 h 511"/>
                  <a:gd name="T34" fmla="*/ 567 w 851"/>
                  <a:gd name="T35" fmla="*/ 85 h 511"/>
                  <a:gd name="T36" fmla="*/ 539 w 851"/>
                  <a:gd name="T37" fmla="*/ 114 h 511"/>
                  <a:gd name="T38" fmla="*/ 454 w 851"/>
                  <a:gd name="T39" fmla="*/ 114 h 511"/>
                  <a:gd name="T40" fmla="*/ 425 w 851"/>
                  <a:gd name="T41" fmla="*/ 85 h 511"/>
                  <a:gd name="T42" fmla="*/ 397 w 851"/>
                  <a:gd name="T43" fmla="*/ 114 h 511"/>
                  <a:gd name="T44" fmla="*/ 340 w 851"/>
                  <a:gd name="T45" fmla="*/ 0 h 511"/>
                  <a:gd name="T46" fmla="*/ 312 w 851"/>
                  <a:gd name="T47" fmla="*/ 0 h 511"/>
                  <a:gd name="T48" fmla="*/ 284 w 851"/>
                  <a:gd name="T49" fmla="*/ 85 h 511"/>
                  <a:gd name="T50" fmla="*/ 255 w 851"/>
                  <a:gd name="T51" fmla="*/ 29 h 511"/>
                  <a:gd name="T52" fmla="*/ 170 w 851"/>
                  <a:gd name="T53" fmla="*/ 29 h 511"/>
                  <a:gd name="T54" fmla="*/ 170 w 851"/>
                  <a:gd name="T55" fmla="*/ 114 h 511"/>
                  <a:gd name="T56" fmla="*/ 114 w 851"/>
                  <a:gd name="T57" fmla="*/ 114 h 511"/>
                  <a:gd name="T58" fmla="*/ 114 w 851"/>
                  <a:gd name="T59" fmla="*/ 142 h 511"/>
                  <a:gd name="T60" fmla="*/ 57 w 851"/>
                  <a:gd name="T61" fmla="*/ 255 h 511"/>
                  <a:gd name="T62" fmla="*/ 85 w 851"/>
                  <a:gd name="T63" fmla="*/ 284 h 511"/>
                  <a:gd name="T64" fmla="*/ 57 w 851"/>
                  <a:gd name="T65" fmla="*/ 397 h 511"/>
                  <a:gd name="T66" fmla="*/ 0 w 851"/>
                  <a:gd name="T67" fmla="*/ 426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51" h="511">
                    <a:moveTo>
                      <a:pt x="0" y="426"/>
                    </a:moveTo>
                    <a:lnTo>
                      <a:pt x="57" y="511"/>
                    </a:lnTo>
                    <a:lnTo>
                      <a:pt x="284" y="454"/>
                    </a:lnTo>
                    <a:lnTo>
                      <a:pt x="312" y="397"/>
                    </a:lnTo>
                    <a:lnTo>
                      <a:pt x="397" y="397"/>
                    </a:lnTo>
                    <a:lnTo>
                      <a:pt x="425" y="426"/>
                    </a:lnTo>
                    <a:lnTo>
                      <a:pt x="567" y="369"/>
                    </a:lnTo>
                    <a:lnTo>
                      <a:pt x="652" y="397"/>
                    </a:lnTo>
                    <a:lnTo>
                      <a:pt x="709" y="369"/>
                    </a:lnTo>
                    <a:lnTo>
                      <a:pt x="851" y="255"/>
                    </a:lnTo>
                    <a:lnTo>
                      <a:pt x="766" y="170"/>
                    </a:lnTo>
                    <a:lnTo>
                      <a:pt x="766" y="85"/>
                    </a:lnTo>
                    <a:lnTo>
                      <a:pt x="737" y="57"/>
                    </a:lnTo>
                    <a:lnTo>
                      <a:pt x="681" y="85"/>
                    </a:lnTo>
                    <a:lnTo>
                      <a:pt x="652" y="57"/>
                    </a:lnTo>
                    <a:lnTo>
                      <a:pt x="624" y="57"/>
                    </a:lnTo>
                    <a:lnTo>
                      <a:pt x="624" y="114"/>
                    </a:lnTo>
                    <a:lnTo>
                      <a:pt x="567" y="85"/>
                    </a:lnTo>
                    <a:lnTo>
                      <a:pt x="539" y="114"/>
                    </a:lnTo>
                    <a:lnTo>
                      <a:pt x="454" y="114"/>
                    </a:lnTo>
                    <a:lnTo>
                      <a:pt x="425" y="85"/>
                    </a:lnTo>
                    <a:lnTo>
                      <a:pt x="397" y="114"/>
                    </a:lnTo>
                    <a:lnTo>
                      <a:pt x="340" y="0"/>
                    </a:lnTo>
                    <a:lnTo>
                      <a:pt x="312" y="0"/>
                    </a:lnTo>
                    <a:lnTo>
                      <a:pt x="284" y="85"/>
                    </a:lnTo>
                    <a:lnTo>
                      <a:pt x="255" y="29"/>
                    </a:lnTo>
                    <a:lnTo>
                      <a:pt x="170" y="29"/>
                    </a:lnTo>
                    <a:lnTo>
                      <a:pt x="170" y="114"/>
                    </a:lnTo>
                    <a:lnTo>
                      <a:pt x="114" y="114"/>
                    </a:lnTo>
                    <a:lnTo>
                      <a:pt x="114" y="142"/>
                    </a:lnTo>
                    <a:lnTo>
                      <a:pt x="57" y="255"/>
                    </a:lnTo>
                    <a:lnTo>
                      <a:pt x="85" y="284"/>
                    </a:lnTo>
                    <a:lnTo>
                      <a:pt x="57" y="397"/>
                    </a:lnTo>
                    <a:lnTo>
                      <a:pt x="0" y="42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85" name="Freeform 325"/>
              <p:cNvSpPr>
                <a:spLocks/>
              </p:cNvSpPr>
              <p:nvPr/>
            </p:nvSpPr>
            <p:spPr bwMode="auto">
              <a:xfrm>
                <a:off x="4441" y="1225"/>
                <a:ext cx="823" cy="511"/>
              </a:xfrm>
              <a:custGeom>
                <a:avLst/>
                <a:gdLst>
                  <a:gd name="T0" fmla="*/ 171 w 823"/>
                  <a:gd name="T1" fmla="*/ 511 h 511"/>
                  <a:gd name="T2" fmla="*/ 142 w 823"/>
                  <a:gd name="T3" fmla="*/ 454 h 511"/>
                  <a:gd name="T4" fmla="*/ 57 w 823"/>
                  <a:gd name="T5" fmla="*/ 397 h 511"/>
                  <a:gd name="T6" fmla="*/ 57 w 823"/>
                  <a:gd name="T7" fmla="*/ 341 h 511"/>
                  <a:gd name="T8" fmla="*/ 0 w 823"/>
                  <a:gd name="T9" fmla="*/ 284 h 511"/>
                  <a:gd name="T10" fmla="*/ 29 w 823"/>
                  <a:gd name="T11" fmla="*/ 85 h 511"/>
                  <a:gd name="T12" fmla="*/ 142 w 823"/>
                  <a:gd name="T13" fmla="*/ 85 h 511"/>
                  <a:gd name="T14" fmla="*/ 227 w 823"/>
                  <a:gd name="T15" fmla="*/ 57 h 511"/>
                  <a:gd name="T16" fmla="*/ 256 w 823"/>
                  <a:gd name="T17" fmla="*/ 0 h 511"/>
                  <a:gd name="T18" fmla="*/ 454 w 823"/>
                  <a:gd name="T19" fmla="*/ 57 h 511"/>
                  <a:gd name="T20" fmla="*/ 511 w 823"/>
                  <a:gd name="T21" fmla="*/ 29 h 511"/>
                  <a:gd name="T22" fmla="*/ 567 w 823"/>
                  <a:gd name="T23" fmla="*/ 114 h 511"/>
                  <a:gd name="T24" fmla="*/ 681 w 823"/>
                  <a:gd name="T25" fmla="*/ 170 h 511"/>
                  <a:gd name="T26" fmla="*/ 709 w 823"/>
                  <a:gd name="T27" fmla="*/ 227 h 511"/>
                  <a:gd name="T28" fmla="*/ 823 w 823"/>
                  <a:gd name="T29" fmla="*/ 341 h 511"/>
                  <a:gd name="T30" fmla="*/ 794 w 823"/>
                  <a:gd name="T31" fmla="*/ 397 h 511"/>
                  <a:gd name="T32" fmla="*/ 794 w 823"/>
                  <a:gd name="T33" fmla="*/ 454 h 511"/>
                  <a:gd name="T34" fmla="*/ 738 w 823"/>
                  <a:gd name="T35" fmla="*/ 482 h 511"/>
                  <a:gd name="T36" fmla="*/ 709 w 823"/>
                  <a:gd name="T37" fmla="*/ 454 h 511"/>
                  <a:gd name="T38" fmla="*/ 681 w 823"/>
                  <a:gd name="T39" fmla="*/ 454 h 511"/>
                  <a:gd name="T40" fmla="*/ 681 w 823"/>
                  <a:gd name="T41" fmla="*/ 511 h 511"/>
                  <a:gd name="T42" fmla="*/ 624 w 823"/>
                  <a:gd name="T43" fmla="*/ 482 h 511"/>
                  <a:gd name="T44" fmla="*/ 596 w 823"/>
                  <a:gd name="T45" fmla="*/ 511 h 511"/>
                  <a:gd name="T46" fmla="*/ 511 w 823"/>
                  <a:gd name="T47" fmla="*/ 511 h 511"/>
                  <a:gd name="T48" fmla="*/ 482 w 823"/>
                  <a:gd name="T49" fmla="*/ 482 h 511"/>
                  <a:gd name="T50" fmla="*/ 454 w 823"/>
                  <a:gd name="T51" fmla="*/ 511 h 511"/>
                  <a:gd name="T52" fmla="*/ 397 w 823"/>
                  <a:gd name="T53" fmla="*/ 397 h 511"/>
                  <a:gd name="T54" fmla="*/ 369 w 823"/>
                  <a:gd name="T55" fmla="*/ 397 h 511"/>
                  <a:gd name="T56" fmla="*/ 341 w 823"/>
                  <a:gd name="T57" fmla="*/ 482 h 511"/>
                  <a:gd name="T58" fmla="*/ 312 w 823"/>
                  <a:gd name="T59" fmla="*/ 426 h 511"/>
                  <a:gd name="T60" fmla="*/ 227 w 823"/>
                  <a:gd name="T61" fmla="*/ 426 h 511"/>
                  <a:gd name="T62" fmla="*/ 227 w 823"/>
                  <a:gd name="T63" fmla="*/ 511 h 511"/>
                  <a:gd name="T64" fmla="*/ 171 w 823"/>
                  <a:gd name="T65" fmla="*/ 51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3" h="511">
                    <a:moveTo>
                      <a:pt x="171" y="511"/>
                    </a:moveTo>
                    <a:lnTo>
                      <a:pt x="142" y="454"/>
                    </a:lnTo>
                    <a:lnTo>
                      <a:pt x="57" y="397"/>
                    </a:lnTo>
                    <a:lnTo>
                      <a:pt x="57" y="341"/>
                    </a:lnTo>
                    <a:lnTo>
                      <a:pt x="0" y="284"/>
                    </a:lnTo>
                    <a:lnTo>
                      <a:pt x="29" y="85"/>
                    </a:lnTo>
                    <a:lnTo>
                      <a:pt x="142" y="85"/>
                    </a:lnTo>
                    <a:lnTo>
                      <a:pt x="227" y="57"/>
                    </a:lnTo>
                    <a:lnTo>
                      <a:pt x="256" y="0"/>
                    </a:lnTo>
                    <a:lnTo>
                      <a:pt x="454" y="57"/>
                    </a:lnTo>
                    <a:lnTo>
                      <a:pt x="511" y="29"/>
                    </a:lnTo>
                    <a:lnTo>
                      <a:pt x="567" y="114"/>
                    </a:lnTo>
                    <a:lnTo>
                      <a:pt x="681" y="170"/>
                    </a:lnTo>
                    <a:lnTo>
                      <a:pt x="709" y="227"/>
                    </a:lnTo>
                    <a:lnTo>
                      <a:pt x="823" y="341"/>
                    </a:lnTo>
                    <a:lnTo>
                      <a:pt x="794" y="397"/>
                    </a:lnTo>
                    <a:lnTo>
                      <a:pt x="794" y="454"/>
                    </a:lnTo>
                    <a:lnTo>
                      <a:pt x="738" y="482"/>
                    </a:lnTo>
                    <a:lnTo>
                      <a:pt x="709" y="454"/>
                    </a:lnTo>
                    <a:lnTo>
                      <a:pt x="681" y="454"/>
                    </a:lnTo>
                    <a:lnTo>
                      <a:pt x="681" y="511"/>
                    </a:lnTo>
                    <a:lnTo>
                      <a:pt x="624" y="482"/>
                    </a:lnTo>
                    <a:lnTo>
                      <a:pt x="596" y="511"/>
                    </a:lnTo>
                    <a:lnTo>
                      <a:pt x="511" y="511"/>
                    </a:lnTo>
                    <a:lnTo>
                      <a:pt x="482" y="482"/>
                    </a:lnTo>
                    <a:lnTo>
                      <a:pt x="454" y="511"/>
                    </a:lnTo>
                    <a:lnTo>
                      <a:pt x="397" y="397"/>
                    </a:lnTo>
                    <a:lnTo>
                      <a:pt x="369" y="397"/>
                    </a:lnTo>
                    <a:lnTo>
                      <a:pt x="341" y="482"/>
                    </a:lnTo>
                    <a:lnTo>
                      <a:pt x="312" y="426"/>
                    </a:lnTo>
                    <a:lnTo>
                      <a:pt x="227" y="426"/>
                    </a:lnTo>
                    <a:lnTo>
                      <a:pt x="227" y="511"/>
                    </a:lnTo>
                    <a:lnTo>
                      <a:pt x="171" y="51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75" name="グループ化 74"/>
          <p:cNvGrpSpPr/>
          <p:nvPr/>
        </p:nvGrpSpPr>
        <p:grpSpPr>
          <a:xfrm>
            <a:off x="187325" y="1944688"/>
            <a:ext cx="9226550" cy="8866187"/>
            <a:chOff x="165100" y="1944688"/>
            <a:chExt cx="9226550" cy="8866187"/>
          </a:xfrm>
        </p:grpSpPr>
        <p:grpSp>
          <p:nvGrpSpPr>
            <p:cNvPr id="76" name="Group 326"/>
            <p:cNvGrpSpPr>
              <a:grpSpLocks/>
            </p:cNvGrpSpPr>
            <p:nvPr/>
          </p:nvGrpSpPr>
          <p:grpSpPr bwMode="auto">
            <a:xfrm>
              <a:off x="4305300" y="3698875"/>
              <a:ext cx="1709738" cy="2566988"/>
              <a:chOff x="2712" y="2330"/>
              <a:chExt cx="1077" cy="1617"/>
            </a:xfrm>
          </p:grpSpPr>
          <p:sp>
            <p:nvSpPr>
              <p:cNvPr id="128" name="Freeform 318"/>
              <p:cNvSpPr>
                <a:spLocks/>
              </p:cNvSpPr>
              <p:nvPr/>
            </p:nvSpPr>
            <p:spPr bwMode="auto">
              <a:xfrm>
                <a:off x="2938" y="2330"/>
                <a:ext cx="510" cy="850"/>
              </a:xfrm>
              <a:custGeom>
                <a:avLst/>
                <a:gdLst>
                  <a:gd name="T0" fmla="*/ 0 w 510"/>
                  <a:gd name="T1" fmla="*/ 624 h 851"/>
                  <a:gd name="T2" fmla="*/ 0 w 510"/>
                  <a:gd name="T3" fmla="*/ 595 h 851"/>
                  <a:gd name="T4" fmla="*/ 57 w 510"/>
                  <a:gd name="T5" fmla="*/ 567 h 851"/>
                  <a:gd name="T6" fmla="*/ 57 w 510"/>
                  <a:gd name="T7" fmla="*/ 454 h 851"/>
                  <a:gd name="T8" fmla="*/ 85 w 510"/>
                  <a:gd name="T9" fmla="*/ 397 h 851"/>
                  <a:gd name="T10" fmla="*/ 57 w 510"/>
                  <a:gd name="T11" fmla="*/ 312 h 851"/>
                  <a:gd name="T12" fmla="*/ 57 w 510"/>
                  <a:gd name="T13" fmla="*/ 255 h 851"/>
                  <a:gd name="T14" fmla="*/ 85 w 510"/>
                  <a:gd name="T15" fmla="*/ 227 h 851"/>
                  <a:gd name="T16" fmla="*/ 142 w 510"/>
                  <a:gd name="T17" fmla="*/ 227 h 851"/>
                  <a:gd name="T18" fmla="*/ 170 w 510"/>
                  <a:gd name="T19" fmla="*/ 198 h 851"/>
                  <a:gd name="T20" fmla="*/ 170 w 510"/>
                  <a:gd name="T21" fmla="*/ 142 h 851"/>
                  <a:gd name="T22" fmla="*/ 255 w 510"/>
                  <a:gd name="T23" fmla="*/ 113 h 851"/>
                  <a:gd name="T24" fmla="*/ 340 w 510"/>
                  <a:gd name="T25" fmla="*/ 0 h 851"/>
                  <a:gd name="T26" fmla="*/ 425 w 510"/>
                  <a:gd name="T27" fmla="*/ 0 h 851"/>
                  <a:gd name="T28" fmla="*/ 425 w 510"/>
                  <a:gd name="T29" fmla="*/ 255 h 851"/>
                  <a:gd name="T30" fmla="*/ 397 w 510"/>
                  <a:gd name="T31" fmla="*/ 369 h 851"/>
                  <a:gd name="T32" fmla="*/ 397 w 510"/>
                  <a:gd name="T33" fmla="*/ 482 h 851"/>
                  <a:gd name="T34" fmla="*/ 425 w 510"/>
                  <a:gd name="T35" fmla="*/ 454 h 851"/>
                  <a:gd name="T36" fmla="*/ 454 w 510"/>
                  <a:gd name="T37" fmla="*/ 539 h 851"/>
                  <a:gd name="T38" fmla="*/ 425 w 510"/>
                  <a:gd name="T39" fmla="*/ 624 h 851"/>
                  <a:gd name="T40" fmla="*/ 510 w 510"/>
                  <a:gd name="T41" fmla="*/ 680 h 851"/>
                  <a:gd name="T42" fmla="*/ 482 w 510"/>
                  <a:gd name="T43" fmla="*/ 765 h 851"/>
                  <a:gd name="T44" fmla="*/ 397 w 510"/>
                  <a:gd name="T45" fmla="*/ 794 h 851"/>
                  <a:gd name="T46" fmla="*/ 397 w 510"/>
                  <a:gd name="T47" fmla="*/ 822 h 851"/>
                  <a:gd name="T48" fmla="*/ 312 w 510"/>
                  <a:gd name="T49" fmla="*/ 851 h 851"/>
                  <a:gd name="T50" fmla="*/ 312 w 510"/>
                  <a:gd name="T51" fmla="*/ 794 h 851"/>
                  <a:gd name="T52" fmla="*/ 227 w 510"/>
                  <a:gd name="T53" fmla="*/ 765 h 851"/>
                  <a:gd name="T54" fmla="*/ 198 w 510"/>
                  <a:gd name="T55" fmla="*/ 737 h 851"/>
                  <a:gd name="T56" fmla="*/ 113 w 510"/>
                  <a:gd name="T57" fmla="*/ 794 h 851"/>
                  <a:gd name="T58" fmla="*/ 142 w 510"/>
                  <a:gd name="T59" fmla="*/ 680 h 851"/>
                  <a:gd name="T60" fmla="*/ 113 w 510"/>
                  <a:gd name="T61" fmla="*/ 624 h 851"/>
                  <a:gd name="T62" fmla="*/ 57 w 510"/>
                  <a:gd name="T63" fmla="*/ 652 h 851"/>
                  <a:gd name="T64" fmla="*/ 0 w 510"/>
                  <a:gd name="T65" fmla="*/ 62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0" h="851">
                    <a:moveTo>
                      <a:pt x="0" y="624"/>
                    </a:moveTo>
                    <a:lnTo>
                      <a:pt x="0" y="595"/>
                    </a:lnTo>
                    <a:lnTo>
                      <a:pt x="57" y="567"/>
                    </a:lnTo>
                    <a:lnTo>
                      <a:pt x="57" y="454"/>
                    </a:lnTo>
                    <a:lnTo>
                      <a:pt x="85" y="397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70" y="198"/>
                    </a:lnTo>
                    <a:lnTo>
                      <a:pt x="170" y="142"/>
                    </a:lnTo>
                    <a:lnTo>
                      <a:pt x="255" y="113"/>
                    </a:lnTo>
                    <a:lnTo>
                      <a:pt x="340" y="0"/>
                    </a:lnTo>
                    <a:lnTo>
                      <a:pt x="425" y="0"/>
                    </a:lnTo>
                    <a:lnTo>
                      <a:pt x="425" y="255"/>
                    </a:lnTo>
                    <a:lnTo>
                      <a:pt x="397" y="369"/>
                    </a:lnTo>
                    <a:lnTo>
                      <a:pt x="397" y="482"/>
                    </a:lnTo>
                    <a:lnTo>
                      <a:pt x="425" y="454"/>
                    </a:lnTo>
                    <a:lnTo>
                      <a:pt x="454" y="539"/>
                    </a:lnTo>
                    <a:lnTo>
                      <a:pt x="425" y="624"/>
                    </a:lnTo>
                    <a:lnTo>
                      <a:pt x="510" y="680"/>
                    </a:lnTo>
                    <a:lnTo>
                      <a:pt x="482" y="765"/>
                    </a:lnTo>
                    <a:lnTo>
                      <a:pt x="397" y="794"/>
                    </a:lnTo>
                    <a:lnTo>
                      <a:pt x="397" y="822"/>
                    </a:lnTo>
                    <a:lnTo>
                      <a:pt x="312" y="851"/>
                    </a:lnTo>
                    <a:lnTo>
                      <a:pt x="312" y="794"/>
                    </a:lnTo>
                    <a:lnTo>
                      <a:pt x="227" y="765"/>
                    </a:lnTo>
                    <a:lnTo>
                      <a:pt x="198" y="737"/>
                    </a:lnTo>
                    <a:lnTo>
                      <a:pt x="113" y="794"/>
                    </a:lnTo>
                    <a:lnTo>
                      <a:pt x="142" y="680"/>
                    </a:lnTo>
                    <a:lnTo>
                      <a:pt x="113" y="624"/>
                    </a:lnTo>
                    <a:lnTo>
                      <a:pt x="57" y="652"/>
                    </a:lnTo>
                    <a:lnTo>
                      <a:pt x="0" y="62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9" name="Freeform 319"/>
              <p:cNvSpPr>
                <a:spLocks/>
              </p:cNvSpPr>
              <p:nvPr/>
            </p:nvSpPr>
            <p:spPr bwMode="auto">
              <a:xfrm>
                <a:off x="2712" y="2955"/>
                <a:ext cx="539" cy="595"/>
              </a:xfrm>
              <a:custGeom>
                <a:avLst/>
                <a:gdLst>
                  <a:gd name="T0" fmla="*/ 29 w 539"/>
                  <a:gd name="T1" fmla="*/ 85 h 595"/>
                  <a:gd name="T2" fmla="*/ 57 w 539"/>
                  <a:gd name="T3" fmla="*/ 28 h 595"/>
                  <a:gd name="T4" fmla="*/ 170 w 539"/>
                  <a:gd name="T5" fmla="*/ 56 h 595"/>
                  <a:gd name="T6" fmla="*/ 227 w 539"/>
                  <a:gd name="T7" fmla="*/ 0 h 595"/>
                  <a:gd name="T8" fmla="*/ 284 w 539"/>
                  <a:gd name="T9" fmla="*/ 28 h 595"/>
                  <a:gd name="T10" fmla="*/ 340 w 539"/>
                  <a:gd name="T11" fmla="*/ 0 h 595"/>
                  <a:gd name="T12" fmla="*/ 369 w 539"/>
                  <a:gd name="T13" fmla="*/ 56 h 595"/>
                  <a:gd name="T14" fmla="*/ 340 w 539"/>
                  <a:gd name="T15" fmla="*/ 170 h 595"/>
                  <a:gd name="T16" fmla="*/ 425 w 539"/>
                  <a:gd name="T17" fmla="*/ 113 h 595"/>
                  <a:gd name="T18" fmla="*/ 454 w 539"/>
                  <a:gd name="T19" fmla="*/ 141 h 595"/>
                  <a:gd name="T20" fmla="*/ 539 w 539"/>
                  <a:gd name="T21" fmla="*/ 170 h 595"/>
                  <a:gd name="T22" fmla="*/ 539 w 539"/>
                  <a:gd name="T23" fmla="*/ 227 h 595"/>
                  <a:gd name="T24" fmla="*/ 425 w 539"/>
                  <a:gd name="T25" fmla="*/ 312 h 595"/>
                  <a:gd name="T26" fmla="*/ 454 w 539"/>
                  <a:gd name="T27" fmla="*/ 340 h 595"/>
                  <a:gd name="T28" fmla="*/ 482 w 539"/>
                  <a:gd name="T29" fmla="*/ 368 h 595"/>
                  <a:gd name="T30" fmla="*/ 482 w 539"/>
                  <a:gd name="T31" fmla="*/ 397 h 595"/>
                  <a:gd name="T32" fmla="*/ 425 w 539"/>
                  <a:gd name="T33" fmla="*/ 482 h 595"/>
                  <a:gd name="T34" fmla="*/ 340 w 539"/>
                  <a:gd name="T35" fmla="*/ 482 h 595"/>
                  <a:gd name="T36" fmla="*/ 284 w 539"/>
                  <a:gd name="T37" fmla="*/ 510 h 595"/>
                  <a:gd name="T38" fmla="*/ 255 w 539"/>
                  <a:gd name="T39" fmla="*/ 538 h 595"/>
                  <a:gd name="T40" fmla="*/ 142 w 539"/>
                  <a:gd name="T41" fmla="*/ 595 h 595"/>
                  <a:gd name="T42" fmla="*/ 142 w 539"/>
                  <a:gd name="T43" fmla="*/ 538 h 595"/>
                  <a:gd name="T44" fmla="*/ 114 w 539"/>
                  <a:gd name="T45" fmla="*/ 482 h 595"/>
                  <a:gd name="T46" fmla="*/ 29 w 539"/>
                  <a:gd name="T47" fmla="*/ 482 h 595"/>
                  <a:gd name="T48" fmla="*/ 0 w 539"/>
                  <a:gd name="T49" fmla="*/ 453 h 595"/>
                  <a:gd name="T50" fmla="*/ 114 w 539"/>
                  <a:gd name="T51" fmla="*/ 425 h 595"/>
                  <a:gd name="T52" fmla="*/ 85 w 539"/>
                  <a:gd name="T53" fmla="*/ 397 h 595"/>
                  <a:gd name="T54" fmla="*/ 142 w 539"/>
                  <a:gd name="T55" fmla="*/ 312 h 595"/>
                  <a:gd name="T56" fmla="*/ 85 w 539"/>
                  <a:gd name="T57" fmla="*/ 170 h 595"/>
                  <a:gd name="T58" fmla="*/ 29 w 539"/>
                  <a:gd name="T59" fmla="*/ 8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39" h="595">
                    <a:moveTo>
                      <a:pt x="29" y="85"/>
                    </a:moveTo>
                    <a:lnTo>
                      <a:pt x="57" y="28"/>
                    </a:lnTo>
                    <a:lnTo>
                      <a:pt x="170" y="56"/>
                    </a:lnTo>
                    <a:lnTo>
                      <a:pt x="227" y="0"/>
                    </a:lnTo>
                    <a:lnTo>
                      <a:pt x="284" y="28"/>
                    </a:lnTo>
                    <a:lnTo>
                      <a:pt x="340" y="0"/>
                    </a:lnTo>
                    <a:lnTo>
                      <a:pt x="369" y="56"/>
                    </a:lnTo>
                    <a:lnTo>
                      <a:pt x="340" y="170"/>
                    </a:lnTo>
                    <a:lnTo>
                      <a:pt x="425" y="113"/>
                    </a:lnTo>
                    <a:lnTo>
                      <a:pt x="454" y="141"/>
                    </a:lnTo>
                    <a:lnTo>
                      <a:pt x="539" y="170"/>
                    </a:lnTo>
                    <a:lnTo>
                      <a:pt x="539" y="227"/>
                    </a:lnTo>
                    <a:lnTo>
                      <a:pt x="425" y="312"/>
                    </a:lnTo>
                    <a:lnTo>
                      <a:pt x="454" y="340"/>
                    </a:lnTo>
                    <a:lnTo>
                      <a:pt x="482" y="368"/>
                    </a:lnTo>
                    <a:lnTo>
                      <a:pt x="482" y="397"/>
                    </a:lnTo>
                    <a:lnTo>
                      <a:pt x="425" y="482"/>
                    </a:lnTo>
                    <a:lnTo>
                      <a:pt x="340" y="482"/>
                    </a:lnTo>
                    <a:lnTo>
                      <a:pt x="284" y="510"/>
                    </a:lnTo>
                    <a:lnTo>
                      <a:pt x="255" y="538"/>
                    </a:lnTo>
                    <a:lnTo>
                      <a:pt x="142" y="595"/>
                    </a:lnTo>
                    <a:lnTo>
                      <a:pt x="142" y="538"/>
                    </a:lnTo>
                    <a:lnTo>
                      <a:pt x="114" y="482"/>
                    </a:lnTo>
                    <a:lnTo>
                      <a:pt x="29" y="482"/>
                    </a:lnTo>
                    <a:lnTo>
                      <a:pt x="0" y="453"/>
                    </a:lnTo>
                    <a:lnTo>
                      <a:pt x="114" y="425"/>
                    </a:lnTo>
                    <a:lnTo>
                      <a:pt x="85" y="397"/>
                    </a:lnTo>
                    <a:lnTo>
                      <a:pt x="142" y="312"/>
                    </a:lnTo>
                    <a:lnTo>
                      <a:pt x="85" y="170"/>
                    </a:lnTo>
                    <a:lnTo>
                      <a:pt x="29" y="8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0" name="Freeform 320"/>
              <p:cNvSpPr>
                <a:spLocks/>
              </p:cNvSpPr>
              <p:nvPr/>
            </p:nvSpPr>
            <p:spPr bwMode="auto">
              <a:xfrm>
                <a:off x="2826" y="3437"/>
                <a:ext cx="737" cy="510"/>
              </a:xfrm>
              <a:custGeom>
                <a:avLst/>
                <a:gdLst>
                  <a:gd name="T0" fmla="*/ 28 w 737"/>
                  <a:gd name="T1" fmla="*/ 113 h 510"/>
                  <a:gd name="T2" fmla="*/ 141 w 737"/>
                  <a:gd name="T3" fmla="*/ 56 h 510"/>
                  <a:gd name="T4" fmla="*/ 170 w 737"/>
                  <a:gd name="T5" fmla="*/ 28 h 510"/>
                  <a:gd name="T6" fmla="*/ 226 w 737"/>
                  <a:gd name="T7" fmla="*/ 0 h 510"/>
                  <a:gd name="T8" fmla="*/ 311 w 737"/>
                  <a:gd name="T9" fmla="*/ 0 h 510"/>
                  <a:gd name="T10" fmla="*/ 340 w 737"/>
                  <a:gd name="T11" fmla="*/ 28 h 510"/>
                  <a:gd name="T12" fmla="*/ 340 w 737"/>
                  <a:gd name="T13" fmla="*/ 85 h 510"/>
                  <a:gd name="T14" fmla="*/ 368 w 737"/>
                  <a:gd name="T15" fmla="*/ 113 h 510"/>
                  <a:gd name="T16" fmla="*/ 396 w 737"/>
                  <a:gd name="T17" fmla="*/ 113 h 510"/>
                  <a:gd name="T18" fmla="*/ 453 w 737"/>
                  <a:gd name="T19" fmla="*/ 141 h 510"/>
                  <a:gd name="T20" fmla="*/ 538 w 737"/>
                  <a:gd name="T21" fmla="*/ 113 h 510"/>
                  <a:gd name="T22" fmla="*/ 652 w 737"/>
                  <a:gd name="T23" fmla="*/ 141 h 510"/>
                  <a:gd name="T24" fmla="*/ 680 w 737"/>
                  <a:gd name="T25" fmla="*/ 226 h 510"/>
                  <a:gd name="T26" fmla="*/ 652 w 737"/>
                  <a:gd name="T27" fmla="*/ 255 h 510"/>
                  <a:gd name="T28" fmla="*/ 652 w 737"/>
                  <a:gd name="T29" fmla="*/ 312 h 510"/>
                  <a:gd name="T30" fmla="*/ 680 w 737"/>
                  <a:gd name="T31" fmla="*/ 340 h 510"/>
                  <a:gd name="T32" fmla="*/ 680 w 737"/>
                  <a:gd name="T33" fmla="*/ 368 h 510"/>
                  <a:gd name="T34" fmla="*/ 737 w 737"/>
                  <a:gd name="T35" fmla="*/ 453 h 510"/>
                  <a:gd name="T36" fmla="*/ 708 w 737"/>
                  <a:gd name="T37" fmla="*/ 482 h 510"/>
                  <a:gd name="T38" fmla="*/ 652 w 737"/>
                  <a:gd name="T39" fmla="*/ 482 h 510"/>
                  <a:gd name="T40" fmla="*/ 623 w 737"/>
                  <a:gd name="T41" fmla="*/ 425 h 510"/>
                  <a:gd name="T42" fmla="*/ 567 w 737"/>
                  <a:gd name="T43" fmla="*/ 510 h 510"/>
                  <a:gd name="T44" fmla="*/ 481 w 737"/>
                  <a:gd name="T45" fmla="*/ 397 h 510"/>
                  <a:gd name="T46" fmla="*/ 453 w 737"/>
                  <a:gd name="T47" fmla="*/ 368 h 510"/>
                  <a:gd name="T48" fmla="*/ 368 w 737"/>
                  <a:gd name="T49" fmla="*/ 340 h 510"/>
                  <a:gd name="T50" fmla="*/ 311 w 737"/>
                  <a:gd name="T51" fmla="*/ 340 h 510"/>
                  <a:gd name="T52" fmla="*/ 283 w 737"/>
                  <a:gd name="T53" fmla="*/ 283 h 510"/>
                  <a:gd name="T54" fmla="*/ 170 w 737"/>
                  <a:gd name="T55" fmla="*/ 226 h 510"/>
                  <a:gd name="T56" fmla="*/ 113 w 737"/>
                  <a:gd name="T57" fmla="*/ 255 h 510"/>
                  <a:gd name="T58" fmla="*/ 56 w 737"/>
                  <a:gd name="T59" fmla="*/ 226 h 510"/>
                  <a:gd name="T60" fmla="*/ 0 w 737"/>
                  <a:gd name="T61" fmla="*/ 170 h 510"/>
                  <a:gd name="T62" fmla="*/ 28 w 737"/>
                  <a:gd name="T63" fmla="*/ 11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7" h="510">
                    <a:moveTo>
                      <a:pt x="28" y="113"/>
                    </a:moveTo>
                    <a:lnTo>
                      <a:pt x="141" y="56"/>
                    </a:lnTo>
                    <a:lnTo>
                      <a:pt x="170" y="28"/>
                    </a:lnTo>
                    <a:lnTo>
                      <a:pt x="226" y="0"/>
                    </a:lnTo>
                    <a:lnTo>
                      <a:pt x="311" y="0"/>
                    </a:lnTo>
                    <a:lnTo>
                      <a:pt x="340" y="28"/>
                    </a:lnTo>
                    <a:lnTo>
                      <a:pt x="340" y="85"/>
                    </a:lnTo>
                    <a:lnTo>
                      <a:pt x="368" y="113"/>
                    </a:lnTo>
                    <a:lnTo>
                      <a:pt x="396" y="113"/>
                    </a:lnTo>
                    <a:lnTo>
                      <a:pt x="453" y="141"/>
                    </a:lnTo>
                    <a:lnTo>
                      <a:pt x="538" y="113"/>
                    </a:lnTo>
                    <a:lnTo>
                      <a:pt x="652" y="141"/>
                    </a:lnTo>
                    <a:lnTo>
                      <a:pt x="680" y="226"/>
                    </a:lnTo>
                    <a:lnTo>
                      <a:pt x="652" y="255"/>
                    </a:lnTo>
                    <a:lnTo>
                      <a:pt x="652" y="312"/>
                    </a:lnTo>
                    <a:lnTo>
                      <a:pt x="680" y="340"/>
                    </a:lnTo>
                    <a:lnTo>
                      <a:pt x="680" y="368"/>
                    </a:lnTo>
                    <a:lnTo>
                      <a:pt x="737" y="453"/>
                    </a:lnTo>
                    <a:lnTo>
                      <a:pt x="708" y="482"/>
                    </a:lnTo>
                    <a:lnTo>
                      <a:pt x="652" y="482"/>
                    </a:lnTo>
                    <a:lnTo>
                      <a:pt x="623" y="425"/>
                    </a:lnTo>
                    <a:lnTo>
                      <a:pt x="567" y="510"/>
                    </a:lnTo>
                    <a:lnTo>
                      <a:pt x="481" y="397"/>
                    </a:lnTo>
                    <a:lnTo>
                      <a:pt x="453" y="368"/>
                    </a:lnTo>
                    <a:lnTo>
                      <a:pt x="368" y="340"/>
                    </a:lnTo>
                    <a:lnTo>
                      <a:pt x="311" y="340"/>
                    </a:lnTo>
                    <a:lnTo>
                      <a:pt x="283" y="283"/>
                    </a:lnTo>
                    <a:lnTo>
                      <a:pt x="170" y="226"/>
                    </a:lnTo>
                    <a:lnTo>
                      <a:pt x="113" y="255"/>
                    </a:lnTo>
                    <a:lnTo>
                      <a:pt x="56" y="226"/>
                    </a:lnTo>
                    <a:lnTo>
                      <a:pt x="0" y="170"/>
                    </a:lnTo>
                    <a:lnTo>
                      <a:pt x="28" y="11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1" name="Freeform 321"/>
              <p:cNvSpPr>
                <a:spLocks/>
              </p:cNvSpPr>
              <p:nvPr/>
            </p:nvSpPr>
            <p:spPr bwMode="auto">
              <a:xfrm>
                <a:off x="3137" y="3153"/>
                <a:ext cx="482" cy="397"/>
              </a:xfrm>
              <a:custGeom>
                <a:avLst/>
                <a:gdLst>
                  <a:gd name="T0" fmla="*/ 57 w 482"/>
                  <a:gd name="T1" fmla="*/ 397 h 397"/>
                  <a:gd name="T2" fmla="*/ 85 w 482"/>
                  <a:gd name="T3" fmla="*/ 397 h 397"/>
                  <a:gd name="T4" fmla="*/ 170 w 482"/>
                  <a:gd name="T5" fmla="*/ 369 h 397"/>
                  <a:gd name="T6" fmla="*/ 199 w 482"/>
                  <a:gd name="T7" fmla="*/ 340 h 397"/>
                  <a:gd name="T8" fmla="*/ 284 w 482"/>
                  <a:gd name="T9" fmla="*/ 340 h 397"/>
                  <a:gd name="T10" fmla="*/ 312 w 482"/>
                  <a:gd name="T11" fmla="*/ 284 h 397"/>
                  <a:gd name="T12" fmla="*/ 397 w 482"/>
                  <a:gd name="T13" fmla="*/ 255 h 397"/>
                  <a:gd name="T14" fmla="*/ 454 w 482"/>
                  <a:gd name="T15" fmla="*/ 255 h 397"/>
                  <a:gd name="T16" fmla="*/ 482 w 482"/>
                  <a:gd name="T17" fmla="*/ 227 h 397"/>
                  <a:gd name="T18" fmla="*/ 454 w 482"/>
                  <a:gd name="T19" fmla="*/ 142 h 397"/>
                  <a:gd name="T20" fmla="*/ 397 w 482"/>
                  <a:gd name="T21" fmla="*/ 142 h 397"/>
                  <a:gd name="T22" fmla="*/ 369 w 482"/>
                  <a:gd name="T23" fmla="*/ 114 h 397"/>
                  <a:gd name="T24" fmla="*/ 227 w 482"/>
                  <a:gd name="T25" fmla="*/ 85 h 397"/>
                  <a:gd name="T26" fmla="*/ 199 w 482"/>
                  <a:gd name="T27" fmla="*/ 0 h 397"/>
                  <a:gd name="T28" fmla="*/ 114 w 482"/>
                  <a:gd name="T29" fmla="*/ 29 h 397"/>
                  <a:gd name="T30" fmla="*/ 0 w 482"/>
                  <a:gd name="T31" fmla="*/ 114 h 397"/>
                  <a:gd name="T32" fmla="*/ 57 w 482"/>
                  <a:gd name="T33" fmla="*/ 170 h 397"/>
                  <a:gd name="T34" fmla="*/ 57 w 482"/>
                  <a:gd name="T35" fmla="*/ 199 h 397"/>
                  <a:gd name="T36" fmla="*/ 0 w 482"/>
                  <a:gd name="T37" fmla="*/ 284 h 397"/>
                  <a:gd name="T38" fmla="*/ 29 w 482"/>
                  <a:gd name="T39" fmla="*/ 312 h 397"/>
                  <a:gd name="T40" fmla="*/ 29 w 482"/>
                  <a:gd name="T41" fmla="*/ 369 h 397"/>
                  <a:gd name="T42" fmla="*/ 57 w 482"/>
                  <a:gd name="T43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2" h="397">
                    <a:moveTo>
                      <a:pt x="57" y="397"/>
                    </a:moveTo>
                    <a:lnTo>
                      <a:pt x="85" y="397"/>
                    </a:lnTo>
                    <a:lnTo>
                      <a:pt x="170" y="369"/>
                    </a:lnTo>
                    <a:lnTo>
                      <a:pt x="199" y="340"/>
                    </a:lnTo>
                    <a:lnTo>
                      <a:pt x="284" y="340"/>
                    </a:lnTo>
                    <a:lnTo>
                      <a:pt x="312" y="284"/>
                    </a:lnTo>
                    <a:lnTo>
                      <a:pt x="397" y="255"/>
                    </a:lnTo>
                    <a:lnTo>
                      <a:pt x="454" y="255"/>
                    </a:lnTo>
                    <a:lnTo>
                      <a:pt x="482" y="227"/>
                    </a:lnTo>
                    <a:lnTo>
                      <a:pt x="454" y="142"/>
                    </a:lnTo>
                    <a:lnTo>
                      <a:pt x="397" y="142"/>
                    </a:lnTo>
                    <a:lnTo>
                      <a:pt x="369" y="114"/>
                    </a:lnTo>
                    <a:lnTo>
                      <a:pt x="227" y="85"/>
                    </a:lnTo>
                    <a:lnTo>
                      <a:pt x="199" y="0"/>
                    </a:lnTo>
                    <a:lnTo>
                      <a:pt x="114" y="29"/>
                    </a:lnTo>
                    <a:lnTo>
                      <a:pt x="0" y="114"/>
                    </a:lnTo>
                    <a:lnTo>
                      <a:pt x="57" y="170"/>
                    </a:lnTo>
                    <a:lnTo>
                      <a:pt x="57" y="199"/>
                    </a:lnTo>
                    <a:lnTo>
                      <a:pt x="0" y="284"/>
                    </a:lnTo>
                    <a:lnTo>
                      <a:pt x="29" y="312"/>
                    </a:lnTo>
                    <a:lnTo>
                      <a:pt x="29" y="369"/>
                    </a:lnTo>
                    <a:lnTo>
                      <a:pt x="57" y="39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2" name="Freeform 322"/>
              <p:cNvSpPr>
                <a:spLocks/>
              </p:cNvSpPr>
              <p:nvPr/>
            </p:nvSpPr>
            <p:spPr bwMode="auto">
              <a:xfrm>
                <a:off x="3336" y="2955"/>
                <a:ext cx="453" cy="340"/>
              </a:xfrm>
              <a:custGeom>
                <a:avLst/>
                <a:gdLst>
                  <a:gd name="T0" fmla="*/ 255 w 453"/>
                  <a:gd name="T1" fmla="*/ 340 h 340"/>
                  <a:gd name="T2" fmla="*/ 198 w 453"/>
                  <a:gd name="T3" fmla="*/ 340 h 340"/>
                  <a:gd name="T4" fmla="*/ 170 w 453"/>
                  <a:gd name="T5" fmla="*/ 312 h 340"/>
                  <a:gd name="T6" fmla="*/ 28 w 453"/>
                  <a:gd name="T7" fmla="*/ 283 h 340"/>
                  <a:gd name="T8" fmla="*/ 0 w 453"/>
                  <a:gd name="T9" fmla="*/ 198 h 340"/>
                  <a:gd name="T10" fmla="*/ 0 w 453"/>
                  <a:gd name="T11" fmla="*/ 170 h 340"/>
                  <a:gd name="T12" fmla="*/ 85 w 453"/>
                  <a:gd name="T13" fmla="*/ 141 h 340"/>
                  <a:gd name="T14" fmla="*/ 113 w 453"/>
                  <a:gd name="T15" fmla="*/ 56 h 340"/>
                  <a:gd name="T16" fmla="*/ 28 w 453"/>
                  <a:gd name="T17" fmla="*/ 0 h 340"/>
                  <a:gd name="T18" fmla="*/ 113 w 453"/>
                  <a:gd name="T19" fmla="*/ 0 h 340"/>
                  <a:gd name="T20" fmla="*/ 170 w 453"/>
                  <a:gd name="T21" fmla="*/ 28 h 340"/>
                  <a:gd name="T22" fmla="*/ 227 w 453"/>
                  <a:gd name="T23" fmla="*/ 0 h 340"/>
                  <a:gd name="T24" fmla="*/ 368 w 453"/>
                  <a:gd name="T25" fmla="*/ 28 h 340"/>
                  <a:gd name="T26" fmla="*/ 368 w 453"/>
                  <a:gd name="T27" fmla="*/ 85 h 340"/>
                  <a:gd name="T28" fmla="*/ 425 w 453"/>
                  <a:gd name="T29" fmla="*/ 85 h 340"/>
                  <a:gd name="T30" fmla="*/ 453 w 453"/>
                  <a:gd name="T31" fmla="*/ 113 h 340"/>
                  <a:gd name="T32" fmla="*/ 453 w 453"/>
                  <a:gd name="T33" fmla="*/ 198 h 340"/>
                  <a:gd name="T34" fmla="*/ 397 w 453"/>
                  <a:gd name="T35" fmla="*/ 198 h 340"/>
                  <a:gd name="T36" fmla="*/ 368 w 453"/>
                  <a:gd name="T37" fmla="*/ 255 h 340"/>
                  <a:gd name="T38" fmla="*/ 312 w 453"/>
                  <a:gd name="T39" fmla="*/ 255 h 340"/>
                  <a:gd name="T40" fmla="*/ 255 w 453"/>
                  <a:gd name="T4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340">
                    <a:moveTo>
                      <a:pt x="255" y="340"/>
                    </a:moveTo>
                    <a:lnTo>
                      <a:pt x="198" y="340"/>
                    </a:lnTo>
                    <a:lnTo>
                      <a:pt x="170" y="312"/>
                    </a:lnTo>
                    <a:lnTo>
                      <a:pt x="28" y="283"/>
                    </a:lnTo>
                    <a:lnTo>
                      <a:pt x="0" y="198"/>
                    </a:lnTo>
                    <a:lnTo>
                      <a:pt x="0" y="170"/>
                    </a:lnTo>
                    <a:lnTo>
                      <a:pt x="85" y="141"/>
                    </a:lnTo>
                    <a:lnTo>
                      <a:pt x="113" y="56"/>
                    </a:lnTo>
                    <a:lnTo>
                      <a:pt x="28" y="0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368" y="28"/>
                    </a:lnTo>
                    <a:lnTo>
                      <a:pt x="368" y="85"/>
                    </a:lnTo>
                    <a:lnTo>
                      <a:pt x="425" y="85"/>
                    </a:lnTo>
                    <a:lnTo>
                      <a:pt x="453" y="113"/>
                    </a:lnTo>
                    <a:lnTo>
                      <a:pt x="453" y="198"/>
                    </a:lnTo>
                    <a:lnTo>
                      <a:pt x="397" y="198"/>
                    </a:lnTo>
                    <a:lnTo>
                      <a:pt x="368" y="255"/>
                    </a:lnTo>
                    <a:lnTo>
                      <a:pt x="312" y="255"/>
                    </a:lnTo>
                    <a:lnTo>
                      <a:pt x="255" y="34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77" name="Group 327"/>
            <p:cNvGrpSpPr>
              <a:grpSpLocks/>
            </p:cNvGrpSpPr>
            <p:nvPr/>
          </p:nvGrpSpPr>
          <p:grpSpPr bwMode="auto">
            <a:xfrm>
              <a:off x="165100" y="1944688"/>
              <a:ext cx="9226550" cy="8866187"/>
              <a:chOff x="104" y="1225"/>
              <a:chExt cx="5812" cy="5585"/>
            </a:xfrm>
          </p:grpSpPr>
          <p:sp>
            <p:nvSpPr>
              <p:cNvPr id="78" name="Freeform 259"/>
              <p:cNvSpPr>
                <a:spLocks/>
              </p:cNvSpPr>
              <p:nvPr/>
            </p:nvSpPr>
            <p:spPr bwMode="auto">
              <a:xfrm>
                <a:off x="2287" y="4203"/>
                <a:ext cx="143" cy="170"/>
              </a:xfrm>
              <a:custGeom>
                <a:avLst/>
                <a:gdLst>
                  <a:gd name="T0" fmla="*/ 142 w 142"/>
                  <a:gd name="T1" fmla="*/ 28 h 170"/>
                  <a:gd name="T2" fmla="*/ 142 w 142"/>
                  <a:gd name="T3" fmla="*/ 113 h 170"/>
                  <a:gd name="T4" fmla="*/ 85 w 142"/>
                  <a:gd name="T5" fmla="*/ 170 h 170"/>
                  <a:gd name="T6" fmla="*/ 28 w 142"/>
                  <a:gd name="T7" fmla="*/ 142 h 170"/>
                  <a:gd name="T8" fmla="*/ 57 w 142"/>
                  <a:gd name="T9" fmla="*/ 85 h 170"/>
                  <a:gd name="T10" fmla="*/ 0 w 142"/>
                  <a:gd name="T11" fmla="*/ 85 h 170"/>
                  <a:gd name="T12" fmla="*/ 0 w 142"/>
                  <a:gd name="T13" fmla="*/ 28 h 170"/>
                  <a:gd name="T14" fmla="*/ 85 w 142"/>
                  <a:gd name="T15" fmla="*/ 0 h 170"/>
                  <a:gd name="T16" fmla="*/ 142 w 142"/>
                  <a:gd name="T17" fmla="*/ 2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170">
                    <a:moveTo>
                      <a:pt x="142" y="28"/>
                    </a:moveTo>
                    <a:lnTo>
                      <a:pt x="142" y="113"/>
                    </a:lnTo>
                    <a:lnTo>
                      <a:pt x="85" y="170"/>
                    </a:lnTo>
                    <a:lnTo>
                      <a:pt x="28" y="142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85" y="0"/>
                    </a:lnTo>
                    <a:lnTo>
                      <a:pt x="142" y="2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9" name="Freeform 260"/>
              <p:cNvSpPr>
                <a:spLocks/>
              </p:cNvSpPr>
              <p:nvPr/>
            </p:nvSpPr>
            <p:spPr bwMode="auto">
              <a:xfrm>
                <a:off x="2230" y="4344"/>
                <a:ext cx="114" cy="227"/>
              </a:xfrm>
              <a:custGeom>
                <a:avLst/>
                <a:gdLst>
                  <a:gd name="T0" fmla="*/ 29 w 114"/>
                  <a:gd name="T1" fmla="*/ 0 h 227"/>
                  <a:gd name="T2" fmla="*/ 114 w 114"/>
                  <a:gd name="T3" fmla="*/ 85 h 227"/>
                  <a:gd name="T4" fmla="*/ 0 w 114"/>
                  <a:gd name="T5" fmla="*/ 227 h 227"/>
                  <a:gd name="T6" fmla="*/ 0 w 114"/>
                  <a:gd name="T7" fmla="*/ 57 h 227"/>
                  <a:gd name="T8" fmla="*/ 29 w 114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27">
                    <a:moveTo>
                      <a:pt x="29" y="0"/>
                    </a:moveTo>
                    <a:lnTo>
                      <a:pt x="114" y="85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0" name="Freeform 261"/>
              <p:cNvSpPr>
                <a:spLocks/>
              </p:cNvSpPr>
              <p:nvPr/>
            </p:nvSpPr>
            <p:spPr bwMode="auto">
              <a:xfrm>
                <a:off x="2882" y="4145"/>
                <a:ext cx="454" cy="454"/>
              </a:xfrm>
              <a:custGeom>
                <a:avLst/>
                <a:gdLst>
                  <a:gd name="T0" fmla="*/ 57 w 454"/>
                  <a:gd name="T1" fmla="*/ 0 h 454"/>
                  <a:gd name="T2" fmla="*/ 340 w 454"/>
                  <a:gd name="T3" fmla="*/ 199 h 454"/>
                  <a:gd name="T4" fmla="*/ 397 w 454"/>
                  <a:gd name="T5" fmla="*/ 199 h 454"/>
                  <a:gd name="T6" fmla="*/ 425 w 454"/>
                  <a:gd name="T7" fmla="*/ 227 h 454"/>
                  <a:gd name="T8" fmla="*/ 397 w 454"/>
                  <a:gd name="T9" fmla="*/ 227 h 454"/>
                  <a:gd name="T10" fmla="*/ 454 w 454"/>
                  <a:gd name="T11" fmla="*/ 312 h 454"/>
                  <a:gd name="T12" fmla="*/ 397 w 454"/>
                  <a:gd name="T13" fmla="*/ 369 h 454"/>
                  <a:gd name="T14" fmla="*/ 340 w 454"/>
                  <a:gd name="T15" fmla="*/ 341 h 454"/>
                  <a:gd name="T16" fmla="*/ 340 w 454"/>
                  <a:gd name="T17" fmla="*/ 426 h 454"/>
                  <a:gd name="T18" fmla="*/ 312 w 454"/>
                  <a:gd name="T19" fmla="*/ 454 h 454"/>
                  <a:gd name="T20" fmla="*/ 227 w 454"/>
                  <a:gd name="T21" fmla="*/ 397 h 454"/>
                  <a:gd name="T22" fmla="*/ 227 w 454"/>
                  <a:gd name="T23" fmla="*/ 341 h 454"/>
                  <a:gd name="T24" fmla="*/ 199 w 454"/>
                  <a:gd name="T25" fmla="*/ 341 h 454"/>
                  <a:gd name="T26" fmla="*/ 227 w 454"/>
                  <a:gd name="T27" fmla="*/ 284 h 454"/>
                  <a:gd name="T28" fmla="*/ 114 w 454"/>
                  <a:gd name="T29" fmla="*/ 114 h 454"/>
                  <a:gd name="T30" fmla="*/ 0 w 454"/>
                  <a:gd name="T31" fmla="*/ 0 h 454"/>
                  <a:gd name="T32" fmla="*/ 57 w 454"/>
                  <a:gd name="T3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4" h="454">
                    <a:moveTo>
                      <a:pt x="57" y="0"/>
                    </a:moveTo>
                    <a:lnTo>
                      <a:pt x="340" y="199"/>
                    </a:lnTo>
                    <a:lnTo>
                      <a:pt x="397" y="199"/>
                    </a:lnTo>
                    <a:lnTo>
                      <a:pt x="425" y="227"/>
                    </a:lnTo>
                    <a:lnTo>
                      <a:pt x="397" y="227"/>
                    </a:lnTo>
                    <a:lnTo>
                      <a:pt x="454" y="312"/>
                    </a:lnTo>
                    <a:lnTo>
                      <a:pt x="397" y="369"/>
                    </a:lnTo>
                    <a:lnTo>
                      <a:pt x="340" y="341"/>
                    </a:lnTo>
                    <a:lnTo>
                      <a:pt x="340" y="426"/>
                    </a:lnTo>
                    <a:lnTo>
                      <a:pt x="312" y="454"/>
                    </a:lnTo>
                    <a:lnTo>
                      <a:pt x="227" y="397"/>
                    </a:lnTo>
                    <a:lnTo>
                      <a:pt x="227" y="341"/>
                    </a:lnTo>
                    <a:lnTo>
                      <a:pt x="199" y="341"/>
                    </a:lnTo>
                    <a:lnTo>
                      <a:pt x="227" y="284"/>
                    </a:lnTo>
                    <a:lnTo>
                      <a:pt x="114" y="114"/>
                    </a:lnTo>
                    <a:lnTo>
                      <a:pt x="0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1" name="Freeform 262"/>
              <p:cNvSpPr>
                <a:spLocks/>
              </p:cNvSpPr>
              <p:nvPr/>
            </p:nvSpPr>
            <p:spPr bwMode="auto">
              <a:xfrm>
                <a:off x="2485" y="4259"/>
                <a:ext cx="2155" cy="1304"/>
              </a:xfrm>
              <a:custGeom>
                <a:avLst/>
                <a:gdLst>
                  <a:gd name="T0" fmla="*/ 511 w 2155"/>
                  <a:gd name="T1" fmla="*/ 0 h 1304"/>
                  <a:gd name="T2" fmla="*/ 397 w 2155"/>
                  <a:gd name="T3" fmla="*/ 28 h 1304"/>
                  <a:gd name="T4" fmla="*/ 170 w 2155"/>
                  <a:gd name="T5" fmla="*/ 283 h 1304"/>
                  <a:gd name="T6" fmla="*/ 57 w 2155"/>
                  <a:gd name="T7" fmla="*/ 368 h 1304"/>
                  <a:gd name="T8" fmla="*/ 227 w 2155"/>
                  <a:gd name="T9" fmla="*/ 510 h 1304"/>
                  <a:gd name="T10" fmla="*/ 85 w 2155"/>
                  <a:gd name="T11" fmla="*/ 510 h 1304"/>
                  <a:gd name="T12" fmla="*/ 227 w 2155"/>
                  <a:gd name="T13" fmla="*/ 623 h 1304"/>
                  <a:gd name="T14" fmla="*/ 199 w 2155"/>
                  <a:gd name="T15" fmla="*/ 680 h 1304"/>
                  <a:gd name="T16" fmla="*/ 227 w 2155"/>
                  <a:gd name="T17" fmla="*/ 822 h 1304"/>
                  <a:gd name="T18" fmla="*/ 0 w 2155"/>
                  <a:gd name="T19" fmla="*/ 1105 h 1304"/>
                  <a:gd name="T20" fmla="*/ 114 w 2155"/>
                  <a:gd name="T21" fmla="*/ 1105 h 1304"/>
                  <a:gd name="T22" fmla="*/ 312 w 2155"/>
                  <a:gd name="T23" fmla="*/ 1134 h 1304"/>
                  <a:gd name="T24" fmla="*/ 454 w 2155"/>
                  <a:gd name="T25" fmla="*/ 1162 h 1304"/>
                  <a:gd name="T26" fmla="*/ 567 w 2155"/>
                  <a:gd name="T27" fmla="*/ 1105 h 1304"/>
                  <a:gd name="T28" fmla="*/ 709 w 2155"/>
                  <a:gd name="T29" fmla="*/ 1304 h 1304"/>
                  <a:gd name="T30" fmla="*/ 794 w 2155"/>
                  <a:gd name="T31" fmla="*/ 1134 h 1304"/>
                  <a:gd name="T32" fmla="*/ 936 w 2155"/>
                  <a:gd name="T33" fmla="*/ 1049 h 1304"/>
                  <a:gd name="T34" fmla="*/ 879 w 2155"/>
                  <a:gd name="T35" fmla="*/ 964 h 1304"/>
                  <a:gd name="T36" fmla="*/ 879 w 2155"/>
                  <a:gd name="T37" fmla="*/ 850 h 1304"/>
                  <a:gd name="T38" fmla="*/ 908 w 2155"/>
                  <a:gd name="T39" fmla="*/ 737 h 1304"/>
                  <a:gd name="T40" fmla="*/ 993 w 2155"/>
                  <a:gd name="T41" fmla="*/ 680 h 1304"/>
                  <a:gd name="T42" fmla="*/ 1163 w 2155"/>
                  <a:gd name="T43" fmla="*/ 538 h 1304"/>
                  <a:gd name="T44" fmla="*/ 1361 w 2155"/>
                  <a:gd name="T45" fmla="*/ 482 h 1304"/>
                  <a:gd name="T46" fmla="*/ 1446 w 2155"/>
                  <a:gd name="T47" fmla="*/ 538 h 1304"/>
                  <a:gd name="T48" fmla="*/ 1531 w 2155"/>
                  <a:gd name="T49" fmla="*/ 623 h 1304"/>
                  <a:gd name="T50" fmla="*/ 1616 w 2155"/>
                  <a:gd name="T51" fmla="*/ 652 h 1304"/>
                  <a:gd name="T52" fmla="*/ 1645 w 2155"/>
                  <a:gd name="T53" fmla="*/ 794 h 1304"/>
                  <a:gd name="T54" fmla="*/ 1843 w 2155"/>
                  <a:gd name="T55" fmla="*/ 794 h 1304"/>
                  <a:gd name="T56" fmla="*/ 1900 w 2155"/>
                  <a:gd name="T57" fmla="*/ 737 h 1304"/>
                  <a:gd name="T58" fmla="*/ 2098 w 2155"/>
                  <a:gd name="T59" fmla="*/ 680 h 1304"/>
                  <a:gd name="T60" fmla="*/ 2042 w 2155"/>
                  <a:gd name="T61" fmla="*/ 538 h 1304"/>
                  <a:gd name="T62" fmla="*/ 2155 w 2155"/>
                  <a:gd name="T63" fmla="*/ 397 h 1304"/>
                  <a:gd name="T64" fmla="*/ 2155 w 2155"/>
                  <a:gd name="T65" fmla="*/ 255 h 1304"/>
                  <a:gd name="T66" fmla="*/ 1956 w 2155"/>
                  <a:gd name="T67" fmla="*/ 113 h 1304"/>
                  <a:gd name="T68" fmla="*/ 1758 w 2155"/>
                  <a:gd name="T69" fmla="*/ 85 h 1304"/>
                  <a:gd name="T70" fmla="*/ 1673 w 2155"/>
                  <a:gd name="T71" fmla="*/ 56 h 1304"/>
                  <a:gd name="T72" fmla="*/ 1645 w 2155"/>
                  <a:gd name="T73" fmla="*/ 113 h 1304"/>
                  <a:gd name="T74" fmla="*/ 1446 w 2155"/>
                  <a:gd name="T75" fmla="*/ 113 h 1304"/>
                  <a:gd name="T76" fmla="*/ 1191 w 2155"/>
                  <a:gd name="T77" fmla="*/ 142 h 1304"/>
                  <a:gd name="T78" fmla="*/ 1106 w 2155"/>
                  <a:gd name="T79" fmla="*/ 0 h 1304"/>
                  <a:gd name="T80" fmla="*/ 1021 w 2155"/>
                  <a:gd name="T81" fmla="*/ 113 h 1304"/>
                  <a:gd name="T82" fmla="*/ 851 w 2155"/>
                  <a:gd name="T83" fmla="*/ 198 h 1304"/>
                  <a:gd name="T84" fmla="*/ 737 w 2155"/>
                  <a:gd name="T85" fmla="*/ 227 h 1304"/>
                  <a:gd name="T86" fmla="*/ 709 w 2155"/>
                  <a:gd name="T87" fmla="*/ 340 h 1304"/>
                  <a:gd name="T88" fmla="*/ 624 w 2155"/>
                  <a:gd name="T89" fmla="*/ 227 h 1304"/>
                  <a:gd name="T90" fmla="*/ 624 w 2155"/>
                  <a:gd name="T91" fmla="*/ 17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155" h="1304">
                    <a:moveTo>
                      <a:pt x="624" y="170"/>
                    </a:moveTo>
                    <a:lnTo>
                      <a:pt x="511" y="0"/>
                    </a:lnTo>
                    <a:lnTo>
                      <a:pt x="426" y="0"/>
                    </a:lnTo>
                    <a:lnTo>
                      <a:pt x="397" y="28"/>
                    </a:lnTo>
                    <a:lnTo>
                      <a:pt x="341" y="0"/>
                    </a:lnTo>
                    <a:lnTo>
                      <a:pt x="170" y="283"/>
                    </a:lnTo>
                    <a:lnTo>
                      <a:pt x="85" y="283"/>
                    </a:lnTo>
                    <a:lnTo>
                      <a:pt x="57" y="368"/>
                    </a:lnTo>
                    <a:lnTo>
                      <a:pt x="256" y="482"/>
                    </a:lnTo>
                    <a:lnTo>
                      <a:pt x="227" y="510"/>
                    </a:lnTo>
                    <a:lnTo>
                      <a:pt x="114" y="482"/>
                    </a:lnTo>
                    <a:lnTo>
                      <a:pt x="85" y="510"/>
                    </a:lnTo>
                    <a:lnTo>
                      <a:pt x="114" y="623"/>
                    </a:lnTo>
                    <a:lnTo>
                      <a:pt x="227" y="623"/>
                    </a:lnTo>
                    <a:lnTo>
                      <a:pt x="170" y="680"/>
                    </a:lnTo>
                    <a:lnTo>
                      <a:pt x="199" y="680"/>
                    </a:lnTo>
                    <a:lnTo>
                      <a:pt x="199" y="765"/>
                    </a:lnTo>
                    <a:lnTo>
                      <a:pt x="227" y="822"/>
                    </a:lnTo>
                    <a:lnTo>
                      <a:pt x="57" y="964"/>
                    </a:lnTo>
                    <a:lnTo>
                      <a:pt x="0" y="1105"/>
                    </a:lnTo>
                    <a:lnTo>
                      <a:pt x="57" y="1190"/>
                    </a:lnTo>
                    <a:lnTo>
                      <a:pt x="114" y="1105"/>
                    </a:lnTo>
                    <a:lnTo>
                      <a:pt x="227" y="1134"/>
                    </a:lnTo>
                    <a:lnTo>
                      <a:pt x="312" y="1134"/>
                    </a:lnTo>
                    <a:lnTo>
                      <a:pt x="397" y="1134"/>
                    </a:lnTo>
                    <a:lnTo>
                      <a:pt x="454" y="1162"/>
                    </a:lnTo>
                    <a:lnTo>
                      <a:pt x="482" y="1162"/>
                    </a:lnTo>
                    <a:lnTo>
                      <a:pt x="567" y="1105"/>
                    </a:lnTo>
                    <a:lnTo>
                      <a:pt x="624" y="1276"/>
                    </a:lnTo>
                    <a:lnTo>
                      <a:pt x="709" y="1304"/>
                    </a:lnTo>
                    <a:lnTo>
                      <a:pt x="737" y="1304"/>
                    </a:lnTo>
                    <a:lnTo>
                      <a:pt x="794" y="1134"/>
                    </a:lnTo>
                    <a:lnTo>
                      <a:pt x="822" y="1077"/>
                    </a:lnTo>
                    <a:lnTo>
                      <a:pt x="936" y="1049"/>
                    </a:lnTo>
                    <a:lnTo>
                      <a:pt x="936" y="992"/>
                    </a:lnTo>
                    <a:lnTo>
                      <a:pt x="879" y="964"/>
                    </a:lnTo>
                    <a:lnTo>
                      <a:pt x="851" y="907"/>
                    </a:lnTo>
                    <a:lnTo>
                      <a:pt x="879" y="850"/>
                    </a:lnTo>
                    <a:lnTo>
                      <a:pt x="851" y="737"/>
                    </a:lnTo>
                    <a:lnTo>
                      <a:pt x="908" y="737"/>
                    </a:lnTo>
                    <a:lnTo>
                      <a:pt x="908" y="623"/>
                    </a:lnTo>
                    <a:lnTo>
                      <a:pt x="993" y="680"/>
                    </a:lnTo>
                    <a:lnTo>
                      <a:pt x="993" y="623"/>
                    </a:lnTo>
                    <a:lnTo>
                      <a:pt x="1163" y="538"/>
                    </a:lnTo>
                    <a:lnTo>
                      <a:pt x="1248" y="538"/>
                    </a:lnTo>
                    <a:lnTo>
                      <a:pt x="1361" y="482"/>
                    </a:lnTo>
                    <a:lnTo>
                      <a:pt x="1418" y="567"/>
                    </a:lnTo>
                    <a:lnTo>
                      <a:pt x="1446" y="538"/>
                    </a:lnTo>
                    <a:lnTo>
                      <a:pt x="1503" y="567"/>
                    </a:lnTo>
                    <a:lnTo>
                      <a:pt x="1531" y="623"/>
                    </a:lnTo>
                    <a:lnTo>
                      <a:pt x="1588" y="623"/>
                    </a:lnTo>
                    <a:lnTo>
                      <a:pt x="1616" y="652"/>
                    </a:lnTo>
                    <a:lnTo>
                      <a:pt x="1588" y="737"/>
                    </a:lnTo>
                    <a:lnTo>
                      <a:pt x="1645" y="794"/>
                    </a:lnTo>
                    <a:lnTo>
                      <a:pt x="1786" y="822"/>
                    </a:lnTo>
                    <a:lnTo>
                      <a:pt x="1843" y="794"/>
                    </a:lnTo>
                    <a:lnTo>
                      <a:pt x="1843" y="737"/>
                    </a:lnTo>
                    <a:lnTo>
                      <a:pt x="1900" y="737"/>
                    </a:lnTo>
                    <a:lnTo>
                      <a:pt x="1985" y="765"/>
                    </a:lnTo>
                    <a:lnTo>
                      <a:pt x="2098" y="680"/>
                    </a:lnTo>
                    <a:lnTo>
                      <a:pt x="2098" y="623"/>
                    </a:lnTo>
                    <a:lnTo>
                      <a:pt x="2042" y="538"/>
                    </a:lnTo>
                    <a:lnTo>
                      <a:pt x="2098" y="425"/>
                    </a:lnTo>
                    <a:lnTo>
                      <a:pt x="2155" y="397"/>
                    </a:lnTo>
                    <a:lnTo>
                      <a:pt x="2127" y="283"/>
                    </a:lnTo>
                    <a:lnTo>
                      <a:pt x="2155" y="255"/>
                    </a:lnTo>
                    <a:lnTo>
                      <a:pt x="2070" y="170"/>
                    </a:lnTo>
                    <a:lnTo>
                      <a:pt x="1956" y="113"/>
                    </a:lnTo>
                    <a:lnTo>
                      <a:pt x="1815" y="113"/>
                    </a:lnTo>
                    <a:lnTo>
                      <a:pt x="1758" y="85"/>
                    </a:lnTo>
                    <a:lnTo>
                      <a:pt x="1701" y="142"/>
                    </a:lnTo>
                    <a:lnTo>
                      <a:pt x="1673" y="56"/>
                    </a:lnTo>
                    <a:lnTo>
                      <a:pt x="1645" y="56"/>
                    </a:lnTo>
                    <a:lnTo>
                      <a:pt x="1645" y="113"/>
                    </a:lnTo>
                    <a:lnTo>
                      <a:pt x="1588" y="142"/>
                    </a:lnTo>
                    <a:lnTo>
                      <a:pt x="1446" y="113"/>
                    </a:lnTo>
                    <a:lnTo>
                      <a:pt x="1304" y="170"/>
                    </a:lnTo>
                    <a:lnTo>
                      <a:pt x="1191" y="142"/>
                    </a:lnTo>
                    <a:lnTo>
                      <a:pt x="1163" y="28"/>
                    </a:lnTo>
                    <a:lnTo>
                      <a:pt x="1106" y="0"/>
                    </a:lnTo>
                    <a:lnTo>
                      <a:pt x="1049" y="113"/>
                    </a:lnTo>
                    <a:lnTo>
                      <a:pt x="1021" y="113"/>
                    </a:lnTo>
                    <a:lnTo>
                      <a:pt x="936" y="198"/>
                    </a:lnTo>
                    <a:lnTo>
                      <a:pt x="851" y="198"/>
                    </a:lnTo>
                    <a:lnTo>
                      <a:pt x="794" y="255"/>
                    </a:lnTo>
                    <a:lnTo>
                      <a:pt x="737" y="227"/>
                    </a:lnTo>
                    <a:lnTo>
                      <a:pt x="737" y="312"/>
                    </a:lnTo>
                    <a:lnTo>
                      <a:pt x="709" y="340"/>
                    </a:lnTo>
                    <a:lnTo>
                      <a:pt x="624" y="283"/>
                    </a:lnTo>
                    <a:lnTo>
                      <a:pt x="624" y="227"/>
                    </a:lnTo>
                    <a:lnTo>
                      <a:pt x="596" y="227"/>
                    </a:lnTo>
                    <a:lnTo>
                      <a:pt x="624" y="17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" name="Freeform 263"/>
              <p:cNvSpPr>
                <a:spLocks/>
              </p:cNvSpPr>
              <p:nvPr/>
            </p:nvSpPr>
            <p:spPr bwMode="auto">
              <a:xfrm>
                <a:off x="2003" y="5251"/>
                <a:ext cx="114" cy="170"/>
              </a:xfrm>
              <a:custGeom>
                <a:avLst/>
                <a:gdLst>
                  <a:gd name="T0" fmla="*/ 85 w 114"/>
                  <a:gd name="T1" fmla="*/ 28 h 170"/>
                  <a:gd name="T2" fmla="*/ 0 w 114"/>
                  <a:gd name="T3" fmla="*/ 0 h 170"/>
                  <a:gd name="T4" fmla="*/ 0 w 114"/>
                  <a:gd name="T5" fmla="*/ 57 h 170"/>
                  <a:gd name="T6" fmla="*/ 29 w 114"/>
                  <a:gd name="T7" fmla="*/ 170 h 170"/>
                  <a:gd name="T8" fmla="*/ 114 w 114"/>
                  <a:gd name="T9" fmla="*/ 170 h 170"/>
                  <a:gd name="T10" fmla="*/ 85 w 114"/>
                  <a:gd name="T11" fmla="*/ 113 h 170"/>
                  <a:gd name="T12" fmla="*/ 85 w 114"/>
                  <a:gd name="T13" fmla="*/ 2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85" y="28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29" y="170"/>
                    </a:lnTo>
                    <a:lnTo>
                      <a:pt x="114" y="170"/>
                    </a:lnTo>
                    <a:lnTo>
                      <a:pt x="85" y="113"/>
                    </a:lnTo>
                    <a:lnTo>
                      <a:pt x="85" y="2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" name="Freeform 264"/>
              <p:cNvSpPr>
                <a:spLocks/>
              </p:cNvSpPr>
              <p:nvPr/>
            </p:nvSpPr>
            <p:spPr bwMode="auto">
              <a:xfrm>
                <a:off x="1692" y="4599"/>
                <a:ext cx="538" cy="765"/>
              </a:xfrm>
              <a:custGeom>
                <a:avLst/>
                <a:gdLst>
                  <a:gd name="T0" fmla="*/ 85 w 538"/>
                  <a:gd name="T1" fmla="*/ 624 h 765"/>
                  <a:gd name="T2" fmla="*/ 113 w 538"/>
                  <a:gd name="T3" fmla="*/ 652 h 765"/>
                  <a:gd name="T4" fmla="*/ 170 w 538"/>
                  <a:gd name="T5" fmla="*/ 539 h 765"/>
                  <a:gd name="T6" fmla="*/ 198 w 538"/>
                  <a:gd name="T7" fmla="*/ 454 h 765"/>
                  <a:gd name="T8" fmla="*/ 56 w 538"/>
                  <a:gd name="T9" fmla="*/ 425 h 765"/>
                  <a:gd name="T10" fmla="*/ 0 w 538"/>
                  <a:gd name="T11" fmla="*/ 340 h 765"/>
                  <a:gd name="T12" fmla="*/ 56 w 538"/>
                  <a:gd name="T13" fmla="*/ 255 h 765"/>
                  <a:gd name="T14" fmla="*/ 113 w 538"/>
                  <a:gd name="T15" fmla="*/ 283 h 765"/>
                  <a:gd name="T16" fmla="*/ 170 w 538"/>
                  <a:gd name="T17" fmla="*/ 255 h 765"/>
                  <a:gd name="T18" fmla="*/ 198 w 538"/>
                  <a:gd name="T19" fmla="*/ 170 h 765"/>
                  <a:gd name="T20" fmla="*/ 226 w 538"/>
                  <a:gd name="T21" fmla="*/ 113 h 765"/>
                  <a:gd name="T22" fmla="*/ 368 w 538"/>
                  <a:gd name="T23" fmla="*/ 28 h 765"/>
                  <a:gd name="T24" fmla="*/ 368 w 538"/>
                  <a:gd name="T25" fmla="*/ 57 h 765"/>
                  <a:gd name="T26" fmla="*/ 453 w 538"/>
                  <a:gd name="T27" fmla="*/ 28 h 765"/>
                  <a:gd name="T28" fmla="*/ 482 w 538"/>
                  <a:gd name="T29" fmla="*/ 28 h 765"/>
                  <a:gd name="T30" fmla="*/ 538 w 538"/>
                  <a:gd name="T31" fmla="*/ 0 h 765"/>
                  <a:gd name="T32" fmla="*/ 368 w 538"/>
                  <a:gd name="T33" fmla="*/ 397 h 765"/>
                  <a:gd name="T34" fmla="*/ 311 w 538"/>
                  <a:gd name="T35" fmla="*/ 454 h 765"/>
                  <a:gd name="T36" fmla="*/ 368 w 538"/>
                  <a:gd name="T37" fmla="*/ 510 h 765"/>
                  <a:gd name="T38" fmla="*/ 198 w 538"/>
                  <a:gd name="T39" fmla="*/ 737 h 765"/>
                  <a:gd name="T40" fmla="*/ 141 w 538"/>
                  <a:gd name="T41" fmla="*/ 737 h 765"/>
                  <a:gd name="T42" fmla="*/ 85 w 538"/>
                  <a:gd name="T43" fmla="*/ 765 h 765"/>
                  <a:gd name="T44" fmla="*/ 56 w 538"/>
                  <a:gd name="T45" fmla="*/ 652 h 765"/>
                  <a:gd name="T46" fmla="*/ 85 w 538"/>
                  <a:gd name="T47" fmla="*/ 624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38" h="765">
                    <a:moveTo>
                      <a:pt x="85" y="624"/>
                    </a:moveTo>
                    <a:lnTo>
                      <a:pt x="113" y="652"/>
                    </a:lnTo>
                    <a:lnTo>
                      <a:pt x="170" y="539"/>
                    </a:lnTo>
                    <a:lnTo>
                      <a:pt x="198" y="454"/>
                    </a:lnTo>
                    <a:lnTo>
                      <a:pt x="56" y="425"/>
                    </a:lnTo>
                    <a:lnTo>
                      <a:pt x="0" y="340"/>
                    </a:lnTo>
                    <a:lnTo>
                      <a:pt x="56" y="255"/>
                    </a:lnTo>
                    <a:lnTo>
                      <a:pt x="113" y="283"/>
                    </a:lnTo>
                    <a:lnTo>
                      <a:pt x="170" y="255"/>
                    </a:lnTo>
                    <a:lnTo>
                      <a:pt x="198" y="170"/>
                    </a:lnTo>
                    <a:lnTo>
                      <a:pt x="226" y="113"/>
                    </a:lnTo>
                    <a:lnTo>
                      <a:pt x="368" y="28"/>
                    </a:lnTo>
                    <a:lnTo>
                      <a:pt x="368" y="57"/>
                    </a:lnTo>
                    <a:lnTo>
                      <a:pt x="453" y="28"/>
                    </a:lnTo>
                    <a:lnTo>
                      <a:pt x="482" y="28"/>
                    </a:lnTo>
                    <a:lnTo>
                      <a:pt x="538" y="0"/>
                    </a:lnTo>
                    <a:lnTo>
                      <a:pt x="368" y="397"/>
                    </a:lnTo>
                    <a:lnTo>
                      <a:pt x="311" y="454"/>
                    </a:lnTo>
                    <a:lnTo>
                      <a:pt x="368" y="510"/>
                    </a:lnTo>
                    <a:lnTo>
                      <a:pt x="198" y="737"/>
                    </a:lnTo>
                    <a:lnTo>
                      <a:pt x="141" y="737"/>
                    </a:lnTo>
                    <a:lnTo>
                      <a:pt x="85" y="765"/>
                    </a:lnTo>
                    <a:lnTo>
                      <a:pt x="56" y="652"/>
                    </a:lnTo>
                    <a:lnTo>
                      <a:pt x="85" y="62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" name="Freeform 267"/>
              <p:cNvSpPr>
                <a:spLocks/>
              </p:cNvSpPr>
              <p:nvPr/>
            </p:nvSpPr>
            <p:spPr bwMode="auto">
              <a:xfrm>
                <a:off x="104" y="4486"/>
                <a:ext cx="1814" cy="2012"/>
              </a:xfrm>
              <a:custGeom>
                <a:avLst/>
                <a:gdLst>
                  <a:gd name="T0" fmla="*/ 1758 w 1814"/>
                  <a:gd name="T1" fmla="*/ 368 h 2012"/>
                  <a:gd name="T2" fmla="*/ 1644 w 1814"/>
                  <a:gd name="T3" fmla="*/ 368 h 2012"/>
                  <a:gd name="T4" fmla="*/ 1644 w 1814"/>
                  <a:gd name="T5" fmla="*/ 538 h 2012"/>
                  <a:gd name="T6" fmla="*/ 1701 w 1814"/>
                  <a:gd name="T7" fmla="*/ 765 h 2012"/>
                  <a:gd name="T8" fmla="*/ 1644 w 1814"/>
                  <a:gd name="T9" fmla="*/ 680 h 2012"/>
                  <a:gd name="T10" fmla="*/ 1417 w 1814"/>
                  <a:gd name="T11" fmla="*/ 793 h 2012"/>
                  <a:gd name="T12" fmla="*/ 1276 w 1814"/>
                  <a:gd name="T13" fmla="*/ 737 h 2012"/>
                  <a:gd name="T14" fmla="*/ 1162 w 1814"/>
                  <a:gd name="T15" fmla="*/ 822 h 2012"/>
                  <a:gd name="T16" fmla="*/ 1134 w 1814"/>
                  <a:gd name="T17" fmla="*/ 708 h 2012"/>
                  <a:gd name="T18" fmla="*/ 1077 w 1814"/>
                  <a:gd name="T19" fmla="*/ 680 h 2012"/>
                  <a:gd name="T20" fmla="*/ 1021 w 1814"/>
                  <a:gd name="T21" fmla="*/ 793 h 2012"/>
                  <a:gd name="T22" fmla="*/ 1077 w 1814"/>
                  <a:gd name="T23" fmla="*/ 935 h 2012"/>
                  <a:gd name="T24" fmla="*/ 1049 w 1814"/>
                  <a:gd name="T25" fmla="*/ 1105 h 2012"/>
                  <a:gd name="T26" fmla="*/ 850 w 1814"/>
                  <a:gd name="T27" fmla="*/ 1190 h 2012"/>
                  <a:gd name="T28" fmla="*/ 737 w 1814"/>
                  <a:gd name="T29" fmla="*/ 1275 h 2012"/>
                  <a:gd name="T30" fmla="*/ 879 w 1814"/>
                  <a:gd name="T31" fmla="*/ 1304 h 2012"/>
                  <a:gd name="T32" fmla="*/ 737 w 1814"/>
                  <a:gd name="T33" fmla="*/ 1332 h 2012"/>
                  <a:gd name="T34" fmla="*/ 624 w 1814"/>
                  <a:gd name="T35" fmla="*/ 1502 h 2012"/>
                  <a:gd name="T36" fmla="*/ 595 w 1814"/>
                  <a:gd name="T37" fmla="*/ 1559 h 2012"/>
                  <a:gd name="T38" fmla="*/ 539 w 1814"/>
                  <a:gd name="T39" fmla="*/ 1644 h 2012"/>
                  <a:gd name="T40" fmla="*/ 482 w 1814"/>
                  <a:gd name="T41" fmla="*/ 1644 h 2012"/>
                  <a:gd name="T42" fmla="*/ 482 w 1814"/>
                  <a:gd name="T43" fmla="*/ 1701 h 2012"/>
                  <a:gd name="T44" fmla="*/ 283 w 1814"/>
                  <a:gd name="T45" fmla="*/ 1701 h 2012"/>
                  <a:gd name="T46" fmla="*/ 369 w 1814"/>
                  <a:gd name="T47" fmla="*/ 1984 h 2012"/>
                  <a:gd name="T48" fmla="*/ 283 w 1814"/>
                  <a:gd name="T49" fmla="*/ 1927 h 2012"/>
                  <a:gd name="T50" fmla="*/ 198 w 1814"/>
                  <a:gd name="T51" fmla="*/ 1956 h 2012"/>
                  <a:gd name="T52" fmla="*/ 198 w 1814"/>
                  <a:gd name="T53" fmla="*/ 1814 h 2012"/>
                  <a:gd name="T54" fmla="*/ 113 w 1814"/>
                  <a:gd name="T55" fmla="*/ 1814 h 2012"/>
                  <a:gd name="T56" fmla="*/ 170 w 1814"/>
                  <a:gd name="T57" fmla="*/ 1701 h 2012"/>
                  <a:gd name="T58" fmla="*/ 198 w 1814"/>
                  <a:gd name="T59" fmla="*/ 1559 h 2012"/>
                  <a:gd name="T60" fmla="*/ 85 w 1814"/>
                  <a:gd name="T61" fmla="*/ 1559 h 2012"/>
                  <a:gd name="T62" fmla="*/ 0 w 1814"/>
                  <a:gd name="T63" fmla="*/ 1559 h 2012"/>
                  <a:gd name="T64" fmla="*/ 198 w 1814"/>
                  <a:gd name="T65" fmla="*/ 1332 h 2012"/>
                  <a:gd name="T66" fmla="*/ 340 w 1814"/>
                  <a:gd name="T67" fmla="*/ 1304 h 2012"/>
                  <a:gd name="T68" fmla="*/ 482 w 1814"/>
                  <a:gd name="T69" fmla="*/ 1275 h 2012"/>
                  <a:gd name="T70" fmla="*/ 312 w 1814"/>
                  <a:gd name="T71" fmla="*/ 1247 h 2012"/>
                  <a:gd name="T72" fmla="*/ 142 w 1814"/>
                  <a:gd name="T73" fmla="*/ 1275 h 2012"/>
                  <a:gd name="T74" fmla="*/ 142 w 1814"/>
                  <a:gd name="T75" fmla="*/ 1190 h 2012"/>
                  <a:gd name="T76" fmla="*/ 28 w 1814"/>
                  <a:gd name="T77" fmla="*/ 963 h 2012"/>
                  <a:gd name="T78" fmla="*/ 85 w 1814"/>
                  <a:gd name="T79" fmla="*/ 822 h 2012"/>
                  <a:gd name="T80" fmla="*/ 170 w 1814"/>
                  <a:gd name="T81" fmla="*/ 623 h 2012"/>
                  <a:gd name="T82" fmla="*/ 312 w 1814"/>
                  <a:gd name="T83" fmla="*/ 623 h 2012"/>
                  <a:gd name="T84" fmla="*/ 454 w 1814"/>
                  <a:gd name="T85" fmla="*/ 567 h 2012"/>
                  <a:gd name="T86" fmla="*/ 567 w 1814"/>
                  <a:gd name="T87" fmla="*/ 510 h 2012"/>
                  <a:gd name="T88" fmla="*/ 567 w 1814"/>
                  <a:gd name="T89" fmla="*/ 368 h 2012"/>
                  <a:gd name="T90" fmla="*/ 680 w 1814"/>
                  <a:gd name="T91" fmla="*/ 170 h 2012"/>
                  <a:gd name="T92" fmla="*/ 652 w 1814"/>
                  <a:gd name="T93" fmla="*/ 56 h 2012"/>
                  <a:gd name="T94" fmla="*/ 964 w 1814"/>
                  <a:gd name="T95" fmla="*/ 56 h 2012"/>
                  <a:gd name="T96" fmla="*/ 964 w 1814"/>
                  <a:gd name="T97" fmla="*/ 311 h 2012"/>
                  <a:gd name="T98" fmla="*/ 1021 w 1814"/>
                  <a:gd name="T99" fmla="*/ 425 h 2012"/>
                  <a:gd name="T100" fmla="*/ 1021 w 1814"/>
                  <a:gd name="T101" fmla="*/ 510 h 2012"/>
                  <a:gd name="T102" fmla="*/ 1247 w 1814"/>
                  <a:gd name="T103" fmla="*/ 368 h 2012"/>
                  <a:gd name="T104" fmla="*/ 1474 w 1814"/>
                  <a:gd name="T105" fmla="*/ 170 h 2012"/>
                  <a:gd name="T106" fmla="*/ 1673 w 1814"/>
                  <a:gd name="T107" fmla="*/ 113 h 2012"/>
                  <a:gd name="T108" fmla="*/ 1814 w 1814"/>
                  <a:gd name="T109" fmla="*/ 198 h 2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14" h="2012">
                    <a:moveTo>
                      <a:pt x="1814" y="226"/>
                    </a:moveTo>
                    <a:lnTo>
                      <a:pt x="1758" y="368"/>
                    </a:lnTo>
                    <a:lnTo>
                      <a:pt x="1701" y="396"/>
                    </a:lnTo>
                    <a:lnTo>
                      <a:pt x="1644" y="368"/>
                    </a:lnTo>
                    <a:lnTo>
                      <a:pt x="1588" y="453"/>
                    </a:lnTo>
                    <a:lnTo>
                      <a:pt x="1644" y="538"/>
                    </a:lnTo>
                    <a:lnTo>
                      <a:pt x="1786" y="567"/>
                    </a:lnTo>
                    <a:lnTo>
                      <a:pt x="1701" y="765"/>
                    </a:lnTo>
                    <a:lnTo>
                      <a:pt x="1673" y="737"/>
                    </a:lnTo>
                    <a:lnTo>
                      <a:pt x="1644" y="680"/>
                    </a:lnTo>
                    <a:lnTo>
                      <a:pt x="1559" y="765"/>
                    </a:lnTo>
                    <a:lnTo>
                      <a:pt x="1417" y="793"/>
                    </a:lnTo>
                    <a:lnTo>
                      <a:pt x="1332" y="737"/>
                    </a:lnTo>
                    <a:lnTo>
                      <a:pt x="1276" y="737"/>
                    </a:lnTo>
                    <a:lnTo>
                      <a:pt x="1247" y="822"/>
                    </a:lnTo>
                    <a:lnTo>
                      <a:pt x="1162" y="822"/>
                    </a:lnTo>
                    <a:lnTo>
                      <a:pt x="1219" y="708"/>
                    </a:lnTo>
                    <a:lnTo>
                      <a:pt x="1134" y="708"/>
                    </a:lnTo>
                    <a:lnTo>
                      <a:pt x="1077" y="623"/>
                    </a:lnTo>
                    <a:lnTo>
                      <a:pt x="1077" y="680"/>
                    </a:lnTo>
                    <a:lnTo>
                      <a:pt x="992" y="737"/>
                    </a:lnTo>
                    <a:lnTo>
                      <a:pt x="1021" y="793"/>
                    </a:lnTo>
                    <a:lnTo>
                      <a:pt x="1077" y="822"/>
                    </a:lnTo>
                    <a:lnTo>
                      <a:pt x="1077" y="935"/>
                    </a:lnTo>
                    <a:lnTo>
                      <a:pt x="1049" y="1020"/>
                    </a:lnTo>
                    <a:lnTo>
                      <a:pt x="1049" y="1105"/>
                    </a:lnTo>
                    <a:lnTo>
                      <a:pt x="907" y="1219"/>
                    </a:lnTo>
                    <a:lnTo>
                      <a:pt x="850" y="1190"/>
                    </a:lnTo>
                    <a:lnTo>
                      <a:pt x="879" y="1077"/>
                    </a:lnTo>
                    <a:lnTo>
                      <a:pt x="737" y="1275"/>
                    </a:lnTo>
                    <a:lnTo>
                      <a:pt x="850" y="1275"/>
                    </a:lnTo>
                    <a:lnTo>
                      <a:pt x="879" y="1304"/>
                    </a:lnTo>
                    <a:lnTo>
                      <a:pt x="822" y="1360"/>
                    </a:lnTo>
                    <a:lnTo>
                      <a:pt x="737" y="1332"/>
                    </a:lnTo>
                    <a:lnTo>
                      <a:pt x="624" y="1445"/>
                    </a:lnTo>
                    <a:lnTo>
                      <a:pt x="624" y="1502"/>
                    </a:lnTo>
                    <a:lnTo>
                      <a:pt x="539" y="1530"/>
                    </a:lnTo>
                    <a:lnTo>
                      <a:pt x="595" y="1559"/>
                    </a:lnTo>
                    <a:lnTo>
                      <a:pt x="595" y="1616"/>
                    </a:lnTo>
                    <a:lnTo>
                      <a:pt x="539" y="1644"/>
                    </a:lnTo>
                    <a:lnTo>
                      <a:pt x="482" y="1559"/>
                    </a:lnTo>
                    <a:lnTo>
                      <a:pt x="482" y="1644"/>
                    </a:lnTo>
                    <a:lnTo>
                      <a:pt x="454" y="1644"/>
                    </a:lnTo>
                    <a:lnTo>
                      <a:pt x="482" y="1701"/>
                    </a:lnTo>
                    <a:lnTo>
                      <a:pt x="369" y="1786"/>
                    </a:lnTo>
                    <a:lnTo>
                      <a:pt x="283" y="1701"/>
                    </a:lnTo>
                    <a:lnTo>
                      <a:pt x="283" y="1814"/>
                    </a:lnTo>
                    <a:lnTo>
                      <a:pt x="369" y="1984"/>
                    </a:lnTo>
                    <a:lnTo>
                      <a:pt x="340" y="2012"/>
                    </a:lnTo>
                    <a:lnTo>
                      <a:pt x="283" y="1927"/>
                    </a:lnTo>
                    <a:lnTo>
                      <a:pt x="255" y="1984"/>
                    </a:lnTo>
                    <a:lnTo>
                      <a:pt x="198" y="1956"/>
                    </a:lnTo>
                    <a:lnTo>
                      <a:pt x="227" y="1871"/>
                    </a:lnTo>
                    <a:lnTo>
                      <a:pt x="198" y="1814"/>
                    </a:lnTo>
                    <a:lnTo>
                      <a:pt x="142" y="1842"/>
                    </a:lnTo>
                    <a:lnTo>
                      <a:pt x="113" y="1814"/>
                    </a:lnTo>
                    <a:lnTo>
                      <a:pt x="142" y="1672"/>
                    </a:lnTo>
                    <a:lnTo>
                      <a:pt x="170" y="1701"/>
                    </a:lnTo>
                    <a:lnTo>
                      <a:pt x="198" y="1672"/>
                    </a:lnTo>
                    <a:lnTo>
                      <a:pt x="198" y="1559"/>
                    </a:lnTo>
                    <a:lnTo>
                      <a:pt x="113" y="1587"/>
                    </a:lnTo>
                    <a:lnTo>
                      <a:pt x="85" y="1559"/>
                    </a:lnTo>
                    <a:lnTo>
                      <a:pt x="57" y="1587"/>
                    </a:lnTo>
                    <a:lnTo>
                      <a:pt x="0" y="1559"/>
                    </a:lnTo>
                    <a:lnTo>
                      <a:pt x="85" y="1360"/>
                    </a:lnTo>
                    <a:lnTo>
                      <a:pt x="198" y="1332"/>
                    </a:lnTo>
                    <a:lnTo>
                      <a:pt x="198" y="1275"/>
                    </a:lnTo>
                    <a:lnTo>
                      <a:pt x="340" y="1304"/>
                    </a:lnTo>
                    <a:lnTo>
                      <a:pt x="369" y="1360"/>
                    </a:lnTo>
                    <a:lnTo>
                      <a:pt x="482" y="1275"/>
                    </a:lnTo>
                    <a:lnTo>
                      <a:pt x="340" y="1219"/>
                    </a:lnTo>
                    <a:lnTo>
                      <a:pt x="312" y="1247"/>
                    </a:lnTo>
                    <a:lnTo>
                      <a:pt x="227" y="1219"/>
                    </a:lnTo>
                    <a:lnTo>
                      <a:pt x="142" y="1275"/>
                    </a:lnTo>
                    <a:lnTo>
                      <a:pt x="113" y="1247"/>
                    </a:lnTo>
                    <a:lnTo>
                      <a:pt x="142" y="1190"/>
                    </a:lnTo>
                    <a:lnTo>
                      <a:pt x="85" y="1162"/>
                    </a:lnTo>
                    <a:lnTo>
                      <a:pt x="28" y="963"/>
                    </a:lnTo>
                    <a:lnTo>
                      <a:pt x="113" y="907"/>
                    </a:lnTo>
                    <a:lnTo>
                      <a:pt x="85" y="822"/>
                    </a:lnTo>
                    <a:lnTo>
                      <a:pt x="142" y="765"/>
                    </a:lnTo>
                    <a:lnTo>
                      <a:pt x="170" y="623"/>
                    </a:lnTo>
                    <a:lnTo>
                      <a:pt x="227" y="567"/>
                    </a:lnTo>
                    <a:lnTo>
                      <a:pt x="312" y="623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567" y="623"/>
                    </a:lnTo>
                    <a:lnTo>
                      <a:pt x="567" y="510"/>
                    </a:lnTo>
                    <a:lnTo>
                      <a:pt x="510" y="482"/>
                    </a:lnTo>
                    <a:lnTo>
                      <a:pt x="567" y="368"/>
                    </a:lnTo>
                    <a:lnTo>
                      <a:pt x="680" y="311"/>
                    </a:lnTo>
                    <a:lnTo>
                      <a:pt x="680" y="170"/>
                    </a:lnTo>
                    <a:lnTo>
                      <a:pt x="709" y="113"/>
                    </a:lnTo>
                    <a:lnTo>
                      <a:pt x="652" y="56"/>
                    </a:lnTo>
                    <a:lnTo>
                      <a:pt x="822" y="0"/>
                    </a:lnTo>
                    <a:lnTo>
                      <a:pt x="964" y="56"/>
                    </a:lnTo>
                    <a:lnTo>
                      <a:pt x="1021" y="255"/>
                    </a:lnTo>
                    <a:lnTo>
                      <a:pt x="964" y="311"/>
                    </a:lnTo>
                    <a:lnTo>
                      <a:pt x="1021" y="368"/>
                    </a:lnTo>
                    <a:lnTo>
                      <a:pt x="1021" y="425"/>
                    </a:lnTo>
                    <a:lnTo>
                      <a:pt x="992" y="482"/>
                    </a:lnTo>
                    <a:lnTo>
                      <a:pt x="1021" y="510"/>
                    </a:lnTo>
                    <a:lnTo>
                      <a:pt x="1191" y="453"/>
                    </a:lnTo>
                    <a:lnTo>
                      <a:pt x="1247" y="368"/>
                    </a:lnTo>
                    <a:lnTo>
                      <a:pt x="1417" y="283"/>
                    </a:lnTo>
                    <a:lnTo>
                      <a:pt x="1474" y="170"/>
                    </a:lnTo>
                    <a:lnTo>
                      <a:pt x="1559" y="170"/>
                    </a:lnTo>
                    <a:lnTo>
                      <a:pt x="1673" y="113"/>
                    </a:lnTo>
                    <a:lnTo>
                      <a:pt x="1786" y="198"/>
                    </a:lnTo>
                    <a:lnTo>
                      <a:pt x="1814" y="198"/>
                    </a:lnTo>
                    <a:lnTo>
                      <a:pt x="1814" y="22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" name="Freeform 268"/>
              <p:cNvSpPr>
                <a:spLocks/>
              </p:cNvSpPr>
              <p:nvPr/>
            </p:nvSpPr>
            <p:spPr bwMode="auto">
              <a:xfrm>
                <a:off x="813" y="5903"/>
                <a:ext cx="85" cy="85"/>
              </a:xfrm>
              <a:custGeom>
                <a:avLst/>
                <a:gdLst>
                  <a:gd name="T0" fmla="*/ 85 w 85"/>
                  <a:gd name="T1" fmla="*/ 28 h 85"/>
                  <a:gd name="T2" fmla="*/ 28 w 85"/>
                  <a:gd name="T3" fmla="*/ 85 h 85"/>
                  <a:gd name="T4" fmla="*/ 0 w 85"/>
                  <a:gd name="T5" fmla="*/ 28 h 85"/>
                  <a:gd name="T6" fmla="*/ 28 w 85"/>
                  <a:gd name="T7" fmla="*/ 0 h 85"/>
                  <a:gd name="T8" fmla="*/ 85 w 85"/>
                  <a:gd name="T9" fmla="*/ 2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85" y="28"/>
                    </a:moveTo>
                    <a:lnTo>
                      <a:pt x="28" y="85"/>
                    </a:lnTo>
                    <a:lnTo>
                      <a:pt x="0" y="28"/>
                    </a:lnTo>
                    <a:lnTo>
                      <a:pt x="28" y="0"/>
                    </a:lnTo>
                    <a:lnTo>
                      <a:pt x="85" y="2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" name="Freeform 269"/>
              <p:cNvSpPr>
                <a:spLocks/>
              </p:cNvSpPr>
              <p:nvPr/>
            </p:nvSpPr>
            <p:spPr bwMode="auto">
              <a:xfrm>
                <a:off x="1550" y="5506"/>
                <a:ext cx="312" cy="227"/>
              </a:xfrm>
              <a:custGeom>
                <a:avLst/>
                <a:gdLst>
                  <a:gd name="T0" fmla="*/ 227 w 312"/>
                  <a:gd name="T1" fmla="*/ 0 h 227"/>
                  <a:gd name="T2" fmla="*/ 142 w 312"/>
                  <a:gd name="T3" fmla="*/ 57 h 227"/>
                  <a:gd name="T4" fmla="*/ 113 w 312"/>
                  <a:gd name="T5" fmla="*/ 170 h 227"/>
                  <a:gd name="T6" fmla="*/ 0 w 312"/>
                  <a:gd name="T7" fmla="*/ 227 h 227"/>
                  <a:gd name="T8" fmla="*/ 113 w 312"/>
                  <a:gd name="T9" fmla="*/ 227 h 227"/>
                  <a:gd name="T10" fmla="*/ 255 w 312"/>
                  <a:gd name="T11" fmla="*/ 142 h 227"/>
                  <a:gd name="T12" fmla="*/ 312 w 312"/>
                  <a:gd name="T13" fmla="*/ 29 h 227"/>
                  <a:gd name="T14" fmla="*/ 227 w 312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2" h="227">
                    <a:moveTo>
                      <a:pt x="227" y="0"/>
                    </a:moveTo>
                    <a:lnTo>
                      <a:pt x="142" y="57"/>
                    </a:lnTo>
                    <a:lnTo>
                      <a:pt x="113" y="17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255" y="142"/>
                    </a:lnTo>
                    <a:lnTo>
                      <a:pt x="312" y="29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" name="Freeform 270"/>
              <p:cNvSpPr>
                <a:spLocks/>
              </p:cNvSpPr>
              <p:nvPr/>
            </p:nvSpPr>
            <p:spPr bwMode="auto">
              <a:xfrm>
                <a:off x="1521" y="5421"/>
                <a:ext cx="199" cy="142"/>
              </a:xfrm>
              <a:custGeom>
                <a:avLst/>
                <a:gdLst>
                  <a:gd name="T0" fmla="*/ 86 w 199"/>
                  <a:gd name="T1" fmla="*/ 0 h 142"/>
                  <a:gd name="T2" fmla="*/ 0 w 199"/>
                  <a:gd name="T3" fmla="*/ 28 h 142"/>
                  <a:gd name="T4" fmla="*/ 29 w 199"/>
                  <a:gd name="T5" fmla="*/ 85 h 142"/>
                  <a:gd name="T6" fmla="*/ 86 w 199"/>
                  <a:gd name="T7" fmla="*/ 85 h 142"/>
                  <a:gd name="T8" fmla="*/ 57 w 199"/>
                  <a:gd name="T9" fmla="*/ 114 h 142"/>
                  <a:gd name="T10" fmla="*/ 86 w 199"/>
                  <a:gd name="T11" fmla="*/ 142 h 142"/>
                  <a:gd name="T12" fmla="*/ 199 w 199"/>
                  <a:gd name="T13" fmla="*/ 57 h 142"/>
                  <a:gd name="T14" fmla="*/ 86 w 199"/>
                  <a:gd name="T15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142">
                    <a:moveTo>
                      <a:pt x="86" y="0"/>
                    </a:moveTo>
                    <a:lnTo>
                      <a:pt x="0" y="28"/>
                    </a:lnTo>
                    <a:lnTo>
                      <a:pt x="29" y="85"/>
                    </a:lnTo>
                    <a:lnTo>
                      <a:pt x="86" y="85"/>
                    </a:lnTo>
                    <a:lnTo>
                      <a:pt x="57" y="114"/>
                    </a:lnTo>
                    <a:lnTo>
                      <a:pt x="86" y="142"/>
                    </a:lnTo>
                    <a:lnTo>
                      <a:pt x="199" y="57"/>
                    </a:lnTo>
                    <a:lnTo>
                      <a:pt x="86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" name="Freeform 271"/>
              <p:cNvSpPr>
                <a:spLocks/>
              </p:cNvSpPr>
              <p:nvPr/>
            </p:nvSpPr>
            <p:spPr bwMode="auto">
              <a:xfrm>
                <a:off x="302" y="4542"/>
                <a:ext cx="511" cy="567"/>
              </a:xfrm>
              <a:custGeom>
                <a:avLst/>
                <a:gdLst>
                  <a:gd name="T0" fmla="*/ 29 w 511"/>
                  <a:gd name="T1" fmla="*/ 511 h 567"/>
                  <a:gd name="T2" fmla="*/ 114 w 511"/>
                  <a:gd name="T3" fmla="*/ 567 h 567"/>
                  <a:gd name="T4" fmla="*/ 199 w 511"/>
                  <a:gd name="T5" fmla="*/ 511 h 567"/>
                  <a:gd name="T6" fmla="*/ 256 w 511"/>
                  <a:gd name="T7" fmla="*/ 511 h 567"/>
                  <a:gd name="T8" fmla="*/ 369 w 511"/>
                  <a:gd name="T9" fmla="*/ 567 h 567"/>
                  <a:gd name="T10" fmla="*/ 369 w 511"/>
                  <a:gd name="T11" fmla="*/ 454 h 567"/>
                  <a:gd name="T12" fmla="*/ 312 w 511"/>
                  <a:gd name="T13" fmla="*/ 426 h 567"/>
                  <a:gd name="T14" fmla="*/ 369 w 511"/>
                  <a:gd name="T15" fmla="*/ 312 h 567"/>
                  <a:gd name="T16" fmla="*/ 482 w 511"/>
                  <a:gd name="T17" fmla="*/ 255 h 567"/>
                  <a:gd name="T18" fmla="*/ 482 w 511"/>
                  <a:gd name="T19" fmla="*/ 114 h 567"/>
                  <a:gd name="T20" fmla="*/ 511 w 511"/>
                  <a:gd name="T21" fmla="*/ 57 h 567"/>
                  <a:gd name="T22" fmla="*/ 454 w 511"/>
                  <a:gd name="T23" fmla="*/ 0 h 567"/>
                  <a:gd name="T24" fmla="*/ 397 w 511"/>
                  <a:gd name="T25" fmla="*/ 0 h 567"/>
                  <a:gd name="T26" fmla="*/ 171 w 511"/>
                  <a:gd name="T27" fmla="*/ 142 h 567"/>
                  <a:gd name="T28" fmla="*/ 114 w 511"/>
                  <a:gd name="T29" fmla="*/ 85 h 567"/>
                  <a:gd name="T30" fmla="*/ 142 w 511"/>
                  <a:gd name="T31" fmla="*/ 29 h 567"/>
                  <a:gd name="T32" fmla="*/ 85 w 511"/>
                  <a:gd name="T33" fmla="*/ 29 h 567"/>
                  <a:gd name="T34" fmla="*/ 0 w 511"/>
                  <a:gd name="T35" fmla="*/ 57 h 567"/>
                  <a:gd name="T36" fmla="*/ 142 w 511"/>
                  <a:gd name="T37" fmla="*/ 227 h 567"/>
                  <a:gd name="T38" fmla="*/ 114 w 511"/>
                  <a:gd name="T39" fmla="*/ 397 h 567"/>
                  <a:gd name="T40" fmla="*/ 29 w 511"/>
                  <a:gd name="T41" fmla="*/ 511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1" h="567">
                    <a:moveTo>
                      <a:pt x="29" y="511"/>
                    </a:moveTo>
                    <a:lnTo>
                      <a:pt x="114" y="567"/>
                    </a:lnTo>
                    <a:lnTo>
                      <a:pt x="199" y="511"/>
                    </a:lnTo>
                    <a:lnTo>
                      <a:pt x="256" y="511"/>
                    </a:lnTo>
                    <a:lnTo>
                      <a:pt x="369" y="567"/>
                    </a:lnTo>
                    <a:lnTo>
                      <a:pt x="369" y="454"/>
                    </a:lnTo>
                    <a:lnTo>
                      <a:pt x="312" y="426"/>
                    </a:lnTo>
                    <a:lnTo>
                      <a:pt x="369" y="312"/>
                    </a:lnTo>
                    <a:lnTo>
                      <a:pt x="482" y="255"/>
                    </a:lnTo>
                    <a:lnTo>
                      <a:pt x="482" y="114"/>
                    </a:lnTo>
                    <a:lnTo>
                      <a:pt x="511" y="57"/>
                    </a:lnTo>
                    <a:lnTo>
                      <a:pt x="454" y="0"/>
                    </a:lnTo>
                    <a:lnTo>
                      <a:pt x="397" y="0"/>
                    </a:lnTo>
                    <a:lnTo>
                      <a:pt x="171" y="142"/>
                    </a:lnTo>
                    <a:lnTo>
                      <a:pt x="114" y="85"/>
                    </a:lnTo>
                    <a:lnTo>
                      <a:pt x="142" y="29"/>
                    </a:lnTo>
                    <a:lnTo>
                      <a:pt x="85" y="29"/>
                    </a:lnTo>
                    <a:lnTo>
                      <a:pt x="0" y="57"/>
                    </a:lnTo>
                    <a:lnTo>
                      <a:pt x="142" y="227"/>
                    </a:lnTo>
                    <a:lnTo>
                      <a:pt x="114" y="397"/>
                    </a:lnTo>
                    <a:lnTo>
                      <a:pt x="29" y="51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" name="Freeform 272"/>
              <p:cNvSpPr>
                <a:spLocks/>
              </p:cNvSpPr>
              <p:nvPr/>
            </p:nvSpPr>
            <p:spPr bwMode="auto">
              <a:xfrm>
                <a:off x="1890" y="3834"/>
                <a:ext cx="1701" cy="737"/>
              </a:xfrm>
              <a:custGeom>
                <a:avLst/>
                <a:gdLst>
                  <a:gd name="T0" fmla="*/ 1701 w 1701"/>
                  <a:gd name="T1" fmla="*/ 425 h 737"/>
                  <a:gd name="T2" fmla="*/ 1701 w 1701"/>
                  <a:gd name="T3" fmla="*/ 283 h 737"/>
                  <a:gd name="T4" fmla="*/ 1644 w 1701"/>
                  <a:gd name="T5" fmla="*/ 85 h 737"/>
                  <a:gd name="T6" fmla="*/ 1588 w 1701"/>
                  <a:gd name="T7" fmla="*/ 85 h 737"/>
                  <a:gd name="T8" fmla="*/ 1559 w 1701"/>
                  <a:gd name="T9" fmla="*/ 28 h 737"/>
                  <a:gd name="T10" fmla="*/ 1503 w 1701"/>
                  <a:gd name="T11" fmla="*/ 113 h 737"/>
                  <a:gd name="T12" fmla="*/ 1417 w 1701"/>
                  <a:gd name="T13" fmla="*/ 0 h 737"/>
                  <a:gd name="T14" fmla="*/ 1389 w 1701"/>
                  <a:gd name="T15" fmla="*/ 28 h 737"/>
                  <a:gd name="T16" fmla="*/ 1361 w 1701"/>
                  <a:gd name="T17" fmla="*/ 28 h 737"/>
                  <a:gd name="T18" fmla="*/ 1332 w 1701"/>
                  <a:gd name="T19" fmla="*/ 28 h 737"/>
                  <a:gd name="T20" fmla="*/ 1247 w 1701"/>
                  <a:gd name="T21" fmla="*/ 113 h 737"/>
                  <a:gd name="T22" fmla="*/ 1191 w 1701"/>
                  <a:gd name="T23" fmla="*/ 85 h 737"/>
                  <a:gd name="T24" fmla="*/ 1134 w 1701"/>
                  <a:gd name="T25" fmla="*/ 85 h 737"/>
                  <a:gd name="T26" fmla="*/ 1106 w 1701"/>
                  <a:gd name="T27" fmla="*/ 56 h 737"/>
                  <a:gd name="T28" fmla="*/ 1077 w 1701"/>
                  <a:gd name="T29" fmla="*/ 85 h 737"/>
                  <a:gd name="T30" fmla="*/ 992 w 1701"/>
                  <a:gd name="T31" fmla="*/ 56 h 737"/>
                  <a:gd name="T32" fmla="*/ 907 w 1701"/>
                  <a:gd name="T33" fmla="*/ 141 h 737"/>
                  <a:gd name="T34" fmla="*/ 851 w 1701"/>
                  <a:gd name="T35" fmla="*/ 141 h 737"/>
                  <a:gd name="T36" fmla="*/ 794 w 1701"/>
                  <a:gd name="T37" fmla="*/ 113 h 737"/>
                  <a:gd name="T38" fmla="*/ 539 w 1701"/>
                  <a:gd name="T39" fmla="*/ 198 h 737"/>
                  <a:gd name="T40" fmla="*/ 482 w 1701"/>
                  <a:gd name="T41" fmla="*/ 170 h 737"/>
                  <a:gd name="T42" fmla="*/ 284 w 1701"/>
                  <a:gd name="T43" fmla="*/ 283 h 737"/>
                  <a:gd name="T44" fmla="*/ 227 w 1701"/>
                  <a:gd name="T45" fmla="*/ 283 h 737"/>
                  <a:gd name="T46" fmla="*/ 0 w 1701"/>
                  <a:gd name="T47" fmla="*/ 481 h 737"/>
                  <a:gd name="T48" fmla="*/ 0 w 1701"/>
                  <a:gd name="T49" fmla="*/ 538 h 737"/>
                  <a:gd name="T50" fmla="*/ 85 w 1701"/>
                  <a:gd name="T51" fmla="*/ 481 h 737"/>
                  <a:gd name="T52" fmla="*/ 142 w 1701"/>
                  <a:gd name="T53" fmla="*/ 510 h 737"/>
                  <a:gd name="T54" fmla="*/ 85 w 1701"/>
                  <a:gd name="T55" fmla="*/ 680 h 737"/>
                  <a:gd name="T56" fmla="*/ 170 w 1701"/>
                  <a:gd name="T57" fmla="*/ 737 h 737"/>
                  <a:gd name="T58" fmla="*/ 198 w 1701"/>
                  <a:gd name="T59" fmla="*/ 680 h 737"/>
                  <a:gd name="T60" fmla="*/ 284 w 1701"/>
                  <a:gd name="T61" fmla="*/ 680 h 737"/>
                  <a:gd name="T62" fmla="*/ 284 w 1701"/>
                  <a:gd name="T63" fmla="*/ 453 h 737"/>
                  <a:gd name="T64" fmla="*/ 369 w 1701"/>
                  <a:gd name="T65" fmla="*/ 425 h 737"/>
                  <a:gd name="T66" fmla="*/ 369 w 1701"/>
                  <a:gd name="T67" fmla="*/ 368 h 737"/>
                  <a:gd name="T68" fmla="*/ 624 w 1701"/>
                  <a:gd name="T69" fmla="*/ 311 h 737"/>
                  <a:gd name="T70" fmla="*/ 709 w 1701"/>
                  <a:gd name="T71" fmla="*/ 283 h 737"/>
                  <a:gd name="T72" fmla="*/ 879 w 1701"/>
                  <a:gd name="T73" fmla="*/ 311 h 737"/>
                  <a:gd name="T74" fmla="*/ 992 w 1701"/>
                  <a:gd name="T75" fmla="*/ 255 h 737"/>
                  <a:gd name="T76" fmla="*/ 1162 w 1701"/>
                  <a:gd name="T77" fmla="*/ 198 h 737"/>
                  <a:gd name="T78" fmla="*/ 1191 w 1701"/>
                  <a:gd name="T79" fmla="*/ 255 h 737"/>
                  <a:gd name="T80" fmla="*/ 1162 w 1701"/>
                  <a:gd name="T81" fmla="*/ 283 h 737"/>
                  <a:gd name="T82" fmla="*/ 1162 w 1701"/>
                  <a:gd name="T83" fmla="*/ 340 h 737"/>
                  <a:gd name="T84" fmla="*/ 1077 w 1701"/>
                  <a:gd name="T85" fmla="*/ 283 h 737"/>
                  <a:gd name="T86" fmla="*/ 1049 w 1701"/>
                  <a:gd name="T87" fmla="*/ 311 h 737"/>
                  <a:gd name="T88" fmla="*/ 1332 w 1701"/>
                  <a:gd name="T89" fmla="*/ 510 h 737"/>
                  <a:gd name="T90" fmla="*/ 1389 w 1701"/>
                  <a:gd name="T91" fmla="*/ 510 h 737"/>
                  <a:gd name="T92" fmla="*/ 1417 w 1701"/>
                  <a:gd name="T93" fmla="*/ 538 h 737"/>
                  <a:gd name="T94" fmla="*/ 1389 w 1701"/>
                  <a:gd name="T95" fmla="*/ 538 h 737"/>
                  <a:gd name="T96" fmla="*/ 1446 w 1701"/>
                  <a:gd name="T97" fmla="*/ 623 h 737"/>
                  <a:gd name="T98" fmla="*/ 1503 w 1701"/>
                  <a:gd name="T99" fmla="*/ 623 h 737"/>
                  <a:gd name="T100" fmla="*/ 1531 w 1701"/>
                  <a:gd name="T101" fmla="*/ 623 h 737"/>
                  <a:gd name="T102" fmla="*/ 1616 w 1701"/>
                  <a:gd name="T103" fmla="*/ 538 h 737"/>
                  <a:gd name="T104" fmla="*/ 1644 w 1701"/>
                  <a:gd name="T105" fmla="*/ 538 h 737"/>
                  <a:gd name="T106" fmla="*/ 1701 w 1701"/>
                  <a:gd name="T107" fmla="*/ 425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01" h="737">
                    <a:moveTo>
                      <a:pt x="1701" y="425"/>
                    </a:moveTo>
                    <a:lnTo>
                      <a:pt x="1701" y="283"/>
                    </a:lnTo>
                    <a:lnTo>
                      <a:pt x="1644" y="85"/>
                    </a:lnTo>
                    <a:lnTo>
                      <a:pt x="1588" y="85"/>
                    </a:lnTo>
                    <a:lnTo>
                      <a:pt x="1559" y="28"/>
                    </a:lnTo>
                    <a:lnTo>
                      <a:pt x="1503" y="113"/>
                    </a:lnTo>
                    <a:lnTo>
                      <a:pt x="1417" y="0"/>
                    </a:lnTo>
                    <a:lnTo>
                      <a:pt x="1389" y="28"/>
                    </a:lnTo>
                    <a:lnTo>
                      <a:pt x="1361" y="28"/>
                    </a:lnTo>
                    <a:lnTo>
                      <a:pt x="1332" y="28"/>
                    </a:lnTo>
                    <a:lnTo>
                      <a:pt x="1247" y="113"/>
                    </a:lnTo>
                    <a:lnTo>
                      <a:pt x="1191" y="85"/>
                    </a:lnTo>
                    <a:lnTo>
                      <a:pt x="1134" y="85"/>
                    </a:lnTo>
                    <a:lnTo>
                      <a:pt x="1106" y="56"/>
                    </a:lnTo>
                    <a:lnTo>
                      <a:pt x="1077" y="85"/>
                    </a:lnTo>
                    <a:lnTo>
                      <a:pt x="992" y="56"/>
                    </a:lnTo>
                    <a:lnTo>
                      <a:pt x="907" y="141"/>
                    </a:lnTo>
                    <a:lnTo>
                      <a:pt x="851" y="141"/>
                    </a:lnTo>
                    <a:lnTo>
                      <a:pt x="794" y="113"/>
                    </a:lnTo>
                    <a:lnTo>
                      <a:pt x="539" y="198"/>
                    </a:lnTo>
                    <a:lnTo>
                      <a:pt x="482" y="170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0" y="481"/>
                    </a:lnTo>
                    <a:lnTo>
                      <a:pt x="0" y="538"/>
                    </a:lnTo>
                    <a:lnTo>
                      <a:pt x="85" y="481"/>
                    </a:lnTo>
                    <a:lnTo>
                      <a:pt x="142" y="510"/>
                    </a:lnTo>
                    <a:lnTo>
                      <a:pt x="85" y="680"/>
                    </a:lnTo>
                    <a:lnTo>
                      <a:pt x="170" y="737"/>
                    </a:lnTo>
                    <a:lnTo>
                      <a:pt x="198" y="680"/>
                    </a:lnTo>
                    <a:lnTo>
                      <a:pt x="284" y="680"/>
                    </a:lnTo>
                    <a:lnTo>
                      <a:pt x="284" y="453"/>
                    </a:lnTo>
                    <a:lnTo>
                      <a:pt x="369" y="425"/>
                    </a:lnTo>
                    <a:lnTo>
                      <a:pt x="369" y="368"/>
                    </a:lnTo>
                    <a:lnTo>
                      <a:pt x="624" y="311"/>
                    </a:lnTo>
                    <a:lnTo>
                      <a:pt x="709" y="283"/>
                    </a:lnTo>
                    <a:lnTo>
                      <a:pt x="879" y="311"/>
                    </a:lnTo>
                    <a:lnTo>
                      <a:pt x="992" y="255"/>
                    </a:lnTo>
                    <a:lnTo>
                      <a:pt x="1162" y="198"/>
                    </a:lnTo>
                    <a:lnTo>
                      <a:pt x="1191" y="255"/>
                    </a:lnTo>
                    <a:lnTo>
                      <a:pt x="1162" y="283"/>
                    </a:lnTo>
                    <a:lnTo>
                      <a:pt x="1162" y="340"/>
                    </a:lnTo>
                    <a:lnTo>
                      <a:pt x="1077" y="283"/>
                    </a:lnTo>
                    <a:lnTo>
                      <a:pt x="1049" y="311"/>
                    </a:lnTo>
                    <a:lnTo>
                      <a:pt x="1332" y="510"/>
                    </a:lnTo>
                    <a:lnTo>
                      <a:pt x="1389" y="510"/>
                    </a:lnTo>
                    <a:lnTo>
                      <a:pt x="1417" y="538"/>
                    </a:lnTo>
                    <a:lnTo>
                      <a:pt x="1389" y="538"/>
                    </a:lnTo>
                    <a:lnTo>
                      <a:pt x="1446" y="623"/>
                    </a:lnTo>
                    <a:lnTo>
                      <a:pt x="1503" y="623"/>
                    </a:lnTo>
                    <a:lnTo>
                      <a:pt x="1531" y="623"/>
                    </a:lnTo>
                    <a:lnTo>
                      <a:pt x="1616" y="538"/>
                    </a:lnTo>
                    <a:lnTo>
                      <a:pt x="1644" y="538"/>
                    </a:lnTo>
                    <a:lnTo>
                      <a:pt x="1701" y="42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" name="Freeform 273"/>
              <p:cNvSpPr>
                <a:spLocks/>
              </p:cNvSpPr>
              <p:nvPr/>
            </p:nvSpPr>
            <p:spPr bwMode="auto">
              <a:xfrm>
                <a:off x="2372" y="3663"/>
                <a:ext cx="935" cy="369"/>
              </a:xfrm>
              <a:custGeom>
                <a:avLst/>
                <a:gdLst>
                  <a:gd name="T0" fmla="*/ 0 w 935"/>
                  <a:gd name="T1" fmla="*/ 341 h 369"/>
                  <a:gd name="T2" fmla="*/ 57 w 935"/>
                  <a:gd name="T3" fmla="*/ 369 h 369"/>
                  <a:gd name="T4" fmla="*/ 312 w 935"/>
                  <a:gd name="T5" fmla="*/ 284 h 369"/>
                  <a:gd name="T6" fmla="*/ 369 w 935"/>
                  <a:gd name="T7" fmla="*/ 312 h 369"/>
                  <a:gd name="T8" fmla="*/ 425 w 935"/>
                  <a:gd name="T9" fmla="*/ 312 h 369"/>
                  <a:gd name="T10" fmla="*/ 510 w 935"/>
                  <a:gd name="T11" fmla="*/ 227 h 369"/>
                  <a:gd name="T12" fmla="*/ 595 w 935"/>
                  <a:gd name="T13" fmla="*/ 256 h 369"/>
                  <a:gd name="T14" fmla="*/ 624 w 935"/>
                  <a:gd name="T15" fmla="*/ 227 h 369"/>
                  <a:gd name="T16" fmla="*/ 652 w 935"/>
                  <a:gd name="T17" fmla="*/ 256 h 369"/>
                  <a:gd name="T18" fmla="*/ 709 w 935"/>
                  <a:gd name="T19" fmla="*/ 256 h 369"/>
                  <a:gd name="T20" fmla="*/ 765 w 935"/>
                  <a:gd name="T21" fmla="*/ 284 h 369"/>
                  <a:gd name="T22" fmla="*/ 850 w 935"/>
                  <a:gd name="T23" fmla="*/ 199 h 369"/>
                  <a:gd name="T24" fmla="*/ 907 w 935"/>
                  <a:gd name="T25" fmla="*/ 199 h 369"/>
                  <a:gd name="T26" fmla="*/ 935 w 935"/>
                  <a:gd name="T27" fmla="*/ 171 h 369"/>
                  <a:gd name="T28" fmla="*/ 907 w 935"/>
                  <a:gd name="T29" fmla="*/ 142 h 369"/>
                  <a:gd name="T30" fmla="*/ 822 w 935"/>
                  <a:gd name="T31" fmla="*/ 114 h 369"/>
                  <a:gd name="T32" fmla="*/ 765 w 935"/>
                  <a:gd name="T33" fmla="*/ 114 h 369"/>
                  <a:gd name="T34" fmla="*/ 737 w 935"/>
                  <a:gd name="T35" fmla="*/ 57 h 369"/>
                  <a:gd name="T36" fmla="*/ 624 w 935"/>
                  <a:gd name="T37" fmla="*/ 0 h 369"/>
                  <a:gd name="T38" fmla="*/ 567 w 935"/>
                  <a:gd name="T39" fmla="*/ 29 h 369"/>
                  <a:gd name="T40" fmla="*/ 510 w 935"/>
                  <a:gd name="T41" fmla="*/ 0 h 369"/>
                  <a:gd name="T42" fmla="*/ 283 w 935"/>
                  <a:gd name="T43" fmla="*/ 86 h 369"/>
                  <a:gd name="T44" fmla="*/ 198 w 935"/>
                  <a:gd name="T45" fmla="*/ 227 h 369"/>
                  <a:gd name="T46" fmla="*/ 0 w 935"/>
                  <a:gd name="T47" fmla="*/ 341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35" h="369">
                    <a:moveTo>
                      <a:pt x="0" y="341"/>
                    </a:moveTo>
                    <a:lnTo>
                      <a:pt x="57" y="369"/>
                    </a:lnTo>
                    <a:lnTo>
                      <a:pt x="312" y="284"/>
                    </a:lnTo>
                    <a:lnTo>
                      <a:pt x="369" y="312"/>
                    </a:lnTo>
                    <a:lnTo>
                      <a:pt x="425" y="312"/>
                    </a:lnTo>
                    <a:lnTo>
                      <a:pt x="510" y="227"/>
                    </a:lnTo>
                    <a:lnTo>
                      <a:pt x="595" y="256"/>
                    </a:lnTo>
                    <a:lnTo>
                      <a:pt x="624" y="227"/>
                    </a:lnTo>
                    <a:lnTo>
                      <a:pt x="652" y="256"/>
                    </a:lnTo>
                    <a:lnTo>
                      <a:pt x="709" y="256"/>
                    </a:lnTo>
                    <a:lnTo>
                      <a:pt x="765" y="284"/>
                    </a:lnTo>
                    <a:lnTo>
                      <a:pt x="850" y="199"/>
                    </a:lnTo>
                    <a:lnTo>
                      <a:pt x="907" y="199"/>
                    </a:lnTo>
                    <a:lnTo>
                      <a:pt x="935" y="171"/>
                    </a:lnTo>
                    <a:lnTo>
                      <a:pt x="907" y="142"/>
                    </a:lnTo>
                    <a:lnTo>
                      <a:pt x="822" y="114"/>
                    </a:lnTo>
                    <a:lnTo>
                      <a:pt x="765" y="114"/>
                    </a:lnTo>
                    <a:lnTo>
                      <a:pt x="737" y="57"/>
                    </a:lnTo>
                    <a:lnTo>
                      <a:pt x="624" y="0"/>
                    </a:lnTo>
                    <a:lnTo>
                      <a:pt x="567" y="29"/>
                    </a:lnTo>
                    <a:lnTo>
                      <a:pt x="510" y="0"/>
                    </a:lnTo>
                    <a:lnTo>
                      <a:pt x="283" y="86"/>
                    </a:lnTo>
                    <a:lnTo>
                      <a:pt x="198" y="227"/>
                    </a:lnTo>
                    <a:lnTo>
                      <a:pt x="0" y="34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" name="Freeform 274"/>
              <p:cNvSpPr>
                <a:spLocks/>
              </p:cNvSpPr>
              <p:nvPr/>
            </p:nvSpPr>
            <p:spPr bwMode="auto">
              <a:xfrm>
                <a:off x="4045" y="3125"/>
                <a:ext cx="1474" cy="1389"/>
              </a:xfrm>
              <a:custGeom>
                <a:avLst/>
                <a:gdLst>
                  <a:gd name="T0" fmla="*/ 595 w 1474"/>
                  <a:gd name="T1" fmla="*/ 1389 h 1389"/>
                  <a:gd name="T2" fmla="*/ 510 w 1474"/>
                  <a:gd name="T3" fmla="*/ 1304 h 1389"/>
                  <a:gd name="T4" fmla="*/ 396 w 1474"/>
                  <a:gd name="T5" fmla="*/ 1247 h 1389"/>
                  <a:gd name="T6" fmla="*/ 255 w 1474"/>
                  <a:gd name="T7" fmla="*/ 1247 h 1389"/>
                  <a:gd name="T8" fmla="*/ 340 w 1474"/>
                  <a:gd name="T9" fmla="*/ 1105 h 1389"/>
                  <a:gd name="T10" fmla="*/ 255 w 1474"/>
                  <a:gd name="T11" fmla="*/ 964 h 1389"/>
                  <a:gd name="T12" fmla="*/ 368 w 1474"/>
                  <a:gd name="T13" fmla="*/ 907 h 1389"/>
                  <a:gd name="T14" fmla="*/ 340 w 1474"/>
                  <a:gd name="T15" fmla="*/ 879 h 1389"/>
                  <a:gd name="T16" fmla="*/ 226 w 1474"/>
                  <a:gd name="T17" fmla="*/ 879 h 1389"/>
                  <a:gd name="T18" fmla="*/ 226 w 1474"/>
                  <a:gd name="T19" fmla="*/ 850 h 1389"/>
                  <a:gd name="T20" fmla="*/ 141 w 1474"/>
                  <a:gd name="T21" fmla="*/ 850 h 1389"/>
                  <a:gd name="T22" fmla="*/ 56 w 1474"/>
                  <a:gd name="T23" fmla="*/ 794 h 1389"/>
                  <a:gd name="T24" fmla="*/ 0 w 1474"/>
                  <a:gd name="T25" fmla="*/ 737 h 1389"/>
                  <a:gd name="T26" fmla="*/ 56 w 1474"/>
                  <a:gd name="T27" fmla="*/ 680 h 1389"/>
                  <a:gd name="T28" fmla="*/ 0 w 1474"/>
                  <a:gd name="T29" fmla="*/ 652 h 1389"/>
                  <a:gd name="T30" fmla="*/ 0 w 1474"/>
                  <a:gd name="T31" fmla="*/ 425 h 1389"/>
                  <a:gd name="T32" fmla="*/ 28 w 1474"/>
                  <a:gd name="T33" fmla="*/ 368 h 1389"/>
                  <a:gd name="T34" fmla="*/ 85 w 1474"/>
                  <a:gd name="T35" fmla="*/ 368 h 1389"/>
                  <a:gd name="T36" fmla="*/ 113 w 1474"/>
                  <a:gd name="T37" fmla="*/ 312 h 1389"/>
                  <a:gd name="T38" fmla="*/ 311 w 1474"/>
                  <a:gd name="T39" fmla="*/ 227 h 1389"/>
                  <a:gd name="T40" fmla="*/ 311 w 1474"/>
                  <a:gd name="T41" fmla="*/ 198 h 1389"/>
                  <a:gd name="T42" fmla="*/ 453 w 1474"/>
                  <a:gd name="T43" fmla="*/ 85 h 1389"/>
                  <a:gd name="T44" fmla="*/ 453 w 1474"/>
                  <a:gd name="T45" fmla="*/ 142 h 1389"/>
                  <a:gd name="T46" fmla="*/ 510 w 1474"/>
                  <a:gd name="T47" fmla="*/ 170 h 1389"/>
                  <a:gd name="T48" fmla="*/ 595 w 1474"/>
                  <a:gd name="T49" fmla="*/ 142 h 1389"/>
                  <a:gd name="T50" fmla="*/ 652 w 1474"/>
                  <a:gd name="T51" fmla="*/ 198 h 1389"/>
                  <a:gd name="T52" fmla="*/ 793 w 1474"/>
                  <a:gd name="T53" fmla="*/ 142 h 1389"/>
                  <a:gd name="T54" fmla="*/ 850 w 1474"/>
                  <a:gd name="T55" fmla="*/ 170 h 1389"/>
                  <a:gd name="T56" fmla="*/ 878 w 1474"/>
                  <a:gd name="T57" fmla="*/ 142 h 1389"/>
                  <a:gd name="T58" fmla="*/ 907 w 1474"/>
                  <a:gd name="T59" fmla="*/ 170 h 1389"/>
                  <a:gd name="T60" fmla="*/ 963 w 1474"/>
                  <a:gd name="T61" fmla="*/ 113 h 1389"/>
                  <a:gd name="T62" fmla="*/ 1049 w 1474"/>
                  <a:gd name="T63" fmla="*/ 113 h 1389"/>
                  <a:gd name="T64" fmla="*/ 1077 w 1474"/>
                  <a:gd name="T65" fmla="*/ 28 h 1389"/>
                  <a:gd name="T66" fmla="*/ 1162 w 1474"/>
                  <a:gd name="T67" fmla="*/ 0 h 1389"/>
                  <a:gd name="T68" fmla="*/ 1219 w 1474"/>
                  <a:gd name="T69" fmla="*/ 85 h 1389"/>
                  <a:gd name="T70" fmla="*/ 1304 w 1474"/>
                  <a:gd name="T71" fmla="*/ 113 h 1389"/>
                  <a:gd name="T72" fmla="*/ 1332 w 1474"/>
                  <a:gd name="T73" fmla="*/ 170 h 1389"/>
                  <a:gd name="T74" fmla="*/ 1332 w 1474"/>
                  <a:gd name="T75" fmla="*/ 227 h 1389"/>
                  <a:gd name="T76" fmla="*/ 1389 w 1474"/>
                  <a:gd name="T77" fmla="*/ 312 h 1389"/>
                  <a:gd name="T78" fmla="*/ 1445 w 1474"/>
                  <a:gd name="T79" fmla="*/ 340 h 1389"/>
                  <a:gd name="T80" fmla="*/ 1474 w 1474"/>
                  <a:gd name="T81" fmla="*/ 397 h 1389"/>
                  <a:gd name="T82" fmla="*/ 1247 w 1474"/>
                  <a:gd name="T83" fmla="*/ 538 h 1389"/>
                  <a:gd name="T84" fmla="*/ 1247 w 1474"/>
                  <a:gd name="T85" fmla="*/ 737 h 1389"/>
                  <a:gd name="T86" fmla="*/ 1190 w 1474"/>
                  <a:gd name="T87" fmla="*/ 794 h 1389"/>
                  <a:gd name="T88" fmla="*/ 1105 w 1474"/>
                  <a:gd name="T89" fmla="*/ 737 h 1389"/>
                  <a:gd name="T90" fmla="*/ 1020 w 1474"/>
                  <a:gd name="T91" fmla="*/ 879 h 1389"/>
                  <a:gd name="T92" fmla="*/ 963 w 1474"/>
                  <a:gd name="T93" fmla="*/ 907 h 1389"/>
                  <a:gd name="T94" fmla="*/ 992 w 1474"/>
                  <a:gd name="T95" fmla="*/ 992 h 1389"/>
                  <a:gd name="T96" fmla="*/ 963 w 1474"/>
                  <a:gd name="T97" fmla="*/ 1049 h 1389"/>
                  <a:gd name="T98" fmla="*/ 992 w 1474"/>
                  <a:gd name="T99" fmla="*/ 1134 h 1389"/>
                  <a:gd name="T100" fmla="*/ 935 w 1474"/>
                  <a:gd name="T101" fmla="*/ 1247 h 1389"/>
                  <a:gd name="T102" fmla="*/ 708 w 1474"/>
                  <a:gd name="T103" fmla="*/ 1190 h 1389"/>
                  <a:gd name="T104" fmla="*/ 652 w 1474"/>
                  <a:gd name="T105" fmla="*/ 1304 h 1389"/>
                  <a:gd name="T106" fmla="*/ 652 w 1474"/>
                  <a:gd name="T107" fmla="*/ 1332 h 1389"/>
                  <a:gd name="T108" fmla="*/ 595 w 1474"/>
                  <a:gd name="T109" fmla="*/ 1389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74" h="1389">
                    <a:moveTo>
                      <a:pt x="595" y="1389"/>
                    </a:moveTo>
                    <a:lnTo>
                      <a:pt x="510" y="1304"/>
                    </a:lnTo>
                    <a:lnTo>
                      <a:pt x="396" y="1247"/>
                    </a:lnTo>
                    <a:lnTo>
                      <a:pt x="255" y="1247"/>
                    </a:lnTo>
                    <a:lnTo>
                      <a:pt x="340" y="1105"/>
                    </a:lnTo>
                    <a:lnTo>
                      <a:pt x="255" y="964"/>
                    </a:lnTo>
                    <a:lnTo>
                      <a:pt x="368" y="907"/>
                    </a:lnTo>
                    <a:lnTo>
                      <a:pt x="340" y="879"/>
                    </a:lnTo>
                    <a:lnTo>
                      <a:pt x="226" y="879"/>
                    </a:lnTo>
                    <a:lnTo>
                      <a:pt x="226" y="850"/>
                    </a:lnTo>
                    <a:lnTo>
                      <a:pt x="141" y="850"/>
                    </a:lnTo>
                    <a:lnTo>
                      <a:pt x="56" y="794"/>
                    </a:lnTo>
                    <a:lnTo>
                      <a:pt x="0" y="737"/>
                    </a:lnTo>
                    <a:lnTo>
                      <a:pt x="56" y="680"/>
                    </a:lnTo>
                    <a:lnTo>
                      <a:pt x="0" y="652"/>
                    </a:lnTo>
                    <a:lnTo>
                      <a:pt x="0" y="425"/>
                    </a:lnTo>
                    <a:lnTo>
                      <a:pt x="28" y="368"/>
                    </a:lnTo>
                    <a:lnTo>
                      <a:pt x="85" y="368"/>
                    </a:lnTo>
                    <a:lnTo>
                      <a:pt x="113" y="312"/>
                    </a:lnTo>
                    <a:lnTo>
                      <a:pt x="311" y="227"/>
                    </a:lnTo>
                    <a:lnTo>
                      <a:pt x="311" y="198"/>
                    </a:lnTo>
                    <a:lnTo>
                      <a:pt x="453" y="85"/>
                    </a:lnTo>
                    <a:lnTo>
                      <a:pt x="453" y="142"/>
                    </a:lnTo>
                    <a:lnTo>
                      <a:pt x="510" y="170"/>
                    </a:lnTo>
                    <a:lnTo>
                      <a:pt x="595" y="142"/>
                    </a:lnTo>
                    <a:lnTo>
                      <a:pt x="652" y="198"/>
                    </a:lnTo>
                    <a:lnTo>
                      <a:pt x="793" y="142"/>
                    </a:lnTo>
                    <a:lnTo>
                      <a:pt x="850" y="170"/>
                    </a:lnTo>
                    <a:lnTo>
                      <a:pt x="878" y="142"/>
                    </a:lnTo>
                    <a:lnTo>
                      <a:pt x="907" y="170"/>
                    </a:lnTo>
                    <a:lnTo>
                      <a:pt x="963" y="113"/>
                    </a:lnTo>
                    <a:lnTo>
                      <a:pt x="1049" y="113"/>
                    </a:lnTo>
                    <a:lnTo>
                      <a:pt x="1077" y="28"/>
                    </a:lnTo>
                    <a:lnTo>
                      <a:pt x="1162" y="0"/>
                    </a:lnTo>
                    <a:lnTo>
                      <a:pt x="1219" y="85"/>
                    </a:lnTo>
                    <a:lnTo>
                      <a:pt x="1304" y="113"/>
                    </a:lnTo>
                    <a:lnTo>
                      <a:pt x="1332" y="170"/>
                    </a:lnTo>
                    <a:lnTo>
                      <a:pt x="1332" y="227"/>
                    </a:lnTo>
                    <a:lnTo>
                      <a:pt x="1389" y="312"/>
                    </a:lnTo>
                    <a:lnTo>
                      <a:pt x="1445" y="340"/>
                    </a:lnTo>
                    <a:lnTo>
                      <a:pt x="1474" y="397"/>
                    </a:lnTo>
                    <a:lnTo>
                      <a:pt x="1247" y="538"/>
                    </a:lnTo>
                    <a:lnTo>
                      <a:pt x="1247" y="737"/>
                    </a:lnTo>
                    <a:lnTo>
                      <a:pt x="1190" y="794"/>
                    </a:lnTo>
                    <a:lnTo>
                      <a:pt x="1105" y="737"/>
                    </a:lnTo>
                    <a:lnTo>
                      <a:pt x="1020" y="879"/>
                    </a:lnTo>
                    <a:lnTo>
                      <a:pt x="963" y="907"/>
                    </a:lnTo>
                    <a:lnTo>
                      <a:pt x="992" y="992"/>
                    </a:lnTo>
                    <a:lnTo>
                      <a:pt x="963" y="1049"/>
                    </a:lnTo>
                    <a:lnTo>
                      <a:pt x="992" y="1134"/>
                    </a:lnTo>
                    <a:lnTo>
                      <a:pt x="935" y="1247"/>
                    </a:lnTo>
                    <a:lnTo>
                      <a:pt x="708" y="1190"/>
                    </a:lnTo>
                    <a:lnTo>
                      <a:pt x="652" y="1304"/>
                    </a:lnTo>
                    <a:lnTo>
                      <a:pt x="652" y="1332"/>
                    </a:lnTo>
                    <a:lnTo>
                      <a:pt x="595" y="138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" name="Freeform 277"/>
              <p:cNvSpPr>
                <a:spLocks/>
              </p:cNvSpPr>
              <p:nvPr/>
            </p:nvSpPr>
            <p:spPr bwMode="auto">
              <a:xfrm>
                <a:off x="4923" y="2700"/>
                <a:ext cx="993" cy="822"/>
              </a:xfrm>
              <a:custGeom>
                <a:avLst/>
                <a:gdLst>
                  <a:gd name="T0" fmla="*/ 596 w 993"/>
                  <a:gd name="T1" fmla="*/ 822 h 822"/>
                  <a:gd name="T2" fmla="*/ 567 w 993"/>
                  <a:gd name="T3" fmla="*/ 765 h 822"/>
                  <a:gd name="T4" fmla="*/ 511 w 993"/>
                  <a:gd name="T5" fmla="*/ 737 h 822"/>
                  <a:gd name="T6" fmla="*/ 454 w 993"/>
                  <a:gd name="T7" fmla="*/ 652 h 822"/>
                  <a:gd name="T8" fmla="*/ 454 w 993"/>
                  <a:gd name="T9" fmla="*/ 595 h 822"/>
                  <a:gd name="T10" fmla="*/ 426 w 993"/>
                  <a:gd name="T11" fmla="*/ 538 h 822"/>
                  <a:gd name="T12" fmla="*/ 341 w 993"/>
                  <a:gd name="T13" fmla="*/ 510 h 822"/>
                  <a:gd name="T14" fmla="*/ 284 w 993"/>
                  <a:gd name="T15" fmla="*/ 425 h 822"/>
                  <a:gd name="T16" fmla="*/ 199 w 993"/>
                  <a:gd name="T17" fmla="*/ 453 h 822"/>
                  <a:gd name="T18" fmla="*/ 171 w 993"/>
                  <a:gd name="T19" fmla="*/ 538 h 822"/>
                  <a:gd name="T20" fmla="*/ 85 w 993"/>
                  <a:gd name="T21" fmla="*/ 538 h 822"/>
                  <a:gd name="T22" fmla="*/ 57 w 993"/>
                  <a:gd name="T23" fmla="*/ 482 h 822"/>
                  <a:gd name="T24" fmla="*/ 85 w 993"/>
                  <a:gd name="T25" fmla="*/ 368 h 822"/>
                  <a:gd name="T26" fmla="*/ 29 w 993"/>
                  <a:gd name="T27" fmla="*/ 368 h 822"/>
                  <a:gd name="T28" fmla="*/ 85 w 993"/>
                  <a:gd name="T29" fmla="*/ 311 h 822"/>
                  <a:gd name="T30" fmla="*/ 0 w 993"/>
                  <a:gd name="T31" fmla="*/ 141 h 822"/>
                  <a:gd name="T32" fmla="*/ 29 w 993"/>
                  <a:gd name="T33" fmla="*/ 113 h 822"/>
                  <a:gd name="T34" fmla="*/ 227 w 993"/>
                  <a:gd name="T35" fmla="*/ 113 h 822"/>
                  <a:gd name="T36" fmla="*/ 256 w 993"/>
                  <a:gd name="T37" fmla="*/ 85 h 822"/>
                  <a:gd name="T38" fmla="*/ 369 w 993"/>
                  <a:gd name="T39" fmla="*/ 141 h 822"/>
                  <a:gd name="T40" fmla="*/ 596 w 993"/>
                  <a:gd name="T41" fmla="*/ 0 h 822"/>
                  <a:gd name="T42" fmla="*/ 681 w 993"/>
                  <a:gd name="T43" fmla="*/ 0 h 822"/>
                  <a:gd name="T44" fmla="*/ 709 w 993"/>
                  <a:gd name="T45" fmla="*/ 113 h 822"/>
                  <a:gd name="T46" fmla="*/ 766 w 993"/>
                  <a:gd name="T47" fmla="*/ 113 h 822"/>
                  <a:gd name="T48" fmla="*/ 766 w 993"/>
                  <a:gd name="T49" fmla="*/ 170 h 822"/>
                  <a:gd name="T50" fmla="*/ 851 w 993"/>
                  <a:gd name="T51" fmla="*/ 255 h 822"/>
                  <a:gd name="T52" fmla="*/ 936 w 993"/>
                  <a:gd name="T53" fmla="*/ 255 h 822"/>
                  <a:gd name="T54" fmla="*/ 993 w 993"/>
                  <a:gd name="T55" fmla="*/ 368 h 822"/>
                  <a:gd name="T56" fmla="*/ 879 w 993"/>
                  <a:gd name="T57" fmla="*/ 425 h 822"/>
                  <a:gd name="T58" fmla="*/ 794 w 993"/>
                  <a:gd name="T59" fmla="*/ 396 h 822"/>
                  <a:gd name="T60" fmla="*/ 709 w 993"/>
                  <a:gd name="T61" fmla="*/ 425 h 822"/>
                  <a:gd name="T62" fmla="*/ 709 w 993"/>
                  <a:gd name="T63" fmla="*/ 482 h 822"/>
                  <a:gd name="T64" fmla="*/ 652 w 993"/>
                  <a:gd name="T65" fmla="*/ 538 h 822"/>
                  <a:gd name="T66" fmla="*/ 652 w 993"/>
                  <a:gd name="T67" fmla="*/ 595 h 822"/>
                  <a:gd name="T68" fmla="*/ 596 w 993"/>
                  <a:gd name="T69" fmla="*/ 623 h 822"/>
                  <a:gd name="T70" fmla="*/ 652 w 993"/>
                  <a:gd name="T71" fmla="*/ 708 h 822"/>
                  <a:gd name="T72" fmla="*/ 624 w 993"/>
                  <a:gd name="T73" fmla="*/ 765 h 822"/>
                  <a:gd name="T74" fmla="*/ 652 w 993"/>
                  <a:gd name="T75" fmla="*/ 822 h 822"/>
                  <a:gd name="T76" fmla="*/ 596 w 993"/>
                  <a:gd name="T77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93" h="822">
                    <a:moveTo>
                      <a:pt x="596" y="822"/>
                    </a:moveTo>
                    <a:lnTo>
                      <a:pt x="567" y="765"/>
                    </a:lnTo>
                    <a:lnTo>
                      <a:pt x="511" y="737"/>
                    </a:lnTo>
                    <a:lnTo>
                      <a:pt x="454" y="652"/>
                    </a:lnTo>
                    <a:lnTo>
                      <a:pt x="454" y="595"/>
                    </a:lnTo>
                    <a:lnTo>
                      <a:pt x="426" y="538"/>
                    </a:lnTo>
                    <a:lnTo>
                      <a:pt x="341" y="510"/>
                    </a:lnTo>
                    <a:lnTo>
                      <a:pt x="284" y="425"/>
                    </a:lnTo>
                    <a:lnTo>
                      <a:pt x="199" y="453"/>
                    </a:lnTo>
                    <a:lnTo>
                      <a:pt x="171" y="538"/>
                    </a:lnTo>
                    <a:lnTo>
                      <a:pt x="85" y="538"/>
                    </a:lnTo>
                    <a:lnTo>
                      <a:pt x="57" y="482"/>
                    </a:lnTo>
                    <a:lnTo>
                      <a:pt x="85" y="368"/>
                    </a:lnTo>
                    <a:lnTo>
                      <a:pt x="29" y="368"/>
                    </a:lnTo>
                    <a:lnTo>
                      <a:pt x="85" y="311"/>
                    </a:lnTo>
                    <a:lnTo>
                      <a:pt x="0" y="141"/>
                    </a:lnTo>
                    <a:lnTo>
                      <a:pt x="29" y="113"/>
                    </a:lnTo>
                    <a:lnTo>
                      <a:pt x="227" y="113"/>
                    </a:lnTo>
                    <a:lnTo>
                      <a:pt x="256" y="85"/>
                    </a:lnTo>
                    <a:lnTo>
                      <a:pt x="369" y="141"/>
                    </a:lnTo>
                    <a:lnTo>
                      <a:pt x="596" y="0"/>
                    </a:lnTo>
                    <a:lnTo>
                      <a:pt x="681" y="0"/>
                    </a:lnTo>
                    <a:lnTo>
                      <a:pt x="709" y="113"/>
                    </a:lnTo>
                    <a:lnTo>
                      <a:pt x="766" y="113"/>
                    </a:lnTo>
                    <a:lnTo>
                      <a:pt x="766" y="170"/>
                    </a:lnTo>
                    <a:lnTo>
                      <a:pt x="851" y="255"/>
                    </a:lnTo>
                    <a:lnTo>
                      <a:pt x="936" y="255"/>
                    </a:lnTo>
                    <a:lnTo>
                      <a:pt x="993" y="368"/>
                    </a:lnTo>
                    <a:lnTo>
                      <a:pt x="879" y="425"/>
                    </a:lnTo>
                    <a:lnTo>
                      <a:pt x="794" y="396"/>
                    </a:lnTo>
                    <a:lnTo>
                      <a:pt x="709" y="425"/>
                    </a:lnTo>
                    <a:lnTo>
                      <a:pt x="709" y="482"/>
                    </a:lnTo>
                    <a:lnTo>
                      <a:pt x="652" y="538"/>
                    </a:lnTo>
                    <a:lnTo>
                      <a:pt x="652" y="595"/>
                    </a:lnTo>
                    <a:lnTo>
                      <a:pt x="596" y="623"/>
                    </a:lnTo>
                    <a:lnTo>
                      <a:pt x="652" y="708"/>
                    </a:lnTo>
                    <a:lnTo>
                      <a:pt x="624" y="765"/>
                    </a:lnTo>
                    <a:lnTo>
                      <a:pt x="652" y="822"/>
                    </a:lnTo>
                    <a:lnTo>
                      <a:pt x="596" y="82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" name="Freeform 278"/>
              <p:cNvSpPr>
                <a:spLocks/>
              </p:cNvSpPr>
              <p:nvPr/>
            </p:nvSpPr>
            <p:spPr bwMode="auto">
              <a:xfrm>
                <a:off x="4271" y="1990"/>
                <a:ext cx="1333" cy="850"/>
              </a:xfrm>
              <a:custGeom>
                <a:avLst/>
                <a:gdLst>
                  <a:gd name="T0" fmla="*/ 1333 w 1333"/>
                  <a:gd name="T1" fmla="*/ 709 h 850"/>
                  <a:gd name="T2" fmla="*/ 1248 w 1333"/>
                  <a:gd name="T3" fmla="*/ 709 h 850"/>
                  <a:gd name="T4" fmla="*/ 1021 w 1333"/>
                  <a:gd name="T5" fmla="*/ 850 h 850"/>
                  <a:gd name="T6" fmla="*/ 908 w 1333"/>
                  <a:gd name="T7" fmla="*/ 794 h 850"/>
                  <a:gd name="T8" fmla="*/ 879 w 1333"/>
                  <a:gd name="T9" fmla="*/ 822 h 850"/>
                  <a:gd name="T10" fmla="*/ 681 w 1333"/>
                  <a:gd name="T11" fmla="*/ 822 h 850"/>
                  <a:gd name="T12" fmla="*/ 652 w 1333"/>
                  <a:gd name="T13" fmla="*/ 850 h 850"/>
                  <a:gd name="T14" fmla="*/ 539 w 1333"/>
                  <a:gd name="T15" fmla="*/ 794 h 850"/>
                  <a:gd name="T16" fmla="*/ 454 w 1333"/>
                  <a:gd name="T17" fmla="*/ 850 h 850"/>
                  <a:gd name="T18" fmla="*/ 454 w 1333"/>
                  <a:gd name="T19" fmla="*/ 794 h 850"/>
                  <a:gd name="T20" fmla="*/ 397 w 1333"/>
                  <a:gd name="T21" fmla="*/ 737 h 850"/>
                  <a:gd name="T22" fmla="*/ 369 w 1333"/>
                  <a:gd name="T23" fmla="*/ 794 h 850"/>
                  <a:gd name="T24" fmla="*/ 341 w 1333"/>
                  <a:gd name="T25" fmla="*/ 709 h 850"/>
                  <a:gd name="T26" fmla="*/ 227 w 1333"/>
                  <a:gd name="T27" fmla="*/ 680 h 850"/>
                  <a:gd name="T28" fmla="*/ 199 w 1333"/>
                  <a:gd name="T29" fmla="*/ 737 h 850"/>
                  <a:gd name="T30" fmla="*/ 142 w 1333"/>
                  <a:gd name="T31" fmla="*/ 737 h 850"/>
                  <a:gd name="T32" fmla="*/ 85 w 1333"/>
                  <a:gd name="T33" fmla="*/ 709 h 850"/>
                  <a:gd name="T34" fmla="*/ 57 w 1333"/>
                  <a:gd name="T35" fmla="*/ 652 h 850"/>
                  <a:gd name="T36" fmla="*/ 114 w 1333"/>
                  <a:gd name="T37" fmla="*/ 624 h 850"/>
                  <a:gd name="T38" fmla="*/ 57 w 1333"/>
                  <a:gd name="T39" fmla="*/ 538 h 850"/>
                  <a:gd name="T40" fmla="*/ 114 w 1333"/>
                  <a:gd name="T41" fmla="*/ 510 h 850"/>
                  <a:gd name="T42" fmla="*/ 57 w 1333"/>
                  <a:gd name="T43" fmla="*/ 482 h 850"/>
                  <a:gd name="T44" fmla="*/ 57 w 1333"/>
                  <a:gd name="T45" fmla="*/ 425 h 850"/>
                  <a:gd name="T46" fmla="*/ 29 w 1333"/>
                  <a:gd name="T47" fmla="*/ 425 h 850"/>
                  <a:gd name="T48" fmla="*/ 0 w 1333"/>
                  <a:gd name="T49" fmla="*/ 397 h 850"/>
                  <a:gd name="T50" fmla="*/ 57 w 1333"/>
                  <a:gd name="T51" fmla="*/ 340 h 850"/>
                  <a:gd name="T52" fmla="*/ 57 w 1333"/>
                  <a:gd name="T53" fmla="*/ 255 h 850"/>
                  <a:gd name="T54" fmla="*/ 29 w 1333"/>
                  <a:gd name="T55" fmla="*/ 227 h 850"/>
                  <a:gd name="T56" fmla="*/ 114 w 1333"/>
                  <a:gd name="T57" fmla="*/ 170 h 850"/>
                  <a:gd name="T58" fmla="*/ 114 w 1333"/>
                  <a:gd name="T59" fmla="*/ 85 h 850"/>
                  <a:gd name="T60" fmla="*/ 142 w 1333"/>
                  <a:gd name="T61" fmla="*/ 113 h 850"/>
                  <a:gd name="T62" fmla="*/ 227 w 1333"/>
                  <a:gd name="T63" fmla="*/ 57 h 850"/>
                  <a:gd name="T64" fmla="*/ 284 w 1333"/>
                  <a:gd name="T65" fmla="*/ 142 h 850"/>
                  <a:gd name="T66" fmla="*/ 511 w 1333"/>
                  <a:gd name="T67" fmla="*/ 85 h 850"/>
                  <a:gd name="T68" fmla="*/ 539 w 1333"/>
                  <a:gd name="T69" fmla="*/ 28 h 850"/>
                  <a:gd name="T70" fmla="*/ 624 w 1333"/>
                  <a:gd name="T71" fmla="*/ 28 h 850"/>
                  <a:gd name="T72" fmla="*/ 652 w 1333"/>
                  <a:gd name="T73" fmla="*/ 57 h 850"/>
                  <a:gd name="T74" fmla="*/ 794 w 1333"/>
                  <a:gd name="T75" fmla="*/ 0 h 850"/>
                  <a:gd name="T76" fmla="*/ 879 w 1333"/>
                  <a:gd name="T77" fmla="*/ 28 h 850"/>
                  <a:gd name="T78" fmla="*/ 936 w 1333"/>
                  <a:gd name="T79" fmla="*/ 0 h 850"/>
                  <a:gd name="T80" fmla="*/ 964 w 1333"/>
                  <a:gd name="T81" fmla="*/ 113 h 850"/>
                  <a:gd name="T82" fmla="*/ 879 w 1333"/>
                  <a:gd name="T83" fmla="*/ 113 h 850"/>
                  <a:gd name="T84" fmla="*/ 908 w 1333"/>
                  <a:gd name="T85" fmla="*/ 170 h 850"/>
                  <a:gd name="T86" fmla="*/ 964 w 1333"/>
                  <a:gd name="T87" fmla="*/ 170 h 850"/>
                  <a:gd name="T88" fmla="*/ 1021 w 1333"/>
                  <a:gd name="T89" fmla="*/ 227 h 850"/>
                  <a:gd name="T90" fmla="*/ 1021 w 1333"/>
                  <a:gd name="T91" fmla="*/ 283 h 850"/>
                  <a:gd name="T92" fmla="*/ 1049 w 1333"/>
                  <a:gd name="T93" fmla="*/ 312 h 850"/>
                  <a:gd name="T94" fmla="*/ 1021 w 1333"/>
                  <a:gd name="T95" fmla="*/ 368 h 850"/>
                  <a:gd name="T96" fmla="*/ 1049 w 1333"/>
                  <a:gd name="T97" fmla="*/ 397 h 850"/>
                  <a:gd name="T98" fmla="*/ 1163 w 1333"/>
                  <a:gd name="T99" fmla="*/ 368 h 850"/>
                  <a:gd name="T100" fmla="*/ 1248 w 1333"/>
                  <a:gd name="T101" fmla="*/ 453 h 850"/>
                  <a:gd name="T102" fmla="*/ 1304 w 1333"/>
                  <a:gd name="T103" fmla="*/ 425 h 850"/>
                  <a:gd name="T104" fmla="*/ 1333 w 1333"/>
                  <a:gd name="T105" fmla="*/ 482 h 850"/>
                  <a:gd name="T106" fmla="*/ 1276 w 1333"/>
                  <a:gd name="T107" fmla="*/ 538 h 850"/>
                  <a:gd name="T108" fmla="*/ 1333 w 1333"/>
                  <a:gd name="T109" fmla="*/ 709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33" h="850">
                    <a:moveTo>
                      <a:pt x="1333" y="709"/>
                    </a:moveTo>
                    <a:lnTo>
                      <a:pt x="1248" y="709"/>
                    </a:lnTo>
                    <a:lnTo>
                      <a:pt x="1021" y="850"/>
                    </a:lnTo>
                    <a:lnTo>
                      <a:pt x="908" y="794"/>
                    </a:lnTo>
                    <a:lnTo>
                      <a:pt x="879" y="822"/>
                    </a:lnTo>
                    <a:lnTo>
                      <a:pt x="681" y="822"/>
                    </a:lnTo>
                    <a:lnTo>
                      <a:pt x="652" y="850"/>
                    </a:lnTo>
                    <a:lnTo>
                      <a:pt x="539" y="794"/>
                    </a:lnTo>
                    <a:lnTo>
                      <a:pt x="454" y="850"/>
                    </a:lnTo>
                    <a:lnTo>
                      <a:pt x="454" y="794"/>
                    </a:lnTo>
                    <a:lnTo>
                      <a:pt x="397" y="737"/>
                    </a:lnTo>
                    <a:lnTo>
                      <a:pt x="369" y="794"/>
                    </a:lnTo>
                    <a:lnTo>
                      <a:pt x="341" y="709"/>
                    </a:lnTo>
                    <a:lnTo>
                      <a:pt x="227" y="680"/>
                    </a:lnTo>
                    <a:lnTo>
                      <a:pt x="199" y="737"/>
                    </a:lnTo>
                    <a:lnTo>
                      <a:pt x="142" y="737"/>
                    </a:lnTo>
                    <a:lnTo>
                      <a:pt x="85" y="709"/>
                    </a:lnTo>
                    <a:lnTo>
                      <a:pt x="57" y="652"/>
                    </a:lnTo>
                    <a:lnTo>
                      <a:pt x="114" y="624"/>
                    </a:lnTo>
                    <a:lnTo>
                      <a:pt x="57" y="538"/>
                    </a:lnTo>
                    <a:lnTo>
                      <a:pt x="114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29" y="425"/>
                    </a:lnTo>
                    <a:lnTo>
                      <a:pt x="0" y="397"/>
                    </a:lnTo>
                    <a:lnTo>
                      <a:pt x="57" y="340"/>
                    </a:lnTo>
                    <a:lnTo>
                      <a:pt x="57" y="255"/>
                    </a:lnTo>
                    <a:lnTo>
                      <a:pt x="29" y="227"/>
                    </a:lnTo>
                    <a:lnTo>
                      <a:pt x="114" y="170"/>
                    </a:lnTo>
                    <a:lnTo>
                      <a:pt x="114" y="85"/>
                    </a:lnTo>
                    <a:lnTo>
                      <a:pt x="142" y="113"/>
                    </a:lnTo>
                    <a:lnTo>
                      <a:pt x="227" y="57"/>
                    </a:lnTo>
                    <a:lnTo>
                      <a:pt x="284" y="142"/>
                    </a:lnTo>
                    <a:lnTo>
                      <a:pt x="511" y="85"/>
                    </a:lnTo>
                    <a:lnTo>
                      <a:pt x="539" y="28"/>
                    </a:lnTo>
                    <a:lnTo>
                      <a:pt x="624" y="28"/>
                    </a:lnTo>
                    <a:lnTo>
                      <a:pt x="652" y="57"/>
                    </a:lnTo>
                    <a:lnTo>
                      <a:pt x="794" y="0"/>
                    </a:lnTo>
                    <a:lnTo>
                      <a:pt x="879" y="28"/>
                    </a:lnTo>
                    <a:lnTo>
                      <a:pt x="936" y="0"/>
                    </a:lnTo>
                    <a:lnTo>
                      <a:pt x="964" y="113"/>
                    </a:lnTo>
                    <a:lnTo>
                      <a:pt x="879" y="113"/>
                    </a:lnTo>
                    <a:lnTo>
                      <a:pt x="908" y="170"/>
                    </a:lnTo>
                    <a:lnTo>
                      <a:pt x="964" y="170"/>
                    </a:lnTo>
                    <a:lnTo>
                      <a:pt x="1021" y="227"/>
                    </a:lnTo>
                    <a:lnTo>
                      <a:pt x="1021" y="283"/>
                    </a:lnTo>
                    <a:lnTo>
                      <a:pt x="1049" y="312"/>
                    </a:lnTo>
                    <a:lnTo>
                      <a:pt x="1021" y="368"/>
                    </a:lnTo>
                    <a:lnTo>
                      <a:pt x="1049" y="397"/>
                    </a:lnTo>
                    <a:lnTo>
                      <a:pt x="1163" y="368"/>
                    </a:lnTo>
                    <a:lnTo>
                      <a:pt x="1248" y="453"/>
                    </a:lnTo>
                    <a:lnTo>
                      <a:pt x="1304" y="425"/>
                    </a:lnTo>
                    <a:lnTo>
                      <a:pt x="1333" y="482"/>
                    </a:lnTo>
                    <a:lnTo>
                      <a:pt x="1276" y="538"/>
                    </a:lnTo>
                    <a:lnTo>
                      <a:pt x="1333" y="70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4" name="Freeform 279"/>
              <p:cNvSpPr>
                <a:spLocks/>
              </p:cNvSpPr>
              <p:nvPr/>
            </p:nvSpPr>
            <p:spPr bwMode="auto">
              <a:xfrm>
                <a:off x="2939" y="1339"/>
                <a:ext cx="935" cy="1134"/>
              </a:xfrm>
              <a:custGeom>
                <a:avLst/>
                <a:gdLst>
                  <a:gd name="T0" fmla="*/ 935 w 935"/>
                  <a:gd name="T1" fmla="*/ 397 h 1134"/>
                  <a:gd name="T2" fmla="*/ 879 w 935"/>
                  <a:gd name="T3" fmla="*/ 453 h 1134"/>
                  <a:gd name="T4" fmla="*/ 879 w 935"/>
                  <a:gd name="T5" fmla="*/ 538 h 1134"/>
                  <a:gd name="T6" fmla="*/ 822 w 935"/>
                  <a:gd name="T7" fmla="*/ 510 h 1134"/>
                  <a:gd name="T8" fmla="*/ 794 w 935"/>
                  <a:gd name="T9" fmla="*/ 567 h 1134"/>
                  <a:gd name="T10" fmla="*/ 822 w 935"/>
                  <a:gd name="T11" fmla="*/ 623 h 1134"/>
                  <a:gd name="T12" fmla="*/ 765 w 935"/>
                  <a:gd name="T13" fmla="*/ 680 h 1134"/>
                  <a:gd name="T14" fmla="*/ 709 w 935"/>
                  <a:gd name="T15" fmla="*/ 879 h 1134"/>
                  <a:gd name="T16" fmla="*/ 652 w 935"/>
                  <a:gd name="T17" fmla="*/ 879 h 1134"/>
                  <a:gd name="T18" fmla="*/ 624 w 935"/>
                  <a:gd name="T19" fmla="*/ 907 h 1134"/>
                  <a:gd name="T20" fmla="*/ 567 w 935"/>
                  <a:gd name="T21" fmla="*/ 907 h 1134"/>
                  <a:gd name="T22" fmla="*/ 482 w 935"/>
                  <a:gd name="T23" fmla="*/ 1020 h 1134"/>
                  <a:gd name="T24" fmla="*/ 425 w 935"/>
                  <a:gd name="T25" fmla="*/ 1020 h 1134"/>
                  <a:gd name="T26" fmla="*/ 425 w 935"/>
                  <a:gd name="T27" fmla="*/ 992 h 1134"/>
                  <a:gd name="T28" fmla="*/ 340 w 935"/>
                  <a:gd name="T29" fmla="*/ 992 h 1134"/>
                  <a:gd name="T30" fmla="*/ 255 w 935"/>
                  <a:gd name="T31" fmla="*/ 1105 h 1134"/>
                  <a:gd name="T32" fmla="*/ 170 w 935"/>
                  <a:gd name="T33" fmla="*/ 1134 h 1134"/>
                  <a:gd name="T34" fmla="*/ 85 w 935"/>
                  <a:gd name="T35" fmla="*/ 1077 h 1134"/>
                  <a:gd name="T36" fmla="*/ 113 w 935"/>
                  <a:gd name="T37" fmla="*/ 1020 h 1134"/>
                  <a:gd name="T38" fmla="*/ 28 w 935"/>
                  <a:gd name="T39" fmla="*/ 992 h 1134"/>
                  <a:gd name="T40" fmla="*/ 28 w 935"/>
                  <a:gd name="T41" fmla="*/ 964 h 1134"/>
                  <a:gd name="T42" fmla="*/ 57 w 935"/>
                  <a:gd name="T43" fmla="*/ 964 h 1134"/>
                  <a:gd name="T44" fmla="*/ 85 w 935"/>
                  <a:gd name="T45" fmla="*/ 964 h 1134"/>
                  <a:gd name="T46" fmla="*/ 85 w 935"/>
                  <a:gd name="T47" fmla="*/ 935 h 1134"/>
                  <a:gd name="T48" fmla="*/ 57 w 935"/>
                  <a:gd name="T49" fmla="*/ 935 h 1134"/>
                  <a:gd name="T50" fmla="*/ 85 w 935"/>
                  <a:gd name="T51" fmla="*/ 850 h 1134"/>
                  <a:gd name="T52" fmla="*/ 28 w 935"/>
                  <a:gd name="T53" fmla="*/ 822 h 1134"/>
                  <a:gd name="T54" fmla="*/ 0 w 935"/>
                  <a:gd name="T55" fmla="*/ 765 h 1134"/>
                  <a:gd name="T56" fmla="*/ 85 w 935"/>
                  <a:gd name="T57" fmla="*/ 737 h 1134"/>
                  <a:gd name="T58" fmla="*/ 85 w 935"/>
                  <a:gd name="T59" fmla="*/ 623 h 1134"/>
                  <a:gd name="T60" fmla="*/ 28 w 935"/>
                  <a:gd name="T61" fmla="*/ 623 h 1134"/>
                  <a:gd name="T62" fmla="*/ 0 w 935"/>
                  <a:gd name="T63" fmla="*/ 510 h 1134"/>
                  <a:gd name="T64" fmla="*/ 113 w 935"/>
                  <a:gd name="T65" fmla="*/ 397 h 1134"/>
                  <a:gd name="T66" fmla="*/ 85 w 935"/>
                  <a:gd name="T67" fmla="*/ 340 h 1134"/>
                  <a:gd name="T68" fmla="*/ 113 w 935"/>
                  <a:gd name="T69" fmla="*/ 312 h 1134"/>
                  <a:gd name="T70" fmla="*/ 142 w 935"/>
                  <a:gd name="T71" fmla="*/ 198 h 1134"/>
                  <a:gd name="T72" fmla="*/ 142 w 935"/>
                  <a:gd name="T73" fmla="*/ 113 h 1134"/>
                  <a:gd name="T74" fmla="*/ 227 w 935"/>
                  <a:gd name="T75" fmla="*/ 0 h 1134"/>
                  <a:gd name="T76" fmla="*/ 283 w 935"/>
                  <a:gd name="T77" fmla="*/ 56 h 1134"/>
                  <a:gd name="T78" fmla="*/ 283 w 935"/>
                  <a:gd name="T79" fmla="*/ 113 h 1134"/>
                  <a:gd name="T80" fmla="*/ 425 w 935"/>
                  <a:gd name="T81" fmla="*/ 85 h 1134"/>
                  <a:gd name="T82" fmla="*/ 624 w 935"/>
                  <a:gd name="T83" fmla="*/ 255 h 1134"/>
                  <a:gd name="T84" fmla="*/ 850 w 935"/>
                  <a:gd name="T85" fmla="*/ 340 h 1134"/>
                  <a:gd name="T86" fmla="*/ 879 w 935"/>
                  <a:gd name="T87" fmla="*/ 340 h 1134"/>
                  <a:gd name="T88" fmla="*/ 935 w 935"/>
                  <a:gd name="T89" fmla="*/ 39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35" h="1134">
                    <a:moveTo>
                      <a:pt x="935" y="397"/>
                    </a:moveTo>
                    <a:lnTo>
                      <a:pt x="879" y="453"/>
                    </a:lnTo>
                    <a:lnTo>
                      <a:pt x="879" y="538"/>
                    </a:lnTo>
                    <a:lnTo>
                      <a:pt x="822" y="510"/>
                    </a:lnTo>
                    <a:lnTo>
                      <a:pt x="794" y="567"/>
                    </a:lnTo>
                    <a:lnTo>
                      <a:pt x="822" y="623"/>
                    </a:lnTo>
                    <a:lnTo>
                      <a:pt x="765" y="680"/>
                    </a:lnTo>
                    <a:lnTo>
                      <a:pt x="709" y="879"/>
                    </a:lnTo>
                    <a:lnTo>
                      <a:pt x="652" y="879"/>
                    </a:lnTo>
                    <a:lnTo>
                      <a:pt x="624" y="907"/>
                    </a:lnTo>
                    <a:lnTo>
                      <a:pt x="567" y="907"/>
                    </a:lnTo>
                    <a:lnTo>
                      <a:pt x="482" y="1020"/>
                    </a:lnTo>
                    <a:lnTo>
                      <a:pt x="425" y="1020"/>
                    </a:lnTo>
                    <a:lnTo>
                      <a:pt x="425" y="992"/>
                    </a:lnTo>
                    <a:lnTo>
                      <a:pt x="340" y="992"/>
                    </a:lnTo>
                    <a:lnTo>
                      <a:pt x="255" y="1105"/>
                    </a:lnTo>
                    <a:lnTo>
                      <a:pt x="170" y="1134"/>
                    </a:lnTo>
                    <a:lnTo>
                      <a:pt x="85" y="1077"/>
                    </a:lnTo>
                    <a:lnTo>
                      <a:pt x="113" y="1020"/>
                    </a:lnTo>
                    <a:lnTo>
                      <a:pt x="28" y="992"/>
                    </a:lnTo>
                    <a:lnTo>
                      <a:pt x="28" y="964"/>
                    </a:lnTo>
                    <a:lnTo>
                      <a:pt x="57" y="964"/>
                    </a:lnTo>
                    <a:lnTo>
                      <a:pt x="85" y="964"/>
                    </a:lnTo>
                    <a:lnTo>
                      <a:pt x="85" y="935"/>
                    </a:lnTo>
                    <a:lnTo>
                      <a:pt x="57" y="935"/>
                    </a:lnTo>
                    <a:lnTo>
                      <a:pt x="85" y="850"/>
                    </a:lnTo>
                    <a:lnTo>
                      <a:pt x="28" y="822"/>
                    </a:lnTo>
                    <a:lnTo>
                      <a:pt x="0" y="765"/>
                    </a:lnTo>
                    <a:lnTo>
                      <a:pt x="85" y="737"/>
                    </a:lnTo>
                    <a:lnTo>
                      <a:pt x="85" y="623"/>
                    </a:lnTo>
                    <a:lnTo>
                      <a:pt x="28" y="623"/>
                    </a:lnTo>
                    <a:lnTo>
                      <a:pt x="0" y="510"/>
                    </a:lnTo>
                    <a:lnTo>
                      <a:pt x="113" y="397"/>
                    </a:lnTo>
                    <a:lnTo>
                      <a:pt x="85" y="340"/>
                    </a:lnTo>
                    <a:lnTo>
                      <a:pt x="113" y="312"/>
                    </a:lnTo>
                    <a:lnTo>
                      <a:pt x="142" y="198"/>
                    </a:lnTo>
                    <a:lnTo>
                      <a:pt x="142" y="113"/>
                    </a:lnTo>
                    <a:lnTo>
                      <a:pt x="227" y="0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425" y="85"/>
                    </a:lnTo>
                    <a:lnTo>
                      <a:pt x="624" y="255"/>
                    </a:lnTo>
                    <a:lnTo>
                      <a:pt x="850" y="340"/>
                    </a:lnTo>
                    <a:lnTo>
                      <a:pt x="879" y="340"/>
                    </a:lnTo>
                    <a:lnTo>
                      <a:pt x="935" y="39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" name="Freeform 280"/>
              <p:cNvSpPr>
                <a:spLocks/>
              </p:cNvSpPr>
              <p:nvPr/>
            </p:nvSpPr>
            <p:spPr bwMode="auto">
              <a:xfrm>
                <a:off x="3364" y="1736"/>
                <a:ext cx="1021" cy="992"/>
              </a:xfrm>
              <a:custGeom>
                <a:avLst/>
                <a:gdLst>
                  <a:gd name="T0" fmla="*/ 510 w 1021"/>
                  <a:gd name="T1" fmla="*/ 0 h 992"/>
                  <a:gd name="T2" fmla="*/ 454 w 1021"/>
                  <a:gd name="T3" fmla="*/ 56 h 992"/>
                  <a:gd name="T4" fmla="*/ 454 w 1021"/>
                  <a:gd name="T5" fmla="*/ 141 h 992"/>
                  <a:gd name="T6" fmla="*/ 397 w 1021"/>
                  <a:gd name="T7" fmla="*/ 113 h 992"/>
                  <a:gd name="T8" fmla="*/ 369 w 1021"/>
                  <a:gd name="T9" fmla="*/ 170 h 992"/>
                  <a:gd name="T10" fmla="*/ 397 w 1021"/>
                  <a:gd name="T11" fmla="*/ 226 h 992"/>
                  <a:gd name="T12" fmla="*/ 340 w 1021"/>
                  <a:gd name="T13" fmla="*/ 283 h 992"/>
                  <a:gd name="T14" fmla="*/ 284 w 1021"/>
                  <a:gd name="T15" fmla="*/ 482 h 992"/>
                  <a:gd name="T16" fmla="*/ 227 w 1021"/>
                  <a:gd name="T17" fmla="*/ 482 h 992"/>
                  <a:gd name="T18" fmla="*/ 199 w 1021"/>
                  <a:gd name="T19" fmla="*/ 510 h 992"/>
                  <a:gd name="T20" fmla="*/ 142 w 1021"/>
                  <a:gd name="T21" fmla="*/ 510 h 992"/>
                  <a:gd name="T22" fmla="*/ 57 w 1021"/>
                  <a:gd name="T23" fmla="*/ 623 h 992"/>
                  <a:gd name="T24" fmla="*/ 0 w 1021"/>
                  <a:gd name="T25" fmla="*/ 623 h 992"/>
                  <a:gd name="T26" fmla="*/ 0 w 1021"/>
                  <a:gd name="T27" fmla="*/ 850 h 992"/>
                  <a:gd name="T28" fmla="*/ 57 w 1021"/>
                  <a:gd name="T29" fmla="*/ 879 h 992"/>
                  <a:gd name="T30" fmla="*/ 85 w 1021"/>
                  <a:gd name="T31" fmla="*/ 850 h 992"/>
                  <a:gd name="T32" fmla="*/ 255 w 1021"/>
                  <a:gd name="T33" fmla="*/ 935 h 992"/>
                  <a:gd name="T34" fmla="*/ 284 w 1021"/>
                  <a:gd name="T35" fmla="*/ 935 h 992"/>
                  <a:gd name="T36" fmla="*/ 312 w 1021"/>
                  <a:gd name="T37" fmla="*/ 935 h 992"/>
                  <a:gd name="T38" fmla="*/ 312 w 1021"/>
                  <a:gd name="T39" fmla="*/ 907 h 992"/>
                  <a:gd name="T40" fmla="*/ 454 w 1021"/>
                  <a:gd name="T41" fmla="*/ 992 h 992"/>
                  <a:gd name="T42" fmla="*/ 482 w 1021"/>
                  <a:gd name="T43" fmla="*/ 850 h 992"/>
                  <a:gd name="T44" fmla="*/ 567 w 1021"/>
                  <a:gd name="T45" fmla="*/ 907 h 992"/>
                  <a:gd name="T46" fmla="*/ 567 w 1021"/>
                  <a:gd name="T47" fmla="*/ 822 h 992"/>
                  <a:gd name="T48" fmla="*/ 709 w 1021"/>
                  <a:gd name="T49" fmla="*/ 850 h 992"/>
                  <a:gd name="T50" fmla="*/ 794 w 1021"/>
                  <a:gd name="T51" fmla="*/ 793 h 992"/>
                  <a:gd name="T52" fmla="*/ 822 w 1021"/>
                  <a:gd name="T53" fmla="*/ 822 h 992"/>
                  <a:gd name="T54" fmla="*/ 879 w 1021"/>
                  <a:gd name="T55" fmla="*/ 737 h 992"/>
                  <a:gd name="T56" fmla="*/ 964 w 1021"/>
                  <a:gd name="T57" fmla="*/ 737 h 992"/>
                  <a:gd name="T58" fmla="*/ 964 w 1021"/>
                  <a:gd name="T59" fmla="*/ 680 h 992"/>
                  <a:gd name="T60" fmla="*/ 936 w 1021"/>
                  <a:gd name="T61" fmla="*/ 680 h 992"/>
                  <a:gd name="T62" fmla="*/ 907 w 1021"/>
                  <a:gd name="T63" fmla="*/ 652 h 992"/>
                  <a:gd name="T64" fmla="*/ 964 w 1021"/>
                  <a:gd name="T65" fmla="*/ 595 h 992"/>
                  <a:gd name="T66" fmla="*/ 964 w 1021"/>
                  <a:gd name="T67" fmla="*/ 510 h 992"/>
                  <a:gd name="T68" fmla="*/ 936 w 1021"/>
                  <a:gd name="T69" fmla="*/ 482 h 992"/>
                  <a:gd name="T70" fmla="*/ 1021 w 1021"/>
                  <a:gd name="T71" fmla="*/ 425 h 992"/>
                  <a:gd name="T72" fmla="*/ 1021 w 1021"/>
                  <a:gd name="T73" fmla="*/ 340 h 992"/>
                  <a:gd name="T74" fmla="*/ 992 w 1021"/>
                  <a:gd name="T75" fmla="*/ 312 h 992"/>
                  <a:gd name="T76" fmla="*/ 964 w 1021"/>
                  <a:gd name="T77" fmla="*/ 226 h 992"/>
                  <a:gd name="T78" fmla="*/ 822 w 1021"/>
                  <a:gd name="T79" fmla="*/ 198 h 992"/>
                  <a:gd name="T80" fmla="*/ 794 w 1021"/>
                  <a:gd name="T81" fmla="*/ 170 h 992"/>
                  <a:gd name="T82" fmla="*/ 737 w 1021"/>
                  <a:gd name="T83" fmla="*/ 170 h 992"/>
                  <a:gd name="T84" fmla="*/ 681 w 1021"/>
                  <a:gd name="T85" fmla="*/ 28 h 992"/>
                  <a:gd name="T86" fmla="*/ 510 w 1021"/>
                  <a:gd name="T87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21" h="992">
                    <a:moveTo>
                      <a:pt x="510" y="0"/>
                    </a:moveTo>
                    <a:lnTo>
                      <a:pt x="454" y="56"/>
                    </a:lnTo>
                    <a:lnTo>
                      <a:pt x="454" y="141"/>
                    </a:lnTo>
                    <a:lnTo>
                      <a:pt x="397" y="113"/>
                    </a:lnTo>
                    <a:lnTo>
                      <a:pt x="369" y="170"/>
                    </a:lnTo>
                    <a:lnTo>
                      <a:pt x="397" y="226"/>
                    </a:lnTo>
                    <a:lnTo>
                      <a:pt x="340" y="283"/>
                    </a:lnTo>
                    <a:lnTo>
                      <a:pt x="284" y="482"/>
                    </a:lnTo>
                    <a:lnTo>
                      <a:pt x="227" y="482"/>
                    </a:lnTo>
                    <a:lnTo>
                      <a:pt x="199" y="510"/>
                    </a:lnTo>
                    <a:lnTo>
                      <a:pt x="142" y="510"/>
                    </a:lnTo>
                    <a:lnTo>
                      <a:pt x="57" y="623"/>
                    </a:lnTo>
                    <a:lnTo>
                      <a:pt x="0" y="623"/>
                    </a:lnTo>
                    <a:lnTo>
                      <a:pt x="0" y="850"/>
                    </a:lnTo>
                    <a:lnTo>
                      <a:pt x="57" y="879"/>
                    </a:lnTo>
                    <a:lnTo>
                      <a:pt x="85" y="850"/>
                    </a:lnTo>
                    <a:lnTo>
                      <a:pt x="255" y="935"/>
                    </a:lnTo>
                    <a:lnTo>
                      <a:pt x="284" y="935"/>
                    </a:lnTo>
                    <a:lnTo>
                      <a:pt x="312" y="935"/>
                    </a:lnTo>
                    <a:lnTo>
                      <a:pt x="312" y="907"/>
                    </a:lnTo>
                    <a:lnTo>
                      <a:pt x="454" y="992"/>
                    </a:lnTo>
                    <a:lnTo>
                      <a:pt x="482" y="850"/>
                    </a:lnTo>
                    <a:lnTo>
                      <a:pt x="567" y="907"/>
                    </a:lnTo>
                    <a:lnTo>
                      <a:pt x="567" y="822"/>
                    </a:lnTo>
                    <a:lnTo>
                      <a:pt x="709" y="850"/>
                    </a:lnTo>
                    <a:lnTo>
                      <a:pt x="794" y="793"/>
                    </a:lnTo>
                    <a:lnTo>
                      <a:pt x="822" y="822"/>
                    </a:lnTo>
                    <a:lnTo>
                      <a:pt x="879" y="737"/>
                    </a:lnTo>
                    <a:lnTo>
                      <a:pt x="964" y="737"/>
                    </a:lnTo>
                    <a:lnTo>
                      <a:pt x="964" y="680"/>
                    </a:lnTo>
                    <a:lnTo>
                      <a:pt x="936" y="680"/>
                    </a:lnTo>
                    <a:lnTo>
                      <a:pt x="907" y="652"/>
                    </a:lnTo>
                    <a:lnTo>
                      <a:pt x="964" y="595"/>
                    </a:lnTo>
                    <a:lnTo>
                      <a:pt x="964" y="510"/>
                    </a:lnTo>
                    <a:lnTo>
                      <a:pt x="936" y="482"/>
                    </a:lnTo>
                    <a:lnTo>
                      <a:pt x="1021" y="425"/>
                    </a:lnTo>
                    <a:lnTo>
                      <a:pt x="1021" y="340"/>
                    </a:lnTo>
                    <a:lnTo>
                      <a:pt x="992" y="312"/>
                    </a:lnTo>
                    <a:lnTo>
                      <a:pt x="964" y="226"/>
                    </a:lnTo>
                    <a:lnTo>
                      <a:pt x="822" y="198"/>
                    </a:lnTo>
                    <a:lnTo>
                      <a:pt x="794" y="170"/>
                    </a:lnTo>
                    <a:lnTo>
                      <a:pt x="737" y="170"/>
                    </a:lnTo>
                    <a:lnTo>
                      <a:pt x="681" y="28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" name="Freeform 281"/>
              <p:cNvSpPr>
                <a:spLocks/>
              </p:cNvSpPr>
              <p:nvPr/>
            </p:nvSpPr>
            <p:spPr bwMode="auto">
              <a:xfrm>
                <a:off x="3024" y="5790"/>
                <a:ext cx="992" cy="1020"/>
              </a:xfrm>
              <a:custGeom>
                <a:avLst/>
                <a:gdLst>
                  <a:gd name="T0" fmla="*/ 28 w 992"/>
                  <a:gd name="T1" fmla="*/ 737 h 1020"/>
                  <a:gd name="T2" fmla="*/ 28 w 992"/>
                  <a:gd name="T3" fmla="*/ 822 h 1020"/>
                  <a:gd name="T4" fmla="*/ 312 w 992"/>
                  <a:gd name="T5" fmla="*/ 964 h 1020"/>
                  <a:gd name="T6" fmla="*/ 369 w 992"/>
                  <a:gd name="T7" fmla="*/ 964 h 1020"/>
                  <a:gd name="T8" fmla="*/ 737 w 992"/>
                  <a:gd name="T9" fmla="*/ 1020 h 1020"/>
                  <a:gd name="T10" fmla="*/ 822 w 992"/>
                  <a:gd name="T11" fmla="*/ 964 h 1020"/>
                  <a:gd name="T12" fmla="*/ 879 w 992"/>
                  <a:gd name="T13" fmla="*/ 992 h 1020"/>
                  <a:gd name="T14" fmla="*/ 992 w 992"/>
                  <a:gd name="T15" fmla="*/ 879 h 1020"/>
                  <a:gd name="T16" fmla="*/ 964 w 992"/>
                  <a:gd name="T17" fmla="*/ 822 h 1020"/>
                  <a:gd name="T18" fmla="*/ 907 w 992"/>
                  <a:gd name="T19" fmla="*/ 793 h 1020"/>
                  <a:gd name="T20" fmla="*/ 879 w 992"/>
                  <a:gd name="T21" fmla="*/ 850 h 1020"/>
                  <a:gd name="T22" fmla="*/ 850 w 992"/>
                  <a:gd name="T23" fmla="*/ 793 h 1020"/>
                  <a:gd name="T24" fmla="*/ 794 w 992"/>
                  <a:gd name="T25" fmla="*/ 765 h 1020"/>
                  <a:gd name="T26" fmla="*/ 765 w 992"/>
                  <a:gd name="T27" fmla="*/ 793 h 1020"/>
                  <a:gd name="T28" fmla="*/ 709 w 992"/>
                  <a:gd name="T29" fmla="*/ 652 h 1020"/>
                  <a:gd name="T30" fmla="*/ 709 w 992"/>
                  <a:gd name="T31" fmla="*/ 595 h 1020"/>
                  <a:gd name="T32" fmla="*/ 595 w 992"/>
                  <a:gd name="T33" fmla="*/ 538 h 1020"/>
                  <a:gd name="T34" fmla="*/ 567 w 992"/>
                  <a:gd name="T35" fmla="*/ 482 h 1020"/>
                  <a:gd name="T36" fmla="*/ 595 w 992"/>
                  <a:gd name="T37" fmla="*/ 340 h 1020"/>
                  <a:gd name="T38" fmla="*/ 567 w 992"/>
                  <a:gd name="T39" fmla="*/ 283 h 1020"/>
                  <a:gd name="T40" fmla="*/ 482 w 992"/>
                  <a:gd name="T41" fmla="*/ 340 h 1020"/>
                  <a:gd name="T42" fmla="*/ 454 w 992"/>
                  <a:gd name="T43" fmla="*/ 312 h 1020"/>
                  <a:gd name="T44" fmla="*/ 425 w 992"/>
                  <a:gd name="T45" fmla="*/ 226 h 1020"/>
                  <a:gd name="T46" fmla="*/ 397 w 992"/>
                  <a:gd name="T47" fmla="*/ 226 h 1020"/>
                  <a:gd name="T48" fmla="*/ 397 w 992"/>
                  <a:gd name="T49" fmla="*/ 113 h 1020"/>
                  <a:gd name="T50" fmla="*/ 340 w 992"/>
                  <a:gd name="T51" fmla="*/ 85 h 1020"/>
                  <a:gd name="T52" fmla="*/ 340 w 992"/>
                  <a:gd name="T53" fmla="*/ 28 h 1020"/>
                  <a:gd name="T54" fmla="*/ 283 w 992"/>
                  <a:gd name="T55" fmla="*/ 0 h 1020"/>
                  <a:gd name="T56" fmla="*/ 255 w 992"/>
                  <a:gd name="T57" fmla="*/ 28 h 1020"/>
                  <a:gd name="T58" fmla="*/ 340 w 992"/>
                  <a:gd name="T59" fmla="*/ 170 h 1020"/>
                  <a:gd name="T60" fmla="*/ 312 w 992"/>
                  <a:gd name="T61" fmla="*/ 283 h 1020"/>
                  <a:gd name="T62" fmla="*/ 198 w 992"/>
                  <a:gd name="T63" fmla="*/ 312 h 1020"/>
                  <a:gd name="T64" fmla="*/ 113 w 992"/>
                  <a:gd name="T65" fmla="*/ 453 h 1020"/>
                  <a:gd name="T66" fmla="*/ 113 w 992"/>
                  <a:gd name="T67" fmla="*/ 538 h 1020"/>
                  <a:gd name="T68" fmla="*/ 85 w 992"/>
                  <a:gd name="T69" fmla="*/ 595 h 1020"/>
                  <a:gd name="T70" fmla="*/ 85 w 992"/>
                  <a:gd name="T71" fmla="*/ 623 h 1020"/>
                  <a:gd name="T72" fmla="*/ 28 w 992"/>
                  <a:gd name="T73" fmla="*/ 652 h 1020"/>
                  <a:gd name="T74" fmla="*/ 0 w 992"/>
                  <a:gd name="T75" fmla="*/ 737 h 1020"/>
                  <a:gd name="T76" fmla="*/ 28 w 992"/>
                  <a:gd name="T77" fmla="*/ 737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92" h="1020">
                    <a:moveTo>
                      <a:pt x="28" y="737"/>
                    </a:moveTo>
                    <a:lnTo>
                      <a:pt x="28" y="822"/>
                    </a:lnTo>
                    <a:lnTo>
                      <a:pt x="312" y="964"/>
                    </a:lnTo>
                    <a:lnTo>
                      <a:pt x="369" y="964"/>
                    </a:lnTo>
                    <a:lnTo>
                      <a:pt x="737" y="1020"/>
                    </a:lnTo>
                    <a:lnTo>
                      <a:pt x="822" y="964"/>
                    </a:lnTo>
                    <a:lnTo>
                      <a:pt x="879" y="992"/>
                    </a:lnTo>
                    <a:lnTo>
                      <a:pt x="992" y="879"/>
                    </a:lnTo>
                    <a:lnTo>
                      <a:pt x="964" y="822"/>
                    </a:lnTo>
                    <a:lnTo>
                      <a:pt x="907" y="793"/>
                    </a:lnTo>
                    <a:lnTo>
                      <a:pt x="879" y="850"/>
                    </a:lnTo>
                    <a:lnTo>
                      <a:pt x="850" y="793"/>
                    </a:lnTo>
                    <a:lnTo>
                      <a:pt x="794" y="765"/>
                    </a:lnTo>
                    <a:lnTo>
                      <a:pt x="765" y="793"/>
                    </a:lnTo>
                    <a:lnTo>
                      <a:pt x="709" y="652"/>
                    </a:lnTo>
                    <a:lnTo>
                      <a:pt x="709" y="595"/>
                    </a:lnTo>
                    <a:lnTo>
                      <a:pt x="595" y="538"/>
                    </a:lnTo>
                    <a:lnTo>
                      <a:pt x="567" y="482"/>
                    </a:lnTo>
                    <a:lnTo>
                      <a:pt x="595" y="340"/>
                    </a:lnTo>
                    <a:lnTo>
                      <a:pt x="567" y="283"/>
                    </a:lnTo>
                    <a:lnTo>
                      <a:pt x="482" y="340"/>
                    </a:lnTo>
                    <a:lnTo>
                      <a:pt x="454" y="312"/>
                    </a:lnTo>
                    <a:lnTo>
                      <a:pt x="425" y="226"/>
                    </a:lnTo>
                    <a:lnTo>
                      <a:pt x="397" y="226"/>
                    </a:lnTo>
                    <a:lnTo>
                      <a:pt x="397" y="113"/>
                    </a:lnTo>
                    <a:lnTo>
                      <a:pt x="340" y="85"/>
                    </a:lnTo>
                    <a:lnTo>
                      <a:pt x="340" y="28"/>
                    </a:lnTo>
                    <a:lnTo>
                      <a:pt x="283" y="0"/>
                    </a:lnTo>
                    <a:lnTo>
                      <a:pt x="255" y="28"/>
                    </a:lnTo>
                    <a:lnTo>
                      <a:pt x="340" y="170"/>
                    </a:lnTo>
                    <a:lnTo>
                      <a:pt x="312" y="283"/>
                    </a:lnTo>
                    <a:lnTo>
                      <a:pt x="198" y="312"/>
                    </a:lnTo>
                    <a:lnTo>
                      <a:pt x="113" y="453"/>
                    </a:lnTo>
                    <a:lnTo>
                      <a:pt x="113" y="538"/>
                    </a:lnTo>
                    <a:lnTo>
                      <a:pt x="85" y="595"/>
                    </a:lnTo>
                    <a:lnTo>
                      <a:pt x="85" y="623"/>
                    </a:lnTo>
                    <a:lnTo>
                      <a:pt x="28" y="652"/>
                    </a:lnTo>
                    <a:lnTo>
                      <a:pt x="0" y="737"/>
                    </a:lnTo>
                    <a:lnTo>
                      <a:pt x="28" y="73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" name="Freeform 283"/>
              <p:cNvSpPr>
                <a:spLocks/>
              </p:cNvSpPr>
              <p:nvPr/>
            </p:nvSpPr>
            <p:spPr bwMode="auto">
              <a:xfrm>
                <a:off x="3222" y="5308"/>
                <a:ext cx="511" cy="822"/>
              </a:xfrm>
              <a:custGeom>
                <a:avLst/>
                <a:gdLst>
                  <a:gd name="T0" fmla="*/ 397 w 511"/>
                  <a:gd name="T1" fmla="*/ 822 h 822"/>
                  <a:gd name="T2" fmla="*/ 426 w 511"/>
                  <a:gd name="T3" fmla="*/ 737 h 822"/>
                  <a:gd name="T4" fmla="*/ 426 w 511"/>
                  <a:gd name="T5" fmla="*/ 652 h 822"/>
                  <a:gd name="T6" fmla="*/ 454 w 511"/>
                  <a:gd name="T7" fmla="*/ 595 h 822"/>
                  <a:gd name="T8" fmla="*/ 454 w 511"/>
                  <a:gd name="T9" fmla="*/ 510 h 822"/>
                  <a:gd name="T10" fmla="*/ 511 w 511"/>
                  <a:gd name="T11" fmla="*/ 453 h 822"/>
                  <a:gd name="T12" fmla="*/ 511 w 511"/>
                  <a:gd name="T13" fmla="*/ 397 h 822"/>
                  <a:gd name="T14" fmla="*/ 482 w 511"/>
                  <a:gd name="T15" fmla="*/ 368 h 822"/>
                  <a:gd name="T16" fmla="*/ 397 w 511"/>
                  <a:gd name="T17" fmla="*/ 397 h 822"/>
                  <a:gd name="T18" fmla="*/ 426 w 511"/>
                  <a:gd name="T19" fmla="*/ 283 h 822"/>
                  <a:gd name="T20" fmla="*/ 426 w 511"/>
                  <a:gd name="T21" fmla="*/ 198 h 822"/>
                  <a:gd name="T22" fmla="*/ 341 w 511"/>
                  <a:gd name="T23" fmla="*/ 85 h 822"/>
                  <a:gd name="T24" fmla="*/ 341 w 511"/>
                  <a:gd name="T25" fmla="*/ 28 h 822"/>
                  <a:gd name="T26" fmla="*/ 284 w 511"/>
                  <a:gd name="T27" fmla="*/ 28 h 822"/>
                  <a:gd name="T28" fmla="*/ 227 w 511"/>
                  <a:gd name="T29" fmla="*/ 28 h 822"/>
                  <a:gd name="T30" fmla="*/ 199 w 511"/>
                  <a:gd name="T31" fmla="*/ 0 h 822"/>
                  <a:gd name="T32" fmla="*/ 85 w 511"/>
                  <a:gd name="T33" fmla="*/ 28 h 822"/>
                  <a:gd name="T34" fmla="*/ 57 w 511"/>
                  <a:gd name="T35" fmla="*/ 85 h 822"/>
                  <a:gd name="T36" fmla="*/ 0 w 511"/>
                  <a:gd name="T37" fmla="*/ 255 h 822"/>
                  <a:gd name="T38" fmla="*/ 85 w 511"/>
                  <a:gd name="T39" fmla="*/ 397 h 822"/>
                  <a:gd name="T40" fmla="*/ 85 w 511"/>
                  <a:gd name="T41" fmla="*/ 482 h 822"/>
                  <a:gd name="T42" fmla="*/ 142 w 511"/>
                  <a:gd name="T43" fmla="*/ 510 h 822"/>
                  <a:gd name="T44" fmla="*/ 142 w 511"/>
                  <a:gd name="T45" fmla="*/ 567 h 822"/>
                  <a:gd name="T46" fmla="*/ 199 w 511"/>
                  <a:gd name="T47" fmla="*/ 595 h 822"/>
                  <a:gd name="T48" fmla="*/ 199 w 511"/>
                  <a:gd name="T49" fmla="*/ 708 h 822"/>
                  <a:gd name="T50" fmla="*/ 227 w 511"/>
                  <a:gd name="T51" fmla="*/ 708 h 822"/>
                  <a:gd name="T52" fmla="*/ 256 w 511"/>
                  <a:gd name="T53" fmla="*/ 794 h 822"/>
                  <a:gd name="T54" fmla="*/ 284 w 511"/>
                  <a:gd name="T55" fmla="*/ 822 h 822"/>
                  <a:gd name="T56" fmla="*/ 369 w 511"/>
                  <a:gd name="T57" fmla="*/ 765 h 822"/>
                  <a:gd name="T58" fmla="*/ 397 w 511"/>
                  <a:gd name="T59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11" h="822">
                    <a:moveTo>
                      <a:pt x="397" y="822"/>
                    </a:moveTo>
                    <a:lnTo>
                      <a:pt x="426" y="737"/>
                    </a:lnTo>
                    <a:lnTo>
                      <a:pt x="426" y="652"/>
                    </a:lnTo>
                    <a:lnTo>
                      <a:pt x="454" y="595"/>
                    </a:lnTo>
                    <a:lnTo>
                      <a:pt x="454" y="510"/>
                    </a:lnTo>
                    <a:lnTo>
                      <a:pt x="511" y="453"/>
                    </a:lnTo>
                    <a:lnTo>
                      <a:pt x="511" y="397"/>
                    </a:lnTo>
                    <a:lnTo>
                      <a:pt x="482" y="368"/>
                    </a:lnTo>
                    <a:lnTo>
                      <a:pt x="397" y="397"/>
                    </a:lnTo>
                    <a:lnTo>
                      <a:pt x="426" y="283"/>
                    </a:lnTo>
                    <a:lnTo>
                      <a:pt x="426" y="198"/>
                    </a:lnTo>
                    <a:lnTo>
                      <a:pt x="341" y="85"/>
                    </a:lnTo>
                    <a:lnTo>
                      <a:pt x="341" y="28"/>
                    </a:lnTo>
                    <a:lnTo>
                      <a:pt x="284" y="28"/>
                    </a:lnTo>
                    <a:lnTo>
                      <a:pt x="227" y="28"/>
                    </a:lnTo>
                    <a:lnTo>
                      <a:pt x="199" y="0"/>
                    </a:lnTo>
                    <a:lnTo>
                      <a:pt x="85" y="28"/>
                    </a:lnTo>
                    <a:lnTo>
                      <a:pt x="57" y="85"/>
                    </a:lnTo>
                    <a:lnTo>
                      <a:pt x="0" y="255"/>
                    </a:lnTo>
                    <a:lnTo>
                      <a:pt x="85" y="397"/>
                    </a:lnTo>
                    <a:lnTo>
                      <a:pt x="85" y="482"/>
                    </a:lnTo>
                    <a:lnTo>
                      <a:pt x="142" y="510"/>
                    </a:lnTo>
                    <a:lnTo>
                      <a:pt x="142" y="567"/>
                    </a:lnTo>
                    <a:lnTo>
                      <a:pt x="199" y="595"/>
                    </a:lnTo>
                    <a:lnTo>
                      <a:pt x="199" y="708"/>
                    </a:lnTo>
                    <a:lnTo>
                      <a:pt x="227" y="708"/>
                    </a:lnTo>
                    <a:lnTo>
                      <a:pt x="256" y="794"/>
                    </a:lnTo>
                    <a:lnTo>
                      <a:pt x="284" y="822"/>
                    </a:lnTo>
                    <a:lnTo>
                      <a:pt x="369" y="765"/>
                    </a:lnTo>
                    <a:lnTo>
                      <a:pt x="397" y="82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" name="Freeform 284"/>
              <p:cNvSpPr>
                <a:spLocks/>
              </p:cNvSpPr>
              <p:nvPr/>
            </p:nvSpPr>
            <p:spPr bwMode="auto">
              <a:xfrm>
                <a:off x="3563" y="5364"/>
                <a:ext cx="538" cy="908"/>
              </a:xfrm>
              <a:custGeom>
                <a:avLst/>
                <a:gdLst>
                  <a:gd name="T0" fmla="*/ 28 w 538"/>
                  <a:gd name="T1" fmla="*/ 908 h 908"/>
                  <a:gd name="T2" fmla="*/ 198 w 538"/>
                  <a:gd name="T3" fmla="*/ 851 h 908"/>
                  <a:gd name="T4" fmla="*/ 170 w 538"/>
                  <a:gd name="T5" fmla="*/ 823 h 908"/>
                  <a:gd name="T6" fmla="*/ 141 w 538"/>
                  <a:gd name="T7" fmla="*/ 738 h 908"/>
                  <a:gd name="T8" fmla="*/ 170 w 538"/>
                  <a:gd name="T9" fmla="*/ 681 h 908"/>
                  <a:gd name="T10" fmla="*/ 198 w 538"/>
                  <a:gd name="T11" fmla="*/ 709 h 908"/>
                  <a:gd name="T12" fmla="*/ 311 w 538"/>
                  <a:gd name="T13" fmla="*/ 652 h 908"/>
                  <a:gd name="T14" fmla="*/ 311 w 538"/>
                  <a:gd name="T15" fmla="*/ 511 h 908"/>
                  <a:gd name="T16" fmla="*/ 425 w 538"/>
                  <a:gd name="T17" fmla="*/ 426 h 908"/>
                  <a:gd name="T18" fmla="*/ 397 w 538"/>
                  <a:gd name="T19" fmla="*/ 341 h 908"/>
                  <a:gd name="T20" fmla="*/ 453 w 538"/>
                  <a:gd name="T21" fmla="*/ 256 h 908"/>
                  <a:gd name="T22" fmla="*/ 538 w 538"/>
                  <a:gd name="T23" fmla="*/ 142 h 908"/>
                  <a:gd name="T24" fmla="*/ 397 w 538"/>
                  <a:gd name="T25" fmla="*/ 114 h 908"/>
                  <a:gd name="T26" fmla="*/ 340 w 538"/>
                  <a:gd name="T27" fmla="*/ 171 h 908"/>
                  <a:gd name="T28" fmla="*/ 283 w 538"/>
                  <a:gd name="T29" fmla="*/ 199 h 908"/>
                  <a:gd name="T30" fmla="*/ 283 w 538"/>
                  <a:gd name="T31" fmla="*/ 142 h 908"/>
                  <a:gd name="T32" fmla="*/ 170 w 538"/>
                  <a:gd name="T33" fmla="*/ 85 h 908"/>
                  <a:gd name="T34" fmla="*/ 113 w 538"/>
                  <a:gd name="T35" fmla="*/ 0 h 908"/>
                  <a:gd name="T36" fmla="*/ 85 w 538"/>
                  <a:gd name="T37" fmla="*/ 57 h 908"/>
                  <a:gd name="T38" fmla="*/ 0 w 538"/>
                  <a:gd name="T39" fmla="*/ 29 h 908"/>
                  <a:gd name="T40" fmla="*/ 85 w 538"/>
                  <a:gd name="T41" fmla="*/ 142 h 908"/>
                  <a:gd name="T42" fmla="*/ 85 w 538"/>
                  <a:gd name="T43" fmla="*/ 227 h 908"/>
                  <a:gd name="T44" fmla="*/ 56 w 538"/>
                  <a:gd name="T45" fmla="*/ 341 h 908"/>
                  <a:gd name="T46" fmla="*/ 141 w 538"/>
                  <a:gd name="T47" fmla="*/ 312 h 908"/>
                  <a:gd name="T48" fmla="*/ 170 w 538"/>
                  <a:gd name="T49" fmla="*/ 341 h 908"/>
                  <a:gd name="T50" fmla="*/ 170 w 538"/>
                  <a:gd name="T51" fmla="*/ 397 h 908"/>
                  <a:gd name="T52" fmla="*/ 113 w 538"/>
                  <a:gd name="T53" fmla="*/ 454 h 908"/>
                  <a:gd name="T54" fmla="*/ 113 w 538"/>
                  <a:gd name="T55" fmla="*/ 539 h 908"/>
                  <a:gd name="T56" fmla="*/ 85 w 538"/>
                  <a:gd name="T57" fmla="*/ 596 h 908"/>
                  <a:gd name="T58" fmla="*/ 85 w 538"/>
                  <a:gd name="T59" fmla="*/ 681 h 908"/>
                  <a:gd name="T60" fmla="*/ 55 w 538"/>
                  <a:gd name="T61" fmla="*/ 759 h 908"/>
                  <a:gd name="T62" fmla="*/ 28 w 538"/>
                  <a:gd name="T63" fmla="*/ 90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38" h="908">
                    <a:moveTo>
                      <a:pt x="28" y="908"/>
                    </a:moveTo>
                    <a:lnTo>
                      <a:pt x="198" y="851"/>
                    </a:lnTo>
                    <a:lnTo>
                      <a:pt x="170" y="823"/>
                    </a:lnTo>
                    <a:lnTo>
                      <a:pt x="141" y="738"/>
                    </a:lnTo>
                    <a:lnTo>
                      <a:pt x="170" y="681"/>
                    </a:lnTo>
                    <a:lnTo>
                      <a:pt x="198" y="709"/>
                    </a:lnTo>
                    <a:lnTo>
                      <a:pt x="311" y="652"/>
                    </a:lnTo>
                    <a:lnTo>
                      <a:pt x="311" y="511"/>
                    </a:lnTo>
                    <a:lnTo>
                      <a:pt x="425" y="426"/>
                    </a:lnTo>
                    <a:lnTo>
                      <a:pt x="397" y="341"/>
                    </a:lnTo>
                    <a:lnTo>
                      <a:pt x="453" y="256"/>
                    </a:lnTo>
                    <a:lnTo>
                      <a:pt x="538" y="142"/>
                    </a:lnTo>
                    <a:lnTo>
                      <a:pt x="397" y="114"/>
                    </a:lnTo>
                    <a:lnTo>
                      <a:pt x="340" y="171"/>
                    </a:lnTo>
                    <a:lnTo>
                      <a:pt x="283" y="199"/>
                    </a:lnTo>
                    <a:lnTo>
                      <a:pt x="283" y="142"/>
                    </a:lnTo>
                    <a:lnTo>
                      <a:pt x="170" y="85"/>
                    </a:lnTo>
                    <a:lnTo>
                      <a:pt x="113" y="0"/>
                    </a:lnTo>
                    <a:lnTo>
                      <a:pt x="85" y="57"/>
                    </a:lnTo>
                    <a:lnTo>
                      <a:pt x="0" y="29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56" y="341"/>
                    </a:lnTo>
                    <a:lnTo>
                      <a:pt x="141" y="312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113" y="454"/>
                    </a:lnTo>
                    <a:lnTo>
                      <a:pt x="113" y="539"/>
                    </a:lnTo>
                    <a:lnTo>
                      <a:pt x="85" y="596"/>
                    </a:lnTo>
                    <a:lnTo>
                      <a:pt x="85" y="681"/>
                    </a:lnTo>
                    <a:lnTo>
                      <a:pt x="55" y="759"/>
                    </a:lnTo>
                    <a:lnTo>
                      <a:pt x="28" y="90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" name="Freeform 285"/>
              <p:cNvSpPr>
                <a:spLocks/>
              </p:cNvSpPr>
              <p:nvPr/>
            </p:nvSpPr>
            <p:spPr bwMode="auto">
              <a:xfrm>
                <a:off x="3591" y="6016"/>
                <a:ext cx="539" cy="653"/>
              </a:xfrm>
              <a:custGeom>
                <a:avLst/>
                <a:gdLst>
                  <a:gd name="T0" fmla="*/ 425 w 539"/>
                  <a:gd name="T1" fmla="*/ 653 h 653"/>
                  <a:gd name="T2" fmla="*/ 397 w 539"/>
                  <a:gd name="T3" fmla="*/ 596 h 653"/>
                  <a:gd name="T4" fmla="*/ 340 w 539"/>
                  <a:gd name="T5" fmla="*/ 567 h 653"/>
                  <a:gd name="T6" fmla="*/ 312 w 539"/>
                  <a:gd name="T7" fmla="*/ 624 h 653"/>
                  <a:gd name="T8" fmla="*/ 283 w 539"/>
                  <a:gd name="T9" fmla="*/ 567 h 653"/>
                  <a:gd name="T10" fmla="*/ 227 w 539"/>
                  <a:gd name="T11" fmla="*/ 539 h 653"/>
                  <a:gd name="T12" fmla="*/ 198 w 539"/>
                  <a:gd name="T13" fmla="*/ 567 h 653"/>
                  <a:gd name="T14" fmla="*/ 142 w 539"/>
                  <a:gd name="T15" fmla="*/ 426 h 653"/>
                  <a:gd name="T16" fmla="*/ 142 w 539"/>
                  <a:gd name="T17" fmla="*/ 369 h 653"/>
                  <a:gd name="T18" fmla="*/ 28 w 539"/>
                  <a:gd name="T19" fmla="*/ 312 h 653"/>
                  <a:gd name="T20" fmla="*/ 0 w 539"/>
                  <a:gd name="T21" fmla="*/ 256 h 653"/>
                  <a:gd name="T22" fmla="*/ 170 w 539"/>
                  <a:gd name="T23" fmla="*/ 199 h 653"/>
                  <a:gd name="T24" fmla="*/ 142 w 539"/>
                  <a:gd name="T25" fmla="*/ 171 h 653"/>
                  <a:gd name="T26" fmla="*/ 113 w 539"/>
                  <a:gd name="T27" fmla="*/ 86 h 653"/>
                  <a:gd name="T28" fmla="*/ 142 w 539"/>
                  <a:gd name="T29" fmla="*/ 29 h 653"/>
                  <a:gd name="T30" fmla="*/ 170 w 539"/>
                  <a:gd name="T31" fmla="*/ 57 h 653"/>
                  <a:gd name="T32" fmla="*/ 283 w 539"/>
                  <a:gd name="T33" fmla="*/ 0 h 653"/>
                  <a:gd name="T34" fmla="*/ 340 w 539"/>
                  <a:gd name="T35" fmla="*/ 142 h 653"/>
                  <a:gd name="T36" fmla="*/ 312 w 539"/>
                  <a:gd name="T37" fmla="*/ 227 h 653"/>
                  <a:gd name="T38" fmla="*/ 340 w 539"/>
                  <a:gd name="T39" fmla="*/ 256 h 653"/>
                  <a:gd name="T40" fmla="*/ 397 w 539"/>
                  <a:gd name="T41" fmla="*/ 199 h 653"/>
                  <a:gd name="T42" fmla="*/ 397 w 539"/>
                  <a:gd name="T43" fmla="*/ 312 h 653"/>
                  <a:gd name="T44" fmla="*/ 539 w 539"/>
                  <a:gd name="T45" fmla="*/ 454 h 653"/>
                  <a:gd name="T46" fmla="*/ 482 w 539"/>
                  <a:gd name="T47" fmla="*/ 539 h 653"/>
                  <a:gd name="T48" fmla="*/ 539 w 539"/>
                  <a:gd name="T49" fmla="*/ 596 h 653"/>
                  <a:gd name="T50" fmla="*/ 425 w 539"/>
                  <a:gd name="T51" fmla="*/ 653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39" h="653">
                    <a:moveTo>
                      <a:pt x="425" y="653"/>
                    </a:moveTo>
                    <a:lnTo>
                      <a:pt x="397" y="596"/>
                    </a:lnTo>
                    <a:lnTo>
                      <a:pt x="340" y="567"/>
                    </a:lnTo>
                    <a:lnTo>
                      <a:pt x="312" y="624"/>
                    </a:lnTo>
                    <a:lnTo>
                      <a:pt x="283" y="567"/>
                    </a:lnTo>
                    <a:lnTo>
                      <a:pt x="227" y="539"/>
                    </a:lnTo>
                    <a:lnTo>
                      <a:pt x="198" y="567"/>
                    </a:lnTo>
                    <a:lnTo>
                      <a:pt x="142" y="426"/>
                    </a:lnTo>
                    <a:lnTo>
                      <a:pt x="142" y="369"/>
                    </a:lnTo>
                    <a:lnTo>
                      <a:pt x="28" y="312"/>
                    </a:lnTo>
                    <a:lnTo>
                      <a:pt x="0" y="256"/>
                    </a:lnTo>
                    <a:lnTo>
                      <a:pt x="170" y="199"/>
                    </a:lnTo>
                    <a:lnTo>
                      <a:pt x="142" y="171"/>
                    </a:lnTo>
                    <a:lnTo>
                      <a:pt x="113" y="86"/>
                    </a:lnTo>
                    <a:lnTo>
                      <a:pt x="142" y="29"/>
                    </a:lnTo>
                    <a:lnTo>
                      <a:pt x="170" y="57"/>
                    </a:lnTo>
                    <a:lnTo>
                      <a:pt x="283" y="0"/>
                    </a:lnTo>
                    <a:lnTo>
                      <a:pt x="340" y="142"/>
                    </a:lnTo>
                    <a:lnTo>
                      <a:pt x="312" y="227"/>
                    </a:lnTo>
                    <a:lnTo>
                      <a:pt x="340" y="256"/>
                    </a:lnTo>
                    <a:lnTo>
                      <a:pt x="397" y="199"/>
                    </a:lnTo>
                    <a:lnTo>
                      <a:pt x="397" y="312"/>
                    </a:lnTo>
                    <a:lnTo>
                      <a:pt x="539" y="454"/>
                    </a:lnTo>
                    <a:lnTo>
                      <a:pt x="482" y="539"/>
                    </a:lnTo>
                    <a:lnTo>
                      <a:pt x="539" y="596"/>
                    </a:lnTo>
                    <a:lnTo>
                      <a:pt x="425" y="65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" name="Freeform 287"/>
              <p:cNvSpPr>
                <a:spLocks/>
              </p:cNvSpPr>
              <p:nvPr/>
            </p:nvSpPr>
            <p:spPr bwMode="auto">
              <a:xfrm>
                <a:off x="3874" y="5620"/>
                <a:ext cx="624" cy="1077"/>
              </a:xfrm>
              <a:custGeom>
                <a:avLst/>
                <a:gdLst>
                  <a:gd name="T0" fmla="*/ 624 w 624"/>
                  <a:gd name="T1" fmla="*/ 878 h 1077"/>
                  <a:gd name="T2" fmla="*/ 596 w 624"/>
                  <a:gd name="T3" fmla="*/ 935 h 1077"/>
                  <a:gd name="T4" fmla="*/ 539 w 624"/>
                  <a:gd name="T5" fmla="*/ 992 h 1077"/>
                  <a:gd name="T6" fmla="*/ 539 w 624"/>
                  <a:gd name="T7" fmla="*/ 1049 h 1077"/>
                  <a:gd name="T8" fmla="*/ 341 w 624"/>
                  <a:gd name="T9" fmla="*/ 1077 h 1077"/>
                  <a:gd name="T10" fmla="*/ 256 w 624"/>
                  <a:gd name="T11" fmla="*/ 992 h 1077"/>
                  <a:gd name="T12" fmla="*/ 199 w 624"/>
                  <a:gd name="T13" fmla="*/ 935 h 1077"/>
                  <a:gd name="T14" fmla="*/ 256 w 624"/>
                  <a:gd name="T15" fmla="*/ 850 h 1077"/>
                  <a:gd name="T16" fmla="*/ 114 w 624"/>
                  <a:gd name="T17" fmla="*/ 708 h 1077"/>
                  <a:gd name="T18" fmla="*/ 114 w 624"/>
                  <a:gd name="T19" fmla="*/ 595 h 1077"/>
                  <a:gd name="T20" fmla="*/ 57 w 624"/>
                  <a:gd name="T21" fmla="*/ 652 h 1077"/>
                  <a:gd name="T22" fmla="*/ 29 w 624"/>
                  <a:gd name="T23" fmla="*/ 623 h 1077"/>
                  <a:gd name="T24" fmla="*/ 57 w 624"/>
                  <a:gd name="T25" fmla="*/ 538 h 1077"/>
                  <a:gd name="T26" fmla="*/ 0 w 624"/>
                  <a:gd name="T27" fmla="*/ 396 h 1077"/>
                  <a:gd name="T28" fmla="*/ 0 w 624"/>
                  <a:gd name="T29" fmla="*/ 255 h 1077"/>
                  <a:gd name="T30" fmla="*/ 114 w 624"/>
                  <a:gd name="T31" fmla="*/ 170 h 1077"/>
                  <a:gd name="T32" fmla="*/ 86 w 624"/>
                  <a:gd name="T33" fmla="*/ 85 h 1077"/>
                  <a:gd name="T34" fmla="*/ 142 w 624"/>
                  <a:gd name="T35" fmla="*/ 0 h 1077"/>
                  <a:gd name="T36" fmla="*/ 256 w 624"/>
                  <a:gd name="T37" fmla="*/ 113 h 1077"/>
                  <a:gd name="T38" fmla="*/ 256 w 624"/>
                  <a:gd name="T39" fmla="*/ 255 h 1077"/>
                  <a:gd name="T40" fmla="*/ 284 w 624"/>
                  <a:gd name="T41" fmla="*/ 283 h 1077"/>
                  <a:gd name="T42" fmla="*/ 284 w 624"/>
                  <a:gd name="T43" fmla="*/ 368 h 1077"/>
                  <a:gd name="T44" fmla="*/ 312 w 624"/>
                  <a:gd name="T45" fmla="*/ 396 h 1077"/>
                  <a:gd name="T46" fmla="*/ 369 w 624"/>
                  <a:gd name="T47" fmla="*/ 396 h 1077"/>
                  <a:gd name="T48" fmla="*/ 454 w 624"/>
                  <a:gd name="T49" fmla="*/ 510 h 1077"/>
                  <a:gd name="T50" fmla="*/ 539 w 624"/>
                  <a:gd name="T51" fmla="*/ 567 h 1077"/>
                  <a:gd name="T52" fmla="*/ 567 w 624"/>
                  <a:gd name="T53" fmla="*/ 595 h 1077"/>
                  <a:gd name="T54" fmla="*/ 539 w 624"/>
                  <a:gd name="T55" fmla="*/ 708 h 1077"/>
                  <a:gd name="T56" fmla="*/ 596 w 624"/>
                  <a:gd name="T57" fmla="*/ 737 h 1077"/>
                  <a:gd name="T58" fmla="*/ 567 w 624"/>
                  <a:gd name="T59" fmla="*/ 793 h 1077"/>
                  <a:gd name="T60" fmla="*/ 596 w 624"/>
                  <a:gd name="T61" fmla="*/ 850 h 1077"/>
                  <a:gd name="T62" fmla="*/ 624 w 624"/>
                  <a:gd name="T63" fmla="*/ 878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4" h="1077">
                    <a:moveTo>
                      <a:pt x="624" y="878"/>
                    </a:moveTo>
                    <a:lnTo>
                      <a:pt x="596" y="935"/>
                    </a:lnTo>
                    <a:lnTo>
                      <a:pt x="539" y="992"/>
                    </a:lnTo>
                    <a:lnTo>
                      <a:pt x="539" y="1049"/>
                    </a:lnTo>
                    <a:lnTo>
                      <a:pt x="341" y="1077"/>
                    </a:lnTo>
                    <a:lnTo>
                      <a:pt x="256" y="992"/>
                    </a:lnTo>
                    <a:lnTo>
                      <a:pt x="199" y="935"/>
                    </a:lnTo>
                    <a:lnTo>
                      <a:pt x="256" y="850"/>
                    </a:lnTo>
                    <a:lnTo>
                      <a:pt x="114" y="708"/>
                    </a:lnTo>
                    <a:lnTo>
                      <a:pt x="114" y="595"/>
                    </a:lnTo>
                    <a:lnTo>
                      <a:pt x="57" y="652"/>
                    </a:lnTo>
                    <a:lnTo>
                      <a:pt x="29" y="623"/>
                    </a:lnTo>
                    <a:lnTo>
                      <a:pt x="57" y="538"/>
                    </a:lnTo>
                    <a:lnTo>
                      <a:pt x="0" y="396"/>
                    </a:lnTo>
                    <a:lnTo>
                      <a:pt x="0" y="255"/>
                    </a:lnTo>
                    <a:lnTo>
                      <a:pt x="114" y="170"/>
                    </a:lnTo>
                    <a:lnTo>
                      <a:pt x="86" y="85"/>
                    </a:lnTo>
                    <a:lnTo>
                      <a:pt x="142" y="0"/>
                    </a:lnTo>
                    <a:lnTo>
                      <a:pt x="256" y="113"/>
                    </a:lnTo>
                    <a:lnTo>
                      <a:pt x="256" y="255"/>
                    </a:lnTo>
                    <a:lnTo>
                      <a:pt x="284" y="283"/>
                    </a:lnTo>
                    <a:lnTo>
                      <a:pt x="284" y="368"/>
                    </a:lnTo>
                    <a:lnTo>
                      <a:pt x="312" y="396"/>
                    </a:lnTo>
                    <a:lnTo>
                      <a:pt x="369" y="396"/>
                    </a:lnTo>
                    <a:lnTo>
                      <a:pt x="454" y="510"/>
                    </a:lnTo>
                    <a:lnTo>
                      <a:pt x="539" y="567"/>
                    </a:lnTo>
                    <a:lnTo>
                      <a:pt x="567" y="595"/>
                    </a:lnTo>
                    <a:lnTo>
                      <a:pt x="539" y="708"/>
                    </a:lnTo>
                    <a:lnTo>
                      <a:pt x="596" y="737"/>
                    </a:lnTo>
                    <a:lnTo>
                      <a:pt x="567" y="793"/>
                    </a:lnTo>
                    <a:lnTo>
                      <a:pt x="596" y="850"/>
                    </a:lnTo>
                    <a:lnTo>
                      <a:pt x="624" y="87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1" name="Freeform 288"/>
              <p:cNvSpPr>
                <a:spLocks/>
              </p:cNvSpPr>
              <p:nvPr/>
            </p:nvSpPr>
            <p:spPr bwMode="auto">
              <a:xfrm>
                <a:off x="4016" y="5478"/>
                <a:ext cx="964" cy="1049"/>
              </a:xfrm>
              <a:custGeom>
                <a:avLst/>
                <a:gdLst>
                  <a:gd name="T0" fmla="*/ 482 w 964"/>
                  <a:gd name="T1" fmla="*/ 1020 h 1049"/>
                  <a:gd name="T2" fmla="*/ 454 w 964"/>
                  <a:gd name="T3" fmla="*/ 992 h 1049"/>
                  <a:gd name="T4" fmla="*/ 425 w 964"/>
                  <a:gd name="T5" fmla="*/ 935 h 1049"/>
                  <a:gd name="T6" fmla="*/ 454 w 964"/>
                  <a:gd name="T7" fmla="*/ 879 h 1049"/>
                  <a:gd name="T8" fmla="*/ 397 w 964"/>
                  <a:gd name="T9" fmla="*/ 850 h 1049"/>
                  <a:gd name="T10" fmla="*/ 425 w 964"/>
                  <a:gd name="T11" fmla="*/ 737 h 1049"/>
                  <a:gd name="T12" fmla="*/ 397 w 964"/>
                  <a:gd name="T13" fmla="*/ 709 h 1049"/>
                  <a:gd name="T14" fmla="*/ 312 w 964"/>
                  <a:gd name="T15" fmla="*/ 652 h 1049"/>
                  <a:gd name="T16" fmla="*/ 227 w 964"/>
                  <a:gd name="T17" fmla="*/ 538 h 1049"/>
                  <a:gd name="T18" fmla="*/ 170 w 964"/>
                  <a:gd name="T19" fmla="*/ 538 h 1049"/>
                  <a:gd name="T20" fmla="*/ 142 w 964"/>
                  <a:gd name="T21" fmla="*/ 510 h 1049"/>
                  <a:gd name="T22" fmla="*/ 142 w 964"/>
                  <a:gd name="T23" fmla="*/ 425 h 1049"/>
                  <a:gd name="T24" fmla="*/ 114 w 964"/>
                  <a:gd name="T25" fmla="*/ 397 h 1049"/>
                  <a:gd name="T26" fmla="*/ 114 w 964"/>
                  <a:gd name="T27" fmla="*/ 255 h 1049"/>
                  <a:gd name="T28" fmla="*/ 0 w 964"/>
                  <a:gd name="T29" fmla="*/ 142 h 1049"/>
                  <a:gd name="T30" fmla="*/ 85 w 964"/>
                  <a:gd name="T31" fmla="*/ 28 h 1049"/>
                  <a:gd name="T32" fmla="*/ 142 w 964"/>
                  <a:gd name="T33" fmla="*/ 28 h 1049"/>
                  <a:gd name="T34" fmla="*/ 170 w 964"/>
                  <a:gd name="T35" fmla="*/ 0 h 1049"/>
                  <a:gd name="T36" fmla="*/ 284 w 964"/>
                  <a:gd name="T37" fmla="*/ 0 h 1049"/>
                  <a:gd name="T38" fmla="*/ 312 w 964"/>
                  <a:gd name="T39" fmla="*/ 198 h 1049"/>
                  <a:gd name="T40" fmla="*/ 397 w 964"/>
                  <a:gd name="T41" fmla="*/ 227 h 1049"/>
                  <a:gd name="T42" fmla="*/ 425 w 964"/>
                  <a:gd name="T43" fmla="*/ 283 h 1049"/>
                  <a:gd name="T44" fmla="*/ 369 w 964"/>
                  <a:gd name="T45" fmla="*/ 368 h 1049"/>
                  <a:gd name="T46" fmla="*/ 369 w 964"/>
                  <a:gd name="T47" fmla="*/ 453 h 1049"/>
                  <a:gd name="T48" fmla="*/ 369 w 964"/>
                  <a:gd name="T49" fmla="*/ 482 h 1049"/>
                  <a:gd name="T50" fmla="*/ 425 w 964"/>
                  <a:gd name="T51" fmla="*/ 595 h 1049"/>
                  <a:gd name="T52" fmla="*/ 511 w 964"/>
                  <a:gd name="T53" fmla="*/ 595 h 1049"/>
                  <a:gd name="T54" fmla="*/ 539 w 964"/>
                  <a:gd name="T55" fmla="*/ 652 h 1049"/>
                  <a:gd name="T56" fmla="*/ 567 w 964"/>
                  <a:gd name="T57" fmla="*/ 595 h 1049"/>
                  <a:gd name="T58" fmla="*/ 652 w 964"/>
                  <a:gd name="T59" fmla="*/ 567 h 1049"/>
                  <a:gd name="T60" fmla="*/ 681 w 964"/>
                  <a:gd name="T61" fmla="*/ 595 h 1049"/>
                  <a:gd name="T62" fmla="*/ 709 w 964"/>
                  <a:gd name="T63" fmla="*/ 567 h 1049"/>
                  <a:gd name="T64" fmla="*/ 766 w 964"/>
                  <a:gd name="T65" fmla="*/ 567 h 1049"/>
                  <a:gd name="T66" fmla="*/ 822 w 964"/>
                  <a:gd name="T67" fmla="*/ 595 h 1049"/>
                  <a:gd name="T68" fmla="*/ 794 w 964"/>
                  <a:gd name="T69" fmla="*/ 652 h 1049"/>
                  <a:gd name="T70" fmla="*/ 851 w 964"/>
                  <a:gd name="T71" fmla="*/ 709 h 1049"/>
                  <a:gd name="T72" fmla="*/ 879 w 964"/>
                  <a:gd name="T73" fmla="*/ 765 h 1049"/>
                  <a:gd name="T74" fmla="*/ 907 w 964"/>
                  <a:gd name="T75" fmla="*/ 765 h 1049"/>
                  <a:gd name="T76" fmla="*/ 964 w 964"/>
                  <a:gd name="T77" fmla="*/ 822 h 1049"/>
                  <a:gd name="T78" fmla="*/ 964 w 964"/>
                  <a:gd name="T79" fmla="*/ 992 h 1049"/>
                  <a:gd name="T80" fmla="*/ 907 w 964"/>
                  <a:gd name="T81" fmla="*/ 1049 h 1049"/>
                  <a:gd name="T82" fmla="*/ 822 w 964"/>
                  <a:gd name="T83" fmla="*/ 992 h 1049"/>
                  <a:gd name="T84" fmla="*/ 737 w 964"/>
                  <a:gd name="T85" fmla="*/ 1020 h 1049"/>
                  <a:gd name="T86" fmla="*/ 709 w 964"/>
                  <a:gd name="T87" fmla="*/ 964 h 1049"/>
                  <a:gd name="T88" fmla="*/ 539 w 964"/>
                  <a:gd name="T89" fmla="*/ 907 h 1049"/>
                  <a:gd name="T90" fmla="*/ 482 w 964"/>
                  <a:gd name="T91" fmla="*/ 102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64" h="1049">
                    <a:moveTo>
                      <a:pt x="482" y="1020"/>
                    </a:moveTo>
                    <a:lnTo>
                      <a:pt x="454" y="992"/>
                    </a:lnTo>
                    <a:lnTo>
                      <a:pt x="425" y="935"/>
                    </a:lnTo>
                    <a:lnTo>
                      <a:pt x="454" y="879"/>
                    </a:lnTo>
                    <a:lnTo>
                      <a:pt x="397" y="850"/>
                    </a:lnTo>
                    <a:lnTo>
                      <a:pt x="425" y="737"/>
                    </a:lnTo>
                    <a:lnTo>
                      <a:pt x="397" y="709"/>
                    </a:lnTo>
                    <a:lnTo>
                      <a:pt x="312" y="652"/>
                    </a:lnTo>
                    <a:lnTo>
                      <a:pt x="227" y="538"/>
                    </a:lnTo>
                    <a:lnTo>
                      <a:pt x="170" y="538"/>
                    </a:lnTo>
                    <a:lnTo>
                      <a:pt x="142" y="510"/>
                    </a:lnTo>
                    <a:lnTo>
                      <a:pt x="142" y="425"/>
                    </a:lnTo>
                    <a:lnTo>
                      <a:pt x="114" y="397"/>
                    </a:lnTo>
                    <a:lnTo>
                      <a:pt x="114" y="255"/>
                    </a:lnTo>
                    <a:lnTo>
                      <a:pt x="0" y="142"/>
                    </a:lnTo>
                    <a:lnTo>
                      <a:pt x="85" y="28"/>
                    </a:lnTo>
                    <a:lnTo>
                      <a:pt x="142" y="28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312" y="198"/>
                    </a:lnTo>
                    <a:lnTo>
                      <a:pt x="397" y="227"/>
                    </a:lnTo>
                    <a:lnTo>
                      <a:pt x="425" y="283"/>
                    </a:lnTo>
                    <a:lnTo>
                      <a:pt x="369" y="368"/>
                    </a:lnTo>
                    <a:lnTo>
                      <a:pt x="369" y="453"/>
                    </a:lnTo>
                    <a:lnTo>
                      <a:pt x="369" y="482"/>
                    </a:lnTo>
                    <a:lnTo>
                      <a:pt x="425" y="595"/>
                    </a:lnTo>
                    <a:lnTo>
                      <a:pt x="511" y="595"/>
                    </a:lnTo>
                    <a:lnTo>
                      <a:pt x="539" y="652"/>
                    </a:lnTo>
                    <a:lnTo>
                      <a:pt x="567" y="595"/>
                    </a:lnTo>
                    <a:lnTo>
                      <a:pt x="652" y="567"/>
                    </a:lnTo>
                    <a:lnTo>
                      <a:pt x="681" y="595"/>
                    </a:lnTo>
                    <a:lnTo>
                      <a:pt x="709" y="567"/>
                    </a:lnTo>
                    <a:lnTo>
                      <a:pt x="766" y="567"/>
                    </a:lnTo>
                    <a:lnTo>
                      <a:pt x="822" y="595"/>
                    </a:lnTo>
                    <a:lnTo>
                      <a:pt x="794" y="652"/>
                    </a:lnTo>
                    <a:lnTo>
                      <a:pt x="851" y="709"/>
                    </a:lnTo>
                    <a:lnTo>
                      <a:pt x="879" y="765"/>
                    </a:lnTo>
                    <a:lnTo>
                      <a:pt x="907" y="765"/>
                    </a:lnTo>
                    <a:lnTo>
                      <a:pt x="964" y="822"/>
                    </a:lnTo>
                    <a:lnTo>
                      <a:pt x="964" y="992"/>
                    </a:lnTo>
                    <a:lnTo>
                      <a:pt x="907" y="1049"/>
                    </a:lnTo>
                    <a:lnTo>
                      <a:pt x="822" y="992"/>
                    </a:lnTo>
                    <a:lnTo>
                      <a:pt x="737" y="1020"/>
                    </a:lnTo>
                    <a:lnTo>
                      <a:pt x="709" y="964"/>
                    </a:lnTo>
                    <a:lnTo>
                      <a:pt x="539" y="907"/>
                    </a:lnTo>
                    <a:lnTo>
                      <a:pt x="482" y="102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2" name="Freeform 289"/>
              <p:cNvSpPr>
                <a:spLocks/>
              </p:cNvSpPr>
              <p:nvPr/>
            </p:nvSpPr>
            <p:spPr bwMode="auto">
              <a:xfrm>
                <a:off x="4385" y="5676"/>
                <a:ext cx="368" cy="454"/>
              </a:xfrm>
              <a:custGeom>
                <a:avLst/>
                <a:gdLst>
                  <a:gd name="T0" fmla="*/ 340 w 368"/>
                  <a:gd name="T1" fmla="*/ 369 h 454"/>
                  <a:gd name="T2" fmla="*/ 312 w 368"/>
                  <a:gd name="T3" fmla="*/ 397 h 454"/>
                  <a:gd name="T4" fmla="*/ 283 w 368"/>
                  <a:gd name="T5" fmla="*/ 369 h 454"/>
                  <a:gd name="T6" fmla="*/ 198 w 368"/>
                  <a:gd name="T7" fmla="*/ 397 h 454"/>
                  <a:gd name="T8" fmla="*/ 170 w 368"/>
                  <a:gd name="T9" fmla="*/ 454 h 454"/>
                  <a:gd name="T10" fmla="*/ 142 w 368"/>
                  <a:gd name="T11" fmla="*/ 397 h 454"/>
                  <a:gd name="T12" fmla="*/ 56 w 368"/>
                  <a:gd name="T13" fmla="*/ 397 h 454"/>
                  <a:gd name="T14" fmla="*/ 0 w 368"/>
                  <a:gd name="T15" fmla="*/ 284 h 454"/>
                  <a:gd name="T16" fmla="*/ 0 w 368"/>
                  <a:gd name="T17" fmla="*/ 170 h 454"/>
                  <a:gd name="T18" fmla="*/ 113 w 368"/>
                  <a:gd name="T19" fmla="*/ 114 h 454"/>
                  <a:gd name="T20" fmla="*/ 198 w 368"/>
                  <a:gd name="T21" fmla="*/ 0 h 454"/>
                  <a:gd name="T22" fmla="*/ 255 w 368"/>
                  <a:gd name="T23" fmla="*/ 57 h 454"/>
                  <a:gd name="T24" fmla="*/ 312 w 368"/>
                  <a:gd name="T25" fmla="*/ 85 h 454"/>
                  <a:gd name="T26" fmla="*/ 368 w 368"/>
                  <a:gd name="T27" fmla="*/ 170 h 454"/>
                  <a:gd name="T28" fmla="*/ 368 w 368"/>
                  <a:gd name="T29" fmla="*/ 227 h 454"/>
                  <a:gd name="T30" fmla="*/ 312 w 368"/>
                  <a:gd name="T31" fmla="*/ 312 h 454"/>
                  <a:gd name="T32" fmla="*/ 340 w 368"/>
                  <a:gd name="T33" fmla="*/ 36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8" h="454">
                    <a:moveTo>
                      <a:pt x="340" y="369"/>
                    </a:moveTo>
                    <a:lnTo>
                      <a:pt x="312" y="397"/>
                    </a:lnTo>
                    <a:lnTo>
                      <a:pt x="283" y="369"/>
                    </a:lnTo>
                    <a:lnTo>
                      <a:pt x="198" y="397"/>
                    </a:lnTo>
                    <a:lnTo>
                      <a:pt x="170" y="454"/>
                    </a:lnTo>
                    <a:lnTo>
                      <a:pt x="142" y="397"/>
                    </a:lnTo>
                    <a:lnTo>
                      <a:pt x="56" y="397"/>
                    </a:lnTo>
                    <a:lnTo>
                      <a:pt x="0" y="284"/>
                    </a:lnTo>
                    <a:lnTo>
                      <a:pt x="0" y="170"/>
                    </a:lnTo>
                    <a:lnTo>
                      <a:pt x="113" y="114"/>
                    </a:lnTo>
                    <a:lnTo>
                      <a:pt x="198" y="0"/>
                    </a:lnTo>
                    <a:lnTo>
                      <a:pt x="255" y="57"/>
                    </a:lnTo>
                    <a:lnTo>
                      <a:pt x="312" y="85"/>
                    </a:lnTo>
                    <a:lnTo>
                      <a:pt x="368" y="170"/>
                    </a:lnTo>
                    <a:lnTo>
                      <a:pt x="368" y="227"/>
                    </a:lnTo>
                    <a:lnTo>
                      <a:pt x="312" y="312"/>
                    </a:lnTo>
                    <a:lnTo>
                      <a:pt x="340" y="36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3" name="Freeform 290"/>
              <p:cNvSpPr>
                <a:spLocks/>
              </p:cNvSpPr>
              <p:nvPr/>
            </p:nvSpPr>
            <p:spPr bwMode="auto">
              <a:xfrm>
                <a:off x="3336" y="4741"/>
                <a:ext cx="1020" cy="822"/>
              </a:xfrm>
              <a:custGeom>
                <a:avLst/>
                <a:gdLst>
                  <a:gd name="T0" fmla="*/ 935 w 1020"/>
                  <a:gd name="T1" fmla="*/ 340 h 822"/>
                  <a:gd name="T2" fmla="*/ 794 w 1020"/>
                  <a:gd name="T3" fmla="*/ 312 h 822"/>
                  <a:gd name="T4" fmla="*/ 737 w 1020"/>
                  <a:gd name="T5" fmla="*/ 255 h 822"/>
                  <a:gd name="T6" fmla="*/ 765 w 1020"/>
                  <a:gd name="T7" fmla="*/ 170 h 822"/>
                  <a:gd name="T8" fmla="*/ 737 w 1020"/>
                  <a:gd name="T9" fmla="*/ 141 h 822"/>
                  <a:gd name="T10" fmla="*/ 680 w 1020"/>
                  <a:gd name="T11" fmla="*/ 141 h 822"/>
                  <a:gd name="T12" fmla="*/ 652 w 1020"/>
                  <a:gd name="T13" fmla="*/ 85 h 822"/>
                  <a:gd name="T14" fmla="*/ 595 w 1020"/>
                  <a:gd name="T15" fmla="*/ 56 h 822"/>
                  <a:gd name="T16" fmla="*/ 567 w 1020"/>
                  <a:gd name="T17" fmla="*/ 85 h 822"/>
                  <a:gd name="T18" fmla="*/ 510 w 1020"/>
                  <a:gd name="T19" fmla="*/ 0 h 822"/>
                  <a:gd name="T20" fmla="*/ 397 w 1020"/>
                  <a:gd name="T21" fmla="*/ 56 h 822"/>
                  <a:gd name="T22" fmla="*/ 312 w 1020"/>
                  <a:gd name="T23" fmla="*/ 56 h 822"/>
                  <a:gd name="T24" fmla="*/ 142 w 1020"/>
                  <a:gd name="T25" fmla="*/ 141 h 822"/>
                  <a:gd name="T26" fmla="*/ 142 w 1020"/>
                  <a:gd name="T27" fmla="*/ 198 h 822"/>
                  <a:gd name="T28" fmla="*/ 57 w 1020"/>
                  <a:gd name="T29" fmla="*/ 141 h 822"/>
                  <a:gd name="T30" fmla="*/ 57 w 1020"/>
                  <a:gd name="T31" fmla="*/ 255 h 822"/>
                  <a:gd name="T32" fmla="*/ 28 w 1020"/>
                  <a:gd name="T33" fmla="*/ 255 h 822"/>
                  <a:gd name="T34" fmla="*/ 0 w 1020"/>
                  <a:gd name="T35" fmla="*/ 255 h 822"/>
                  <a:gd name="T36" fmla="*/ 28 w 1020"/>
                  <a:gd name="T37" fmla="*/ 368 h 822"/>
                  <a:gd name="T38" fmla="*/ 0 w 1020"/>
                  <a:gd name="T39" fmla="*/ 425 h 822"/>
                  <a:gd name="T40" fmla="*/ 28 w 1020"/>
                  <a:gd name="T41" fmla="*/ 482 h 822"/>
                  <a:gd name="T42" fmla="*/ 85 w 1020"/>
                  <a:gd name="T43" fmla="*/ 510 h 822"/>
                  <a:gd name="T44" fmla="*/ 85 w 1020"/>
                  <a:gd name="T45" fmla="*/ 567 h 822"/>
                  <a:gd name="T46" fmla="*/ 113 w 1020"/>
                  <a:gd name="T47" fmla="*/ 595 h 822"/>
                  <a:gd name="T48" fmla="*/ 227 w 1020"/>
                  <a:gd name="T49" fmla="*/ 595 h 822"/>
                  <a:gd name="T50" fmla="*/ 227 w 1020"/>
                  <a:gd name="T51" fmla="*/ 652 h 822"/>
                  <a:gd name="T52" fmla="*/ 312 w 1020"/>
                  <a:gd name="T53" fmla="*/ 680 h 822"/>
                  <a:gd name="T54" fmla="*/ 340 w 1020"/>
                  <a:gd name="T55" fmla="*/ 623 h 822"/>
                  <a:gd name="T56" fmla="*/ 397 w 1020"/>
                  <a:gd name="T57" fmla="*/ 708 h 822"/>
                  <a:gd name="T58" fmla="*/ 510 w 1020"/>
                  <a:gd name="T59" fmla="*/ 765 h 822"/>
                  <a:gd name="T60" fmla="*/ 510 w 1020"/>
                  <a:gd name="T61" fmla="*/ 822 h 822"/>
                  <a:gd name="T62" fmla="*/ 567 w 1020"/>
                  <a:gd name="T63" fmla="*/ 794 h 822"/>
                  <a:gd name="T64" fmla="*/ 624 w 1020"/>
                  <a:gd name="T65" fmla="*/ 737 h 822"/>
                  <a:gd name="T66" fmla="*/ 737 w 1020"/>
                  <a:gd name="T67" fmla="*/ 765 h 822"/>
                  <a:gd name="T68" fmla="*/ 822 w 1020"/>
                  <a:gd name="T69" fmla="*/ 765 h 822"/>
                  <a:gd name="T70" fmla="*/ 850 w 1020"/>
                  <a:gd name="T71" fmla="*/ 737 h 822"/>
                  <a:gd name="T72" fmla="*/ 964 w 1020"/>
                  <a:gd name="T73" fmla="*/ 737 h 822"/>
                  <a:gd name="T74" fmla="*/ 964 w 1020"/>
                  <a:gd name="T75" fmla="*/ 652 h 822"/>
                  <a:gd name="T76" fmla="*/ 992 w 1020"/>
                  <a:gd name="T77" fmla="*/ 595 h 822"/>
                  <a:gd name="T78" fmla="*/ 1020 w 1020"/>
                  <a:gd name="T79" fmla="*/ 510 h 822"/>
                  <a:gd name="T80" fmla="*/ 992 w 1020"/>
                  <a:gd name="T81" fmla="*/ 453 h 822"/>
                  <a:gd name="T82" fmla="*/ 935 w 1020"/>
                  <a:gd name="T83" fmla="*/ 397 h 822"/>
                  <a:gd name="T84" fmla="*/ 935 w 1020"/>
                  <a:gd name="T85" fmla="*/ 368 h 822"/>
                  <a:gd name="T86" fmla="*/ 935 w 1020"/>
                  <a:gd name="T87" fmla="*/ 34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20" h="822">
                    <a:moveTo>
                      <a:pt x="935" y="340"/>
                    </a:moveTo>
                    <a:lnTo>
                      <a:pt x="794" y="312"/>
                    </a:lnTo>
                    <a:lnTo>
                      <a:pt x="737" y="255"/>
                    </a:lnTo>
                    <a:lnTo>
                      <a:pt x="765" y="170"/>
                    </a:lnTo>
                    <a:lnTo>
                      <a:pt x="737" y="141"/>
                    </a:lnTo>
                    <a:lnTo>
                      <a:pt x="680" y="141"/>
                    </a:lnTo>
                    <a:lnTo>
                      <a:pt x="652" y="85"/>
                    </a:lnTo>
                    <a:lnTo>
                      <a:pt x="595" y="56"/>
                    </a:lnTo>
                    <a:lnTo>
                      <a:pt x="567" y="85"/>
                    </a:lnTo>
                    <a:lnTo>
                      <a:pt x="510" y="0"/>
                    </a:lnTo>
                    <a:lnTo>
                      <a:pt x="397" y="56"/>
                    </a:lnTo>
                    <a:lnTo>
                      <a:pt x="312" y="56"/>
                    </a:lnTo>
                    <a:lnTo>
                      <a:pt x="142" y="141"/>
                    </a:lnTo>
                    <a:lnTo>
                      <a:pt x="142" y="198"/>
                    </a:lnTo>
                    <a:lnTo>
                      <a:pt x="57" y="141"/>
                    </a:lnTo>
                    <a:lnTo>
                      <a:pt x="57" y="255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28" y="368"/>
                    </a:lnTo>
                    <a:lnTo>
                      <a:pt x="0" y="425"/>
                    </a:lnTo>
                    <a:lnTo>
                      <a:pt x="28" y="482"/>
                    </a:lnTo>
                    <a:lnTo>
                      <a:pt x="85" y="510"/>
                    </a:lnTo>
                    <a:lnTo>
                      <a:pt x="85" y="567"/>
                    </a:lnTo>
                    <a:lnTo>
                      <a:pt x="113" y="595"/>
                    </a:lnTo>
                    <a:lnTo>
                      <a:pt x="227" y="595"/>
                    </a:lnTo>
                    <a:lnTo>
                      <a:pt x="227" y="652"/>
                    </a:lnTo>
                    <a:lnTo>
                      <a:pt x="312" y="680"/>
                    </a:lnTo>
                    <a:lnTo>
                      <a:pt x="340" y="623"/>
                    </a:lnTo>
                    <a:lnTo>
                      <a:pt x="397" y="708"/>
                    </a:lnTo>
                    <a:lnTo>
                      <a:pt x="510" y="765"/>
                    </a:lnTo>
                    <a:lnTo>
                      <a:pt x="510" y="822"/>
                    </a:lnTo>
                    <a:lnTo>
                      <a:pt x="567" y="794"/>
                    </a:lnTo>
                    <a:lnTo>
                      <a:pt x="624" y="737"/>
                    </a:lnTo>
                    <a:lnTo>
                      <a:pt x="737" y="765"/>
                    </a:lnTo>
                    <a:lnTo>
                      <a:pt x="822" y="765"/>
                    </a:lnTo>
                    <a:lnTo>
                      <a:pt x="850" y="737"/>
                    </a:lnTo>
                    <a:lnTo>
                      <a:pt x="964" y="737"/>
                    </a:lnTo>
                    <a:lnTo>
                      <a:pt x="964" y="652"/>
                    </a:lnTo>
                    <a:lnTo>
                      <a:pt x="992" y="595"/>
                    </a:lnTo>
                    <a:lnTo>
                      <a:pt x="1020" y="510"/>
                    </a:lnTo>
                    <a:lnTo>
                      <a:pt x="992" y="453"/>
                    </a:lnTo>
                    <a:lnTo>
                      <a:pt x="935" y="397"/>
                    </a:lnTo>
                    <a:lnTo>
                      <a:pt x="935" y="368"/>
                    </a:lnTo>
                    <a:lnTo>
                      <a:pt x="935" y="34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4" name="Freeform 291"/>
              <p:cNvSpPr>
                <a:spLocks/>
              </p:cNvSpPr>
              <p:nvPr/>
            </p:nvSpPr>
            <p:spPr bwMode="auto">
              <a:xfrm>
                <a:off x="4271" y="4939"/>
                <a:ext cx="737" cy="936"/>
              </a:xfrm>
              <a:custGeom>
                <a:avLst/>
                <a:gdLst>
                  <a:gd name="T0" fmla="*/ 482 w 737"/>
                  <a:gd name="T1" fmla="*/ 907 h 936"/>
                  <a:gd name="T2" fmla="*/ 426 w 737"/>
                  <a:gd name="T3" fmla="*/ 822 h 936"/>
                  <a:gd name="T4" fmla="*/ 369 w 737"/>
                  <a:gd name="T5" fmla="*/ 794 h 936"/>
                  <a:gd name="T6" fmla="*/ 312 w 737"/>
                  <a:gd name="T7" fmla="*/ 737 h 936"/>
                  <a:gd name="T8" fmla="*/ 227 w 737"/>
                  <a:gd name="T9" fmla="*/ 851 h 936"/>
                  <a:gd name="T10" fmla="*/ 114 w 737"/>
                  <a:gd name="T11" fmla="*/ 907 h 936"/>
                  <a:gd name="T12" fmla="*/ 170 w 737"/>
                  <a:gd name="T13" fmla="*/ 822 h 936"/>
                  <a:gd name="T14" fmla="*/ 142 w 737"/>
                  <a:gd name="T15" fmla="*/ 766 h 936"/>
                  <a:gd name="T16" fmla="*/ 57 w 737"/>
                  <a:gd name="T17" fmla="*/ 737 h 936"/>
                  <a:gd name="T18" fmla="*/ 29 w 737"/>
                  <a:gd name="T19" fmla="*/ 539 h 936"/>
                  <a:gd name="T20" fmla="*/ 29 w 737"/>
                  <a:gd name="T21" fmla="*/ 454 h 936"/>
                  <a:gd name="T22" fmla="*/ 57 w 737"/>
                  <a:gd name="T23" fmla="*/ 397 h 936"/>
                  <a:gd name="T24" fmla="*/ 85 w 737"/>
                  <a:gd name="T25" fmla="*/ 312 h 936"/>
                  <a:gd name="T26" fmla="*/ 57 w 737"/>
                  <a:gd name="T27" fmla="*/ 255 h 936"/>
                  <a:gd name="T28" fmla="*/ 0 w 737"/>
                  <a:gd name="T29" fmla="*/ 199 h 936"/>
                  <a:gd name="T30" fmla="*/ 0 w 737"/>
                  <a:gd name="T31" fmla="*/ 142 h 936"/>
                  <a:gd name="T32" fmla="*/ 57 w 737"/>
                  <a:gd name="T33" fmla="*/ 114 h 936"/>
                  <a:gd name="T34" fmla="*/ 57 w 737"/>
                  <a:gd name="T35" fmla="*/ 57 h 936"/>
                  <a:gd name="T36" fmla="*/ 114 w 737"/>
                  <a:gd name="T37" fmla="*/ 57 h 936"/>
                  <a:gd name="T38" fmla="*/ 199 w 737"/>
                  <a:gd name="T39" fmla="*/ 85 h 936"/>
                  <a:gd name="T40" fmla="*/ 312 w 737"/>
                  <a:gd name="T41" fmla="*/ 0 h 936"/>
                  <a:gd name="T42" fmla="*/ 312 w 737"/>
                  <a:gd name="T43" fmla="*/ 142 h 936"/>
                  <a:gd name="T44" fmla="*/ 426 w 737"/>
                  <a:gd name="T45" fmla="*/ 284 h 936"/>
                  <a:gd name="T46" fmla="*/ 539 w 737"/>
                  <a:gd name="T47" fmla="*/ 284 h 936"/>
                  <a:gd name="T48" fmla="*/ 567 w 737"/>
                  <a:gd name="T49" fmla="*/ 340 h 936"/>
                  <a:gd name="T50" fmla="*/ 539 w 737"/>
                  <a:gd name="T51" fmla="*/ 397 h 936"/>
                  <a:gd name="T52" fmla="*/ 567 w 737"/>
                  <a:gd name="T53" fmla="*/ 425 h 936"/>
                  <a:gd name="T54" fmla="*/ 567 w 737"/>
                  <a:gd name="T55" fmla="*/ 510 h 936"/>
                  <a:gd name="T56" fmla="*/ 596 w 737"/>
                  <a:gd name="T57" fmla="*/ 567 h 936"/>
                  <a:gd name="T58" fmla="*/ 681 w 737"/>
                  <a:gd name="T59" fmla="*/ 567 h 936"/>
                  <a:gd name="T60" fmla="*/ 737 w 737"/>
                  <a:gd name="T61" fmla="*/ 681 h 936"/>
                  <a:gd name="T62" fmla="*/ 567 w 737"/>
                  <a:gd name="T63" fmla="*/ 936 h 936"/>
                  <a:gd name="T64" fmla="*/ 482 w 737"/>
                  <a:gd name="T65" fmla="*/ 907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7" h="936">
                    <a:moveTo>
                      <a:pt x="482" y="907"/>
                    </a:moveTo>
                    <a:lnTo>
                      <a:pt x="426" y="822"/>
                    </a:lnTo>
                    <a:lnTo>
                      <a:pt x="369" y="794"/>
                    </a:lnTo>
                    <a:lnTo>
                      <a:pt x="312" y="737"/>
                    </a:lnTo>
                    <a:lnTo>
                      <a:pt x="227" y="851"/>
                    </a:lnTo>
                    <a:lnTo>
                      <a:pt x="114" y="907"/>
                    </a:lnTo>
                    <a:lnTo>
                      <a:pt x="170" y="822"/>
                    </a:lnTo>
                    <a:lnTo>
                      <a:pt x="142" y="766"/>
                    </a:lnTo>
                    <a:lnTo>
                      <a:pt x="57" y="737"/>
                    </a:lnTo>
                    <a:lnTo>
                      <a:pt x="29" y="539"/>
                    </a:lnTo>
                    <a:lnTo>
                      <a:pt x="29" y="454"/>
                    </a:lnTo>
                    <a:lnTo>
                      <a:pt x="57" y="397"/>
                    </a:lnTo>
                    <a:lnTo>
                      <a:pt x="85" y="312"/>
                    </a:lnTo>
                    <a:lnTo>
                      <a:pt x="57" y="255"/>
                    </a:lnTo>
                    <a:lnTo>
                      <a:pt x="0" y="199"/>
                    </a:lnTo>
                    <a:lnTo>
                      <a:pt x="0" y="142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99" y="85"/>
                    </a:lnTo>
                    <a:lnTo>
                      <a:pt x="312" y="0"/>
                    </a:lnTo>
                    <a:lnTo>
                      <a:pt x="312" y="142"/>
                    </a:lnTo>
                    <a:lnTo>
                      <a:pt x="426" y="284"/>
                    </a:lnTo>
                    <a:lnTo>
                      <a:pt x="539" y="284"/>
                    </a:lnTo>
                    <a:lnTo>
                      <a:pt x="567" y="340"/>
                    </a:lnTo>
                    <a:lnTo>
                      <a:pt x="539" y="397"/>
                    </a:lnTo>
                    <a:lnTo>
                      <a:pt x="567" y="425"/>
                    </a:lnTo>
                    <a:lnTo>
                      <a:pt x="567" y="510"/>
                    </a:lnTo>
                    <a:lnTo>
                      <a:pt x="596" y="567"/>
                    </a:lnTo>
                    <a:lnTo>
                      <a:pt x="681" y="567"/>
                    </a:lnTo>
                    <a:lnTo>
                      <a:pt x="737" y="681"/>
                    </a:lnTo>
                    <a:lnTo>
                      <a:pt x="567" y="936"/>
                    </a:lnTo>
                    <a:lnTo>
                      <a:pt x="482" y="90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5" name="Freeform 294"/>
              <p:cNvSpPr>
                <a:spLocks/>
              </p:cNvSpPr>
              <p:nvPr/>
            </p:nvSpPr>
            <p:spPr bwMode="auto">
              <a:xfrm>
                <a:off x="2712" y="5364"/>
                <a:ext cx="652" cy="1163"/>
              </a:xfrm>
              <a:custGeom>
                <a:avLst/>
                <a:gdLst>
                  <a:gd name="T0" fmla="*/ 312 w 652"/>
                  <a:gd name="T1" fmla="*/ 1163 h 1163"/>
                  <a:gd name="T2" fmla="*/ 340 w 652"/>
                  <a:gd name="T3" fmla="*/ 1078 h 1163"/>
                  <a:gd name="T4" fmla="*/ 397 w 652"/>
                  <a:gd name="T5" fmla="*/ 1049 h 1163"/>
                  <a:gd name="T6" fmla="*/ 397 w 652"/>
                  <a:gd name="T7" fmla="*/ 1021 h 1163"/>
                  <a:gd name="T8" fmla="*/ 425 w 652"/>
                  <a:gd name="T9" fmla="*/ 964 h 1163"/>
                  <a:gd name="T10" fmla="*/ 425 w 652"/>
                  <a:gd name="T11" fmla="*/ 879 h 1163"/>
                  <a:gd name="T12" fmla="*/ 510 w 652"/>
                  <a:gd name="T13" fmla="*/ 738 h 1163"/>
                  <a:gd name="T14" fmla="*/ 624 w 652"/>
                  <a:gd name="T15" fmla="*/ 709 h 1163"/>
                  <a:gd name="T16" fmla="*/ 652 w 652"/>
                  <a:gd name="T17" fmla="*/ 596 h 1163"/>
                  <a:gd name="T18" fmla="*/ 567 w 652"/>
                  <a:gd name="T19" fmla="*/ 454 h 1163"/>
                  <a:gd name="T20" fmla="*/ 595 w 652"/>
                  <a:gd name="T21" fmla="*/ 426 h 1163"/>
                  <a:gd name="T22" fmla="*/ 595 w 652"/>
                  <a:gd name="T23" fmla="*/ 341 h 1163"/>
                  <a:gd name="T24" fmla="*/ 510 w 652"/>
                  <a:gd name="T25" fmla="*/ 199 h 1163"/>
                  <a:gd name="T26" fmla="*/ 482 w 652"/>
                  <a:gd name="T27" fmla="*/ 199 h 1163"/>
                  <a:gd name="T28" fmla="*/ 397 w 652"/>
                  <a:gd name="T29" fmla="*/ 171 h 1163"/>
                  <a:gd name="T30" fmla="*/ 340 w 652"/>
                  <a:gd name="T31" fmla="*/ 0 h 1163"/>
                  <a:gd name="T32" fmla="*/ 255 w 652"/>
                  <a:gd name="T33" fmla="*/ 57 h 1163"/>
                  <a:gd name="T34" fmla="*/ 255 w 652"/>
                  <a:gd name="T35" fmla="*/ 142 h 1163"/>
                  <a:gd name="T36" fmla="*/ 114 w 652"/>
                  <a:gd name="T37" fmla="*/ 171 h 1163"/>
                  <a:gd name="T38" fmla="*/ 85 w 652"/>
                  <a:gd name="T39" fmla="*/ 256 h 1163"/>
                  <a:gd name="T40" fmla="*/ 142 w 652"/>
                  <a:gd name="T41" fmla="*/ 369 h 1163"/>
                  <a:gd name="T42" fmla="*/ 85 w 652"/>
                  <a:gd name="T43" fmla="*/ 426 h 1163"/>
                  <a:gd name="T44" fmla="*/ 114 w 652"/>
                  <a:gd name="T45" fmla="*/ 539 h 1163"/>
                  <a:gd name="T46" fmla="*/ 57 w 652"/>
                  <a:gd name="T47" fmla="*/ 596 h 1163"/>
                  <a:gd name="T48" fmla="*/ 57 w 652"/>
                  <a:gd name="T49" fmla="*/ 652 h 1163"/>
                  <a:gd name="T50" fmla="*/ 29 w 652"/>
                  <a:gd name="T51" fmla="*/ 681 h 1163"/>
                  <a:gd name="T52" fmla="*/ 29 w 652"/>
                  <a:gd name="T53" fmla="*/ 738 h 1163"/>
                  <a:gd name="T54" fmla="*/ 0 w 652"/>
                  <a:gd name="T55" fmla="*/ 851 h 1163"/>
                  <a:gd name="T56" fmla="*/ 29 w 652"/>
                  <a:gd name="T57" fmla="*/ 879 h 1163"/>
                  <a:gd name="T58" fmla="*/ 0 w 652"/>
                  <a:gd name="T59" fmla="*/ 964 h 1163"/>
                  <a:gd name="T60" fmla="*/ 57 w 652"/>
                  <a:gd name="T61" fmla="*/ 993 h 1163"/>
                  <a:gd name="T62" fmla="*/ 57 w 652"/>
                  <a:gd name="T63" fmla="*/ 964 h 1163"/>
                  <a:gd name="T64" fmla="*/ 170 w 652"/>
                  <a:gd name="T65" fmla="*/ 964 h 1163"/>
                  <a:gd name="T66" fmla="*/ 170 w 652"/>
                  <a:gd name="T67" fmla="*/ 1106 h 1163"/>
                  <a:gd name="T68" fmla="*/ 312 w 652"/>
                  <a:gd name="T69" fmla="*/ 1163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52" h="1163">
                    <a:moveTo>
                      <a:pt x="312" y="1163"/>
                    </a:moveTo>
                    <a:lnTo>
                      <a:pt x="340" y="1078"/>
                    </a:lnTo>
                    <a:lnTo>
                      <a:pt x="397" y="1049"/>
                    </a:lnTo>
                    <a:lnTo>
                      <a:pt x="397" y="1021"/>
                    </a:lnTo>
                    <a:lnTo>
                      <a:pt x="425" y="964"/>
                    </a:lnTo>
                    <a:lnTo>
                      <a:pt x="425" y="879"/>
                    </a:lnTo>
                    <a:lnTo>
                      <a:pt x="510" y="738"/>
                    </a:lnTo>
                    <a:lnTo>
                      <a:pt x="624" y="709"/>
                    </a:lnTo>
                    <a:lnTo>
                      <a:pt x="652" y="596"/>
                    </a:lnTo>
                    <a:lnTo>
                      <a:pt x="567" y="454"/>
                    </a:lnTo>
                    <a:lnTo>
                      <a:pt x="595" y="426"/>
                    </a:lnTo>
                    <a:lnTo>
                      <a:pt x="595" y="341"/>
                    </a:lnTo>
                    <a:lnTo>
                      <a:pt x="510" y="199"/>
                    </a:lnTo>
                    <a:lnTo>
                      <a:pt x="482" y="199"/>
                    </a:lnTo>
                    <a:lnTo>
                      <a:pt x="397" y="171"/>
                    </a:lnTo>
                    <a:lnTo>
                      <a:pt x="340" y="0"/>
                    </a:lnTo>
                    <a:lnTo>
                      <a:pt x="255" y="57"/>
                    </a:lnTo>
                    <a:lnTo>
                      <a:pt x="255" y="142"/>
                    </a:lnTo>
                    <a:lnTo>
                      <a:pt x="114" y="171"/>
                    </a:lnTo>
                    <a:lnTo>
                      <a:pt x="85" y="256"/>
                    </a:lnTo>
                    <a:lnTo>
                      <a:pt x="142" y="369"/>
                    </a:lnTo>
                    <a:lnTo>
                      <a:pt x="85" y="426"/>
                    </a:lnTo>
                    <a:lnTo>
                      <a:pt x="114" y="539"/>
                    </a:lnTo>
                    <a:lnTo>
                      <a:pt x="57" y="596"/>
                    </a:lnTo>
                    <a:lnTo>
                      <a:pt x="57" y="652"/>
                    </a:lnTo>
                    <a:lnTo>
                      <a:pt x="29" y="681"/>
                    </a:lnTo>
                    <a:lnTo>
                      <a:pt x="29" y="738"/>
                    </a:lnTo>
                    <a:lnTo>
                      <a:pt x="0" y="851"/>
                    </a:lnTo>
                    <a:lnTo>
                      <a:pt x="29" y="879"/>
                    </a:lnTo>
                    <a:lnTo>
                      <a:pt x="0" y="964"/>
                    </a:lnTo>
                    <a:lnTo>
                      <a:pt x="57" y="993"/>
                    </a:lnTo>
                    <a:lnTo>
                      <a:pt x="57" y="964"/>
                    </a:lnTo>
                    <a:lnTo>
                      <a:pt x="170" y="964"/>
                    </a:lnTo>
                    <a:lnTo>
                      <a:pt x="170" y="1106"/>
                    </a:lnTo>
                    <a:lnTo>
                      <a:pt x="312" y="116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6" name="Freeform 296"/>
              <p:cNvSpPr>
                <a:spLocks/>
              </p:cNvSpPr>
              <p:nvPr/>
            </p:nvSpPr>
            <p:spPr bwMode="auto">
              <a:xfrm>
                <a:off x="2230" y="5223"/>
                <a:ext cx="737" cy="1134"/>
              </a:xfrm>
              <a:custGeom>
                <a:avLst/>
                <a:gdLst>
                  <a:gd name="T0" fmla="*/ 482 w 737"/>
                  <a:gd name="T1" fmla="*/ 1105 h 1134"/>
                  <a:gd name="T2" fmla="*/ 511 w 737"/>
                  <a:gd name="T3" fmla="*/ 1020 h 1134"/>
                  <a:gd name="T4" fmla="*/ 482 w 737"/>
                  <a:gd name="T5" fmla="*/ 992 h 1134"/>
                  <a:gd name="T6" fmla="*/ 511 w 737"/>
                  <a:gd name="T7" fmla="*/ 879 h 1134"/>
                  <a:gd name="T8" fmla="*/ 511 w 737"/>
                  <a:gd name="T9" fmla="*/ 822 h 1134"/>
                  <a:gd name="T10" fmla="*/ 539 w 737"/>
                  <a:gd name="T11" fmla="*/ 793 h 1134"/>
                  <a:gd name="T12" fmla="*/ 539 w 737"/>
                  <a:gd name="T13" fmla="*/ 737 h 1134"/>
                  <a:gd name="T14" fmla="*/ 596 w 737"/>
                  <a:gd name="T15" fmla="*/ 680 h 1134"/>
                  <a:gd name="T16" fmla="*/ 567 w 737"/>
                  <a:gd name="T17" fmla="*/ 567 h 1134"/>
                  <a:gd name="T18" fmla="*/ 624 w 737"/>
                  <a:gd name="T19" fmla="*/ 510 h 1134"/>
                  <a:gd name="T20" fmla="*/ 567 w 737"/>
                  <a:gd name="T21" fmla="*/ 397 h 1134"/>
                  <a:gd name="T22" fmla="*/ 596 w 737"/>
                  <a:gd name="T23" fmla="*/ 312 h 1134"/>
                  <a:gd name="T24" fmla="*/ 737 w 737"/>
                  <a:gd name="T25" fmla="*/ 283 h 1134"/>
                  <a:gd name="T26" fmla="*/ 737 w 737"/>
                  <a:gd name="T27" fmla="*/ 198 h 1134"/>
                  <a:gd name="T28" fmla="*/ 709 w 737"/>
                  <a:gd name="T29" fmla="*/ 198 h 1134"/>
                  <a:gd name="T30" fmla="*/ 652 w 737"/>
                  <a:gd name="T31" fmla="*/ 170 h 1134"/>
                  <a:gd name="T32" fmla="*/ 482 w 737"/>
                  <a:gd name="T33" fmla="*/ 170 h 1134"/>
                  <a:gd name="T34" fmla="*/ 369 w 737"/>
                  <a:gd name="T35" fmla="*/ 141 h 1134"/>
                  <a:gd name="T36" fmla="*/ 312 w 737"/>
                  <a:gd name="T37" fmla="*/ 226 h 1134"/>
                  <a:gd name="T38" fmla="*/ 255 w 737"/>
                  <a:gd name="T39" fmla="*/ 141 h 1134"/>
                  <a:gd name="T40" fmla="*/ 312 w 737"/>
                  <a:gd name="T41" fmla="*/ 0 h 1134"/>
                  <a:gd name="T42" fmla="*/ 142 w 737"/>
                  <a:gd name="T43" fmla="*/ 141 h 1134"/>
                  <a:gd name="T44" fmla="*/ 114 w 737"/>
                  <a:gd name="T45" fmla="*/ 226 h 1134"/>
                  <a:gd name="T46" fmla="*/ 170 w 737"/>
                  <a:gd name="T47" fmla="*/ 226 h 1134"/>
                  <a:gd name="T48" fmla="*/ 170 w 737"/>
                  <a:gd name="T49" fmla="*/ 283 h 1134"/>
                  <a:gd name="T50" fmla="*/ 114 w 737"/>
                  <a:gd name="T51" fmla="*/ 283 h 1134"/>
                  <a:gd name="T52" fmla="*/ 85 w 737"/>
                  <a:gd name="T53" fmla="*/ 340 h 1134"/>
                  <a:gd name="T54" fmla="*/ 85 w 737"/>
                  <a:gd name="T55" fmla="*/ 397 h 1134"/>
                  <a:gd name="T56" fmla="*/ 57 w 737"/>
                  <a:gd name="T57" fmla="*/ 397 h 1134"/>
                  <a:gd name="T58" fmla="*/ 0 w 737"/>
                  <a:gd name="T59" fmla="*/ 425 h 1134"/>
                  <a:gd name="T60" fmla="*/ 57 w 737"/>
                  <a:gd name="T61" fmla="*/ 482 h 1134"/>
                  <a:gd name="T62" fmla="*/ 57 w 737"/>
                  <a:gd name="T63" fmla="*/ 538 h 1134"/>
                  <a:gd name="T64" fmla="*/ 114 w 737"/>
                  <a:gd name="T65" fmla="*/ 538 h 1134"/>
                  <a:gd name="T66" fmla="*/ 85 w 737"/>
                  <a:gd name="T67" fmla="*/ 595 h 1134"/>
                  <a:gd name="T68" fmla="*/ 0 w 737"/>
                  <a:gd name="T69" fmla="*/ 567 h 1134"/>
                  <a:gd name="T70" fmla="*/ 0 w 737"/>
                  <a:gd name="T71" fmla="*/ 652 h 1134"/>
                  <a:gd name="T72" fmla="*/ 29 w 737"/>
                  <a:gd name="T73" fmla="*/ 765 h 1134"/>
                  <a:gd name="T74" fmla="*/ 114 w 737"/>
                  <a:gd name="T75" fmla="*/ 793 h 1134"/>
                  <a:gd name="T76" fmla="*/ 142 w 737"/>
                  <a:gd name="T77" fmla="*/ 850 h 1134"/>
                  <a:gd name="T78" fmla="*/ 114 w 737"/>
                  <a:gd name="T79" fmla="*/ 964 h 1134"/>
                  <a:gd name="T80" fmla="*/ 29 w 737"/>
                  <a:gd name="T81" fmla="*/ 992 h 1134"/>
                  <a:gd name="T82" fmla="*/ 170 w 737"/>
                  <a:gd name="T83" fmla="*/ 1077 h 1134"/>
                  <a:gd name="T84" fmla="*/ 199 w 737"/>
                  <a:gd name="T85" fmla="*/ 1134 h 1134"/>
                  <a:gd name="T86" fmla="*/ 369 w 737"/>
                  <a:gd name="T87" fmla="*/ 1077 h 1134"/>
                  <a:gd name="T88" fmla="*/ 482 w 737"/>
                  <a:gd name="T89" fmla="*/ 1105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37" h="1134">
                    <a:moveTo>
                      <a:pt x="482" y="1105"/>
                    </a:moveTo>
                    <a:lnTo>
                      <a:pt x="511" y="1020"/>
                    </a:lnTo>
                    <a:lnTo>
                      <a:pt x="482" y="992"/>
                    </a:lnTo>
                    <a:lnTo>
                      <a:pt x="511" y="879"/>
                    </a:lnTo>
                    <a:lnTo>
                      <a:pt x="511" y="822"/>
                    </a:lnTo>
                    <a:lnTo>
                      <a:pt x="539" y="793"/>
                    </a:lnTo>
                    <a:lnTo>
                      <a:pt x="539" y="737"/>
                    </a:lnTo>
                    <a:lnTo>
                      <a:pt x="596" y="680"/>
                    </a:lnTo>
                    <a:lnTo>
                      <a:pt x="567" y="567"/>
                    </a:lnTo>
                    <a:lnTo>
                      <a:pt x="624" y="510"/>
                    </a:lnTo>
                    <a:lnTo>
                      <a:pt x="567" y="397"/>
                    </a:lnTo>
                    <a:lnTo>
                      <a:pt x="596" y="312"/>
                    </a:lnTo>
                    <a:lnTo>
                      <a:pt x="737" y="283"/>
                    </a:lnTo>
                    <a:lnTo>
                      <a:pt x="737" y="198"/>
                    </a:lnTo>
                    <a:lnTo>
                      <a:pt x="709" y="198"/>
                    </a:lnTo>
                    <a:lnTo>
                      <a:pt x="652" y="170"/>
                    </a:lnTo>
                    <a:lnTo>
                      <a:pt x="482" y="170"/>
                    </a:lnTo>
                    <a:lnTo>
                      <a:pt x="369" y="141"/>
                    </a:lnTo>
                    <a:lnTo>
                      <a:pt x="312" y="226"/>
                    </a:lnTo>
                    <a:lnTo>
                      <a:pt x="255" y="141"/>
                    </a:lnTo>
                    <a:lnTo>
                      <a:pt x="312" y="0"/>
                    </a:lnTo>
                    <a:lnTo>
                      <a:pt x="142" y="141"/>
                    </a:lnTo>
                    <a:lnTo>
                      <a:pt x="114" y="226"/>
                    </a:lnTo>
                    <a:lnTo>
                      <a:pt x="170" y="226"/>
                    </a:lnTo>
                    <a:lnTo>
                      <a:pt x="170" y="283"/>
                    </a:lnTo>
                    <a:lnTo>
                      <a:pt x="114" y="283"/>
                    </a:lnTo>
                    <a:lnTo>
                      <a:pt x="85" y="340"/>
                    </a:lnTo>
                    <a:lnTo>
                      <a:pt x="85" y="397"/>
                    </a:lnTo>
                    <a:lnTo>
                      <a:pt x="57" y="397"/>
                    </a:lnTo>
                    <a:lnTo>
                      <a:pt x="0" y="425"/>
                    </a:lnTo>
                    <a:lnTo>
                      <a:pt x="57" y="482"/>
                    </a:lnTo>
                    <a:lnTo>
                      <a:pt x="57" y="538"/>
                    </a:lnTo>
                    <a:lnTo>
                      <a:pt x="114" y="538"/>
                    </a:lnTo>
                    <a:lnTo>
                      <a:pt x="85" y="595"/>
                    </a:lnTo>
                    <a:lnTo>
                      <a:pt x="0" y="567"/>
                    </a:lnTo>
                    <a:lnTo>
                      <a:pt x="0" y="652"/>
                    </a:lnTo>
                    <a:lnTo>
                      <a:pt x="29" y="765"/>
                    </a:lnTo>
                    <a:lnTo>
                      <a:pt x="114" y="793"/>
                    </a:lnTo>
                    <a:lnTo>
                      <a:pt x="142" y="850"/>
                    </a:lnTo>
                    <a:lnTo>
                      <a:pt x="114" y="964"/>
                    </a:lnTo>
                    <a:lnTo>
                      <a:pt x="29" y="992"/>
                    </a:lnTo>
                    <a:lnTo>
                      <a:pt x="170" y="1077"/>
                    </a:lnTo>
                    <a:lnTo>
                      <a:pt x="199" y="1134"/>
                    </a:lnTo>
                    <a:lnTo>
                      <a:pt x="369" y="1077"/>
                    </a:lnTo>
                    <a:lnTo>
                      <a:pt x="482" y="110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7" name="Freeform 297"/>
              <p:cNvSpPr>
                <a:spLocks/>
              </p:cNvSpPr>
              <p:nvPr/>
            </p:nvSpPr>
            <p:spPr bwMode="auto">
              <a:xfrm>
                <a:off x="1805" y="6073"/>
                <a:ext cx="964" cy="652"/>
              </a:xfrm>
              <a:custGeom>
                <a:avLst/>
                <a:gdLst>
                  <a:gd name="T0" fmla="*/ 964 w 964"/>
                  <a:gd name="T1" fmla="*/ 284 h 652"/>
                  <a:gd name="T2" fmla="*/ 907 w 964"/>
                  <a:gd name="T3" fmla="*/ 425 h 652"/>
                  <a:gd name="T4" fmla="*/ 737 w 964"/>
                  <a:gd name="T5" fmla="*/ 454 h 652"/>
                  <a:gd name="T6" fmla="*/ 709 w 964"/>
                  <a:gd name="T7" fmla="*/ 510 h 652"/>
                  <a:gd name="T8" fmla="*/ 595 w 964"/>
                  <a:gd name="T9" fmla="*/ 510 h 652"/>
                  <a:gd name="T10" fmla="*/ 539 w 964"/>
                  <a:gd name="T11" fmla="*/ 567 h 652"/>
                  <a:gd name="T12" fmla="*/ 482 w 964"/>
                  <a:gd name="T13" fmla="*/ 510 h 652"/>
                  <a:gd name="T14" fmla="*/ 454 w 964"/>
                  <a:gd name="T15" fmla="*/ 624 h 652"/>
                  <a:gd name="T16" fmla="*/ 312 w 964"/>
                  <a:gd name="T17" fmla="*/ 652 h 652"/>
                  <a:gd name="T18" fmla="*/ 198 w 964"/>
                  <a:gd name="T19" fmla="*/ 624 h 652"/>
                  <a:gd name="T20" fmla="*/ 0 w 964"/>
                  <a:gd name="T21" fmla="*/ 312 h 652"/>
                  <a:gd name="T22" fmla="*/ 57 w 964"/>
                  <a:gd name="T23" fmla="*/ 284 h 652"/>
                  <a:gd name="T24" fmla="*/ 0 w 964"/>
                  <a:gd name="T25" fmla="*/ 199 h 652"/>
                  <a:gd name="T26" fmla="*/ 85 w 964"/>
                  <a:gd name="T27" fmla="*/ 142 h 652"/>
                  <a:gd name="T28" fmla="*/ 170 w 964"/>
                  <a:gd name="T29" fmla="*/ 0 h 652"/>
                  <a:gd name="T30" fmla="*/ 198 w 964"/>
                  <a:gd name="T31" fmla="*/ 57 h 652"/>
                  <a:gd name="T32" fmla="*/ 255 w 964"/>
                  <a:gd name="T33" fmla="*/ 0 h 652"/>
                  <a:gd name="T34" fmla="*/ 312 w 964"/>
                  <a:gd name="T35" fmla="*/ 57 h 652"/>
                  <a:gd name="T36" fmla="*/ 312 w 964"/>
                  <a:gd name="T37" fmla="*/ 114 h 652"/>
                  <a:gd name="T38" fmla="*/ 397 w 964"/>
                  <a:gd name="T39" fmla="*/ 142 h 652"/>
                  <a:gd name="T40" fmla="*/ 454 w 964"/>
                  <a:gd name="T41" fmla="*/ 142 h 652"/>
                  <a:gd name="T42" fmla="*/ 595 w 964"/>
                  <a:gd name="T43" fmla="*/ 227 h 652"/>
                  <a:gd name="T44" fmla="*/ 624 w 964"/>
                  <a:gd name="T45" fmla="*/ 284 h 652"/>
                  <a:gd name="T46" fmla="*/ 794 w 964"/>
                  <a:gd name="T47" fmla="*/ 227 h 652"/>
                  <a:gd name="T48" fmla="*/ 907 w 964"/>
                  <a:gd name="T49" fmla="*/ 255 h 652"/>
                  <a:gd name="T50" fmla="*/ 964 w 964"/>
                  <a:gd name="T51" fmla="*/ 284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64" h="652">
                    <a:moveTo>
                      <a:pt x="964" y="284"/>
                    </a:moveTo>
                    <a:lnTo>
                      <a:pt x="907" y="425"/>
                    </a:lnTo>
                    <a:lnTo>
                      <a:pt x="737" y="454"/>
                    </a:lnTo>
                    <a:lnTo>
                      <a:pt x="709" y="510"/>
                    </a:lnTo>
                    <a:lnTo>
                      <a:pt x="595" y="510"/>
                    </a:lnTo>
                    <a:lnTo>
                      <a:pt x="539" y="567"/>
                    </a:lnTo>
                    <a:lnTo>
                      <a:pt x="482" y="510"/>
                    </a:lnTo>
                    <a:lnTo>
                      <a:pt x="454" y="624"/>
                    </a:lnTo>
                    <a:lnTo>
                      <a:pt x="312" y="652"/>
                    </a:lnTo>
                    <a:lnTo>
                      <a:pt x="198" y="624"/>
                    </a:lnTo>
                    <a:lnTo>
                      <a:pt x="0" y="312"/>
                    </a:lnTo>
                    <a:lnTo>
                      <a:pt x="57" y="284"/>
                    </a:lnTo>
                    <a:lnTo>
                      <a:pt x="0" y="199"/>
                    </a:lnTo>
                    <a:lnTo>
                      <a:pt x="85" y="142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255" y="0"/>
                    </a:lnTo>
                    <a:lnTo>
                      <a:pt x="312" y="57"/>
                    </a:lnTo>
                    <a:lnTo>
                      <a:pt x="312" y="114"/>
                    </a:lnTo>
                    <a:lnTo>
                      <a:pt x="397" y="142"/>
                    </a:lnTo>
                    <a:lnTo>
                      <a:pt x="454" y="142"/>
                    </a:lnTo>
                    <a:lnTo>
                      <a:pt x="595" y="227"/>
                    </a:lnTo>
                    <a:lnTo>
                      <a:pt x="624" y="284"/>
                    </a:lnTo>
                    <a:lnTo>
                      <a:pt x="794" y="227"/>
                    </a:lnTo>
                    <a:lnTo>
                      <a:pt x="907" y="255"/>
                    </a:lnTo>
                    <a:lnTo>
                      <a:pt x="964" y="28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8" name="Freeform 299"/>
              <p:cNvSpPr>
                <a:spLocks/>
              </p:cNvSpPr>
              <p:nvPr/>
            </p:nvSpPr>
            <p:spPr bwMode="auto">
              <a:xfrm>
                <a:off x="2060" y="5818"/>
                <a:ext cx="312" cy="397"/>
              </a:xfrm>
              <a:custGeom>
                <a:avLst/>
                <a:gdLst>
                  <a:gd name="T0" fmla="*/ 170 w 312"/>
                  <a:gd name="T1" fmla="*/ 57 h 397"/>
                  <a:gd name="T2" fmla="*/ 199 w 312"/>
                  <a:gd name="T3" fmla="*/ 170 h 397"/>
                  <a:gd name="T4" fmla="*/ 284 w 312"/>
                  <a:gd name="T5" fmla="*/ 198 h 397"/>
                  <a:gd name="T6" fmla="*/ 312 w 312"/>
                  <a:gd name="T7" fmla="*/ 255 h 397"/>
                  <a:gd name="T8" fmla="*/ 284 w 312"/>
                  <a:gd name="T9" fmla="*/ 369 h 397"/>
                  <a:gd name="T10" fmla="*/ 199 w 312"/>
                  <a:gd name="T11" fmla="*/ 397 h 397"/>
                  <a:gd name="T12" fmla="*/ 142 w 312"/>
                  <a:gd name="T13" fmla="*/ 397 h 397"/>
                  <a:gd name="T14" fmla="*/ 57 w 312"/>
                  <a:gd name="T15" fmla="*/ 369 h 397"/>
                  <a:gd name="T16" fmla="*/ 57 w 312"/>
                  <a:gd name="T17" fmla="*/ 312 h 397"/>
                  <a:gd name="T18" fmla="*/ 85 w 312"/>
                  <a:gd name="T19" fmla="*/ 255 h 397"/>
                  <a:gd name="T20" fmla="*/ 0 w 312"/>
                  <a:gd name="T21" fmla="*/ 198 h 397"/>
                  <a:gd name="T22" fmla="*/ 28 w 312"/>
                  <a:gd name="T23" fmla="*/ 170 h 397"/>
                  <a:gd name="T24" fmla="*/ 0 w 312"/>
                  <a:gd name="T25" fmla="*/ 113 h 397"/>
                  <a:gd name="T26" fmla="*/ 114 w 312"/>
                  <a:gd name="T27" fmla="*/ 85 h 397"/>
                  <a:gd name="T28" fmla="*/ 114 w 312"/>
                  <a:gd name="T29" fmla="*/ 0 h 397"/>
                  <a:gd name="T30" fmla="*/ 170 w 312"/>
                  <a:gd name="T31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397">
                    <a:moveTo>
                      <a:pt x="170" y="57"/>
                    </a:moveTo>
                    <a:lnTo>
                      <a:pt x="199" y="170"/>
                    </a:lnTo>
                    <a:lnTo>
                      <a:pt x="284" y="198"/>
                    </a:lnTo>
                    <a:lnTo>
                      <a:pt x="312" y="255"/>
                    </a:lnTo>
                    <a:lnTo>
                      <a:pt x="284" y="369"/>
                    </a:lnTo>
                    <a:lnTo>
                      <a:pt x="199" y="397"/>
                    </a:lnTo>
                    <a:lnTo>
                      <a:pt x="142" y="397"/>
                    </a:lnTo>
                    <a:lnTo>
                      <a:pt x="57" y="369"/>
                    </a:lnTo>
                    <a:lnTo>
                      <a:pt x="57" y="312"/>
                    </a:lnTo>
                    <a:lnTo>
                      <a:pt x="85" y="255"/>
                    </a:lnTo>
                    <a:lnTo>
                      <a:pt x="0" y="198"/>
                    </a:lnTo>
                    <a:lnTo>
                      <a:pt x="28" y="170"/>
                    </a:lnTo>
                    <a:lnTo>
                      <a:pt x="0" y="113"/>
                    </a:lnTo>
                    <a:lnTo>
                      <a:pt x="114" y="85"/>
                    </a:lnTo>
                    <a:lnTo>
                      <a:pt x="114" y="0"/>
                    </a:lnTo>
                    <a:lnTo>
                      <a:pt x="170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" name="Freeform 300"/>
              <p:cNvSpPr>
                <a:spLocks/>
              </p:cNvSpPr>
              <p:nvPr/>
            </p:nvSpPr>
            <p:spPr bwMode="auto">
              <a:xfrm>
                <a:off x="3534" y="3919"/>
                <a:ext cx="879" cy="510"/>
              </a:xfrm>
              <a:custGeom>
                <a:avLst/>
                <a:gdLst>
                  <a:gd name="T0" fmla="*/ 0 w 879"/>
                  <a:gd name="T1" fmla="*/ 0 h 510"/>
                  <a:gd name="T2" fmla="*/ 142 w 879"/>
                  <a:gd name="T3" fmla="*/ 28 h 510"/>
                  <a:gd name="T4" fmla="*/ 170 w 879"/>
                  <a:gd name="T5" fmla="*/ 113 h 510"/>
                  <a:gd name="T6" fmla="*/ 199 w 879"/>
                  <a:gd name="T7" fmla="*/ 198 h 510"/>
                  <a:gd name="T8" fmla="*/ 255 w 879"/>
                  <a:gd name="T9" fmla="*/ 198 h 510"/>
                  <a:gd name="T10" fmla="*/ 312 w 879"/>
                  <a:gd name="T11" fmla="*/ 170 h 510"/>
                  <a:gd name="T12" fmla="*/ 312 w 879"/>
                  <a:gd name="T13" fmla="*/ 113 h 510"/>
                  <a:gd name="T14" fmla="*/ 426 w 879"/>
                  <a:gd name="T15" fmla="*/ 85 h 510"/>
                  <a:gd name="T16" fmla="*/ 454 w 879"/>
                  <a:gd name="T17" fmla="*/ 0 h 510"/>
                  <a:gd name="T18" fmla="*/ 567 w 879"/>
                  <a:gd name="T19" fmla="*/ 0 h 510"/>
                  <a:gd name="T20" fmla="*/ 652 w 879"/>
                  <a:gd name="T21" fmla="*/ 56 h 510"/>
                  <a:gd name="T22" fmla="*/ 737 w 879"/>
                  <a:gd name="T23" fmla="*/ 56 h 510"/>
                  <a:gd name="T24" fmla="*/ 737 w 879"/>
                  <a:gd name="T25" fmla="*/ 85 h 510"/>
                  <a:gd name="T26" fmla="*/ 851 w 879"/>
                  <a:gd name="T27" fmla="*/ 85 h 510"/>
                  <a:gd name="T28" fmla="*/ 879 w 879"/>
                  <a:gd name="T29" fmla="*/ 113 h 510"/>
                  <a:gd name="T30" fmla="*/ 766 w 879"/>
                  <a:gd name="T31" fmla="*/ 170 h 510"/>
                  <a:gd name="T32" fmla="*/ 851 w 879"/>
                  <a:gd name="T33" fmla="*/ 311 h 510"/>
                  <a:gd name="T34" fmla="*/ 766 w 879"/>
                  <a:gd name="T35" fmla="*/ 453 h 510"/>
                  <a:gd name="T36" fmla="*/ 709 w 879"/>
                  <a:gd name="T37" fmla="*/ 425 h 510"/>
                  <a:gd name="T38" fmla="*/ 652 w 879"/>
                  <a:gd name="T39" fmla="*/ 482 h 510"/>
                  <a:gd name="T40" fmla="*/ 624 w 879"/>
                  <a:gd name="T41" fmla="*/ 396 h 510"/>
                  <a:gd name="T42" fmla="*/ 596 w 879"/>
                  <a:gd name="T43" fmla="*/ 396 h 510"/>
                  <a:gd name="T44" fmla="*/ 596 w 879"/>
                  <a:gd name="T45" fmla="*/ 453 h 510"/>
                  <a:gd name="T46" fmla="*/ 539 w 879"/>
                  <a:gd name="T47" fmla="*/ 482 h 510"/>
                  <a:gd name="T48" fmla="*/ 397 w 879"/>
                  <a:gd name="T49" fmla="*/ 453 h 510"/>
                  <a:gd name="T50" fmla="*/ 255 w 879"/>
                  <a:gd name="T51" fmla="*/ 510 h 510"/>
                  <a:gd name="T52" fmla="*/ 142 w 879"/>
                  <a:gd name="T53" fmla="*/ 482 h 510"/>
                  <a:gd name="T54" fmla="*/ 114 w 879"/>
                  <a:gd name="T55" fmla="*/ 368 h 510"/>
                  <a:gd name="T56" fmla="*/ 57 w 879"/>
                  <a:gd name="T57" fmla="*/ 340 h 510"/>
                  <a:gd name="T58" fmla="*/ 57 w 879"/>
                  <a:gd name="T59" fmla="*/ 198 h 510"/>
                  <a:gd name="T60" fmla="*/ 0 w 879"/>
                  <a:gd name="T6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79" h="510">
                    <a:moveTo>
                      <a:pt x="0" y="0"/>
                    </a:moveTo>
                    <a:lnTo>
                      <a:pt x="142" y="28"/>
                    </a:lnTo>
                    <a:lnTo>
                      <a:pt x="170" y="113"/>
                    </a:lnTo>
                    <a:lnTo>
                      <a:pt x="199" y="198"/>
                    </a:lnTo>
                    <a:lnTo>
                      <a:pt x="255" y="198"/>
                    </a:lnTo>
                    <a:lnTo>
                      <a:pt x="312" y="170"/>
                    </a:lnTo>
                    <a:lnTo>
                      <a:pt x="312" y="113"/>
                    </a:lnTo>
                    <a:lnTo>
                      <a:pt x="426" y="85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652" y="56"/>
                    </a:lnTo>
                    <a:lnTo>
                      <a:pt x="737" y="56"/>
                    </a:lnTo>
                    <a:lnTo>
                      <a:pt x="737" y="85"/>
                    </a:lnTo>
                    <a:lnTo>
                      <a:pt x="851" y="85"/>
                    </a:lnTo>
                    <a:lnTo>
                      <a:pt x="879" y="113"/>
                    </a:lnTo>
                    <a:lnTo>
                      <a:pt x="766" y="170"/>
                    </a:lnTo>
                    <a:lnTo>
                      <a:pt x="851" y="311"/>
                    </a:lnTo>
                    <a:lnTo>
                      <a:pt x="766" y="453"/>
                    </a:lnTo>
                    <a:lnTo>
                      <a:pt x="709" y="425"/>
                    </a:lnTo>
                    <a:lnTo>
                      <a:pt x="652" y="482"/>
                    </a:lnTo>
                    <a:lnTo>
                      <a:pt x="624" y="396"/>
                    </a:lnTo>
                    <a:lnTo>
                      <a:pt x="596" y="396"/>
                    </a:lnTo>
                    <a:lnTo>
                      <a:pt x="596" y="453"/>
                    </a:lnTo>
                    <a:lnTo>
                      <a:pt x="539" y="482"/>
                    </a:lnTo>
                    <a:lnTo>
                      <a:pt x="397" y="453"/>
                    </a:lnTo>
                    <a:lnTo>
                      <a:pt x="255" y="510"/>
                    </a:lnTo>
                    <a:lnTo>
                      <a:pt x="142" y="482"/>
                    </a:lnTo>
                    <a:lnTo>
                      <a:pt x="114" y="368"/>
                    </a:lnTo>
                    <a:lnTo>
                      <a:pt x="57" y="340"/>
                    </a:lnTo>
                    <a:lnTo>
                      <a:pt x="57" y="198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" name="Freeform 301"/>
              <p:cNvSpPr>
                <a:spLocks/>
              </p:cNvSpPr>
              <p:nvPr/>
            </p:nvSpPr>
            <p:spPr bwMode="auto">
              <a:xfrm>
                <a:off x="3478" y="3663"/>
                <a:ext cx="510" cy="454"/>
              </a:xfrm>
              <a:custGeom>
                <a:avLst/>
                <a:gdLst>
                  <a:gd name="T0" fmla="*/ 510 w 510"/>
                  <a:gd name="T1" fmla="*/ 199 h 454"/>
                  <a:gd name="T2" fmla="*/ 510 w 510"/>
                  <a:gd name="T3" fmla="*/ 256 h 454"/>
                  <a:gd name="T4" fmla="*/ 482 w 510"/>
                  <a:gd name="T5" fmla="*/ 341 h 454"/>
                  <a:gd name="T6" fmla="*/ 368 w 510"/>
                  <a:gd name="T7" fmla="*/ 369 h 454"/>
                  <a:gd name="T8" fmla="*/ 368 w 510"/>
                  <a:gd name="T9" fmla="*/ 426 h 454"/>
                  <a:gd name="T10" fmla="*/ 311 w 510"/>
                  <a:gd name="T11" fmla="*/ 454 h 454"/>
                  <a:gd name="T12" fmla="*/ 255 w 510"/>
                  <a:gd name="T13" fmla="*/ 454 h 454"/>
                  <a:gd name="T14" fmla="*/ 226 w 510"/>
                  <a:gd name="T15" fmla="*/ 369 h 454"/>
                  <a:gd name="T16" fmla="*/ 198 w 510"/>
                  <a:gd name="T17" fmla="*/ 284 h 454"/>
                  <a:gd name="T18" fmla="*/ 56 w 510"/>
                  <a:gd name="T19" fmla="*/ 256 h 454"/>
                  <a:gd name="T20" fmla="*/ 85 w 510"/>
                  <a:gd name="T21" fmla="*/ 227 h 454"/>
                  <a:gd name="T22" fmla="*/ 28 w 510"/>
                  <a:gd name="T23" fmla="*/ 142 h 454"/>
                  <a:gd name="T24" fmla="*/ 28 w 510"/>
                  <a:gd name="T25" fmla="*/ 114 h 454"/>
                  <a:gd name="T26" fmla="*/ 0 w 510"/>
                  <a:gd name="T27" fmla="*/ 86 h 454"/>
                  <a:gd name="T28" fmla="*/ 0 w 510"/>
                  <a:gd name="T29" fmla="*/ 29 h 454"/>
                  <a:gd name="T30" fmla="*/ 28 w 510"/>
                  <a:gd name="T31" fmla="*/ 0 h 454"/>
                  <a:gd name="T32" fmla="*/ 113 w 510"/>
                  <a:gd name="T33" fmla="*/ 29 h 454"/>
                  <a:gd name="T34" fmla="*/ 141 w 510"/>
                  <a:gd name="T35" fmla="*/ 57 h 454"/>
                  <a:gd name="T36" fmla="*/ 141 w 510"/>
                  <a:gd name="T37" fmla="*/ 114 h 454"/>
                  <a:gd name="T38" fmla="*/ 198 w 510"/>
                  <a:gd name="T39" fmla="*/ 86 h 454"/>
                  <a:gd name="T40" fmla="*/ 226 w 510"/>
                  <a:gd name="T41" fmla="*/ 86 h 454"/>
                  <a:gd name="T42" fmla="*/ 255 w 510"/>
                  <a:gd name="T43" fmla="*/ 114 h 454"/>
                  <a:gd name="T44" fmla="*/ 311 w 510"/>
                  <a:gd name="T45" fmla="*/ 142 h 454"/>
                  <a:gd name="T46" fmla="*/ 368 w 510"/>
                  <a:gd name="T47" fmla="*/ 86 h 454"/>
                  <a:gd name="T48" fmla="*/ 396 w 510"/>
                  <a:gd name="T49" fmla="*/ 114 h 454"/>
                  <a:gd name="T50" fmla="*/ 453 w 510"/>
                  <a:gd name="T51" fmla="*/ 142 h 454"/>
                  <a:gd name="T52" fmla="*/ 425 w 510"/>
                  <a:gd name="T53" fmla="*/ 171 h 454"/>
                  <a:gd name="T54" fmla="*/ 510 w 510"/>
                  <a:gd name="T55" fmla="*/ 19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0" h="454">
                    <a:moveTo>
                      <a:pt x="510" y="199"/>
                    </a:moveTo>
                    <a:lnTo>
                      <a:pt x="510" y="256"/>
                    </a:lnTo>
                    <a:lnTo>
                      <a:pt x="482" y="341"/>
                    </a:lnTo>
                    <a:lnTo>
                      <a:pt x="368" y="369"/>
                    </a:lnTo>
                    <a:lnTo>
                      <a:pt x="368" y="426"/>
                    </a:lnTo>
                    <a:lnTo>
                      <a:pt x="311" y="454"/>
                    </a:lnTo>
                    <a:lnTo>
                      <a:pt x="255" y="454"/>
                    </a:lnTo>
                    <a:lnTo>
                      <a:pt x="226" y="369"/>
                    </a:lnTo>
                    <a:lnTo>
                      <a:pt x="198" y="284"/>
                    </a:lnTo>
                    <a:lnTo>
                      <a:pt x="56" y="256"/>
                    </a:lnTo>
                    <a:lnTo>
                      <a:pt x="85" y="227"/>
                    </a:lnTo>
                    <a:lnTo>
                      <a:pt x="28" y="142"/>
                    </a:lnTo>
                    <a:lnTo>
                      <a:pt x="28" y="114"/>
                    </a:lnTo>
                    <a:lnTo>
                      <a:pt x="0" y="86"/>
                    </a:lnTo>
                    <a:lnTo>
                      <a:pt x="0" y="29"/>
                    </a:lnTo>
                    <a:lnTo>
                      <a:pt x="28" y="0"/>
                    </a:lnTo>
                    <a:lnTo>
                      <a:pt x="113" y="29"/>
                    </a:lnTo>
                    <a:lnTo>
                      <a:pt x="141" y="57"/>
                    </a:lnTo>
                    <a:lnTo>
                      <a:pt x="141" y="114"/>
                    </a:lnTo>
                    <a:lnTo>
                      <a:pt x="198" y="86"/>
                    </a:lnTo>
                    <a:lnTo>
                      <a:pt x="226" y="86"/>
                    </a:lnTo>
                    <a:lnTo>
                      <a:pt x="255" y="114"/>
                    </a:lnTo>
                    <a:lnTo>
                      <a:pt x="311" y="142"/>
                    </a:lnTo>
                    <a:lnTo>
                      <a:pt x="368" y="86"/>
                    </a:lnTo>
                    <a:lnTo>
                      <a:pt x="396" y="114"/>
                    </a:lnTo>
                    <a:lnTo>
                      <a:pt x="453" y="142"/>
                    </a:lnTo>
                    <a:lnTo>
                      <a:pt x="425" y="171"/>
                    </a:lnTo>
                    <a:lnTo>
                      <a:pt x="510" y="19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" name="Freeform 302"/>
              <p:cNvSpPr>
                <a:spLocks/>
              </p:cNvSpPr>
              <p:nvPr/>
            </p:nvSpPr>
            <p:spPr bwMode="auto">
              <a:xfrm>
                <a:off x="3478" y="3295"/>
                <a:ext cx="878" cy="624"/>
              </a:xfrm>
              <a:custGeom>
                <a:avLst/>
                <a:gdLst>
                  <a:gd name="T0" fmla="*/ 878 w 878"/>
                  <a:gd name="T1" fmla="*/ 28 h 624"/>
                  <a:gd name="T2" fmla="*/ 878 w 878"/>
                  <a:gd name="T3" fmla="*/ 57 h 624"/>
                  <a:gd name="T4" fmla="*/ 680 w 878"/>
                  <a:gd name="T5" fmla="*/ 142 h 624"/>
                  <a:gd name="T6" fmla="*/ 652 w 878"/>
                  <a:gd name="T7" fmla="*/ 198 h 624"/>
                  <a:gd name="T8" fmla="*/ 595 w 878"/>
                  <a:gd name="T9" fmla="*/ 198 h 624"/>
                  <a:gd name="T10" fmla="*/ 567 w 878"/>
                  <a:gd name="T11" fmla="*/ 255 h 624"/>
                  <a:gd name="T12" fmla="*/ 567 w 878"/>
                  <a:gd name="T13" fmla="*/ 482 h 624"/>
                  <a:gd name="T14" fmla="*/ 623 w 878"/>
                  <a:gd name="T15" fmla="*/ 510 h 624"/>
                  <a:gd name="T16" fmla="*/ 567 w 878"/>
                  <a:gd name="T17" fmla="*/ 567 h 624"/>
                  <a:gd name="T18" fmla="*/ 623 w 878"/>
                  <a:gd name="T19" fmla="*/ 624 h 624"/>
                  <a:gd name="T20" fmla="*/ 510 w 878"/>
                  <a:gd name="T21" fmla="*/ 624 h 624"/>
                  <a:gd name="T22" fmla="*/ 510 w 878"/>
                  <a:gd name="T23" fmla="*/ 567 h 624"/>
                  <a:gd name="T24" fmla="*/ 425 w 878"/>
                  <a:gd name="T25" fmla="*/ 539 h 624"/>
                  <a:gd name="T26" fmla="*/ 453 w 878"/>
                  <a:gd name="T27" fmla="*/ 510 h 624"/>
                  <a:gd name="T28" fmla="*/ 396 w 878"/>
                  <a:gd name="T29" fmla="*/ 482 h 624"/>
                  <a:gd name="T30" fmla="*/ 368 w 878"/>
                  <a:gd name="T31" fmla="*/ 454 h 624"/>
                  <a:gd name="T32" fmla="*/ 311 w 878"/>
                  <a:gd name="T33" fmla="*/ 510 h 624"/>
                  <a:gd name="T34" fmla="*/ 255 w 878"/>
                  <a:gd name="T35" fmla="*/ 482 h 624"/>
                  <a:gd name="T36" fmla="*/ 226 w 878"/>
                  <a:gd name="T37" fmla="*/ 454 h 624"/>
                  <a:gd name="T38" fmla="*/ 198 w 878"/>
                  <a:gd name="T39" fmla="*/ 454 h 624"/>
                  <a:gd name="T40" fmla="*/ 141 w 878"/>
                  <a:gd name="T41" fmla="*/ 482 h 624"/>
                  <a:gd name="T42" fmla="*/ 141 w 878"/>
                  <a:gd name="T43" fmla="*/ 425 h 624"/>
                  <a:gd name="T44" fmla="*/ 113 w 878"/>
                  <a:gd name="T45" fmla="*/ 397 h 624"/>
                  <a:gd name="T46" fmla="*/ 28 w 878"/>
                  <a:gd name="T47" fmla="*/ 368 h 624"/>
                  <a:gd name="T48" fmla="*/ 0 w 878"/>
                  <a:gd name="T49" fmla="*/ 283 h 624"/>
                  <a:gd name="T50" fmla="*/ 85 w 878"/>
                  <a:gd name="T51" fmla="*/ 283 h 624"/>
                  <a:gd name="T52" fmla="*/ 85 w 878"/>
                  <a:gd name="T53" fmla="*/ 255 h 624"/>
                  <a:gd name="T54" fmla="*/ 170 w 878"/>
                  <a:gd name="T55" fmla="*/ 255 h 624"/>
                  <a:gd name="T56" fmla="*/ 226 w 878"/>
                  <a:gd name="T57" fmla="*/ 198 h 624"/>
                  <a:gd name="T58" fmla="*/ 255 w 878"/>
                  <a:gd name="T59" fmla="*/ 283 h 624"/>
                  <a:gd name="T60" fmla="*/ 311 w 878"/>
                  <a:gd name="T61" fmla="*/ 312 h 624"/>
                  <a:gd name="T62" fmla="*/ 340 w 878"/>
                  <a:gd name="T63" fmla="*/ 283 h 624"/>
                  <a:gd name="T64" fmla="*/ 311 w 878"/>
                  <a:gd name="T65" fmla="*/ 170 h 624"/>
                  <a:gd name="T66" fmla="*/ 368 w 878"/>
                  <a:gd name="T67" fmla="*/ 170 h 624"/>
                  <a:gd name="T68" fmla="*/ 396 w 878"/>
                  <a:gd name="T69" fmla="*/ 113 h 624"/>
                  <a:gd name="T70" fmla="*/ 538 w 878"/>
                  <a:gd name="T71" fmla="*/ 85 h 624"/>
                  <a:gd name="T72" fmla="*/ 567 w 878"/>
                  <a:gd name="T73" fmla="*/ 0 h 624"/>
                  <a:gd name="T74" fmla="*/ 595 w 878"/>
                  <a:gd name="T75" fmla="*/ 28 h 624"/>
                  <a:gd name="T76" fmla="*/ 680 w 878"/>
                  <a:gd name="T77" fmla="*/ 28 h 624"/>
                  <a:gd name="T78" fmla="*/ 737 w 878"/>
                  <a:gd name="T79" fmla="*/ 57 h 624"/>
                  <a:gd name="T80" fmla="*/ 822 w 878"/>
                  <a:gd name="T81" fmla="*/ 0 h 624"/>
                  <a:gd name="T82" fmla="*/ 878 w 878"/>
                  <a:gd name="T83" fmla="*/ 28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78" h="624">
                    <a:moveTo>
                      <a:pt x="878" y="28"/>
                    </a:moveTo>
                    <a:lnTo>
                      <a:pt x="878" y="57"/>
                    </a:lnTo>
                    <a:lnTo>
                      <a:pt x="680" y="142"/>
                    </a:lnTo>
                    <a:lnTo>
                      <a:pt x="652" y="198"/>
                    </a:lnTo>
                    <a:lnTo>
                      <a:pt x="595" y="198"/>
                    </a:lnTo>
                    <a:lnTo>
                      <a:pt x="567" y="255"/>
                    </a:lnTo>
                    <a:lnTo>
                      <a:pt x="567" y="482"/>
                    </a:lnTo>
                    <a:lnTo>
                      <a:pt x="623" y="510"/>
                    </a:lnTo>
                    <a:lnTo>
                      <a:pt x="567" y="567"/>
                    </a:lnTo>
                    <a:lnTo>
                      <a:pt x="623" y="624"/>
                    </a:lnTo>
                    <a:lnTo>
                      <a:pt x="510" y="624"/>
                    </a:lnTo>
                    <a:lnTo>
                      <a:pt x="510" y="567"/>
                    </a:lnTo>
                    <a:lnTo>
                      <a:pt x="425" y="539"/>
                    </a:lnTo>
                    <a:lnTo>
                      <a:pt x="453" y="510"/>
                    </a:lnTo>
                    <a:lnTo>
                      <a:pt x="396" y="482"/>
                    </a:lnTo>
                    <a:lnTo>
                      <a:pt x="368" y="454"/>
                    </a:lnTo>
                    <a:lnTo>
                      <a:pt x="311" y="510"/>
                    </a:lnTo>
                    <a:lnTo>
                      <a:pt x="255" y="482"/>
                    </a:lnTo>
                    <a:lnTo>
                      <a:pt x="226" y="454"/>
                    </a:lnTo>
                    <a:lnTo>
                      <a:pt x="198" y="454"/>
                    </a:lnTo>
                    <a:lnTo>
                      <a:pt x="141" y="482"/>
                    </a:lnTo>
                    <a:lnTo>
                      <a:pt x="141" y="425"/>
                    </a:lnTo>
                    <a:lnTo>
                      <a:pt x="113" y="397"/>
                    </a:lnTo>
                    <a:lnTo>
                      <a:pt x="28" y="368"/>
                    </a:lnTo>
                    <a:lnTo>
                      <a:pt x="0" y="283"/>
                    </a:lnTo>
                    <a:lnTo>
                      <a:pt x="85" y="283"/>
                    </a:lnTo>
                    <a:lnTo>
                      <a:pt x="85" y="255"/>
                    </a:lnTo>
                    <a:lnTo>
                      <a:pt x="170" y="255"/>
                    </a:lnTo>
                    <a:lnTo>
                      <a:pt x="226" y="198"/>
                    </a:lnTo>
                    <a:lnTo>
                      <a:pt x="255" y="283"/>
                    </a:lnTo>
                    <a:lnTo>
                      <a:pt x="311" y="312"/>
                    </a:lnTo>
                    <a:lnTo>
                      <a:pt x="340" y="283"/>
                    </a:lnTo>
                    <a:lnTo>
                      <a:pt x="311" y="170"/>
                    </a:lnTo>
                    <a:lnTo>
                      <a:pt x="368" y="170"/>
                    </a:lnTo>
                    <a:lnTo>
                      <a:pt x="396" y="113"/>
                    </a:lnTo>
                    <a:lnTo>
                      <a:pt x="538" y="85"/>
                    </a:lnTo>
                    <a:lnTo>
                      <a:pt x="567" y="0"/>
                    </a:lnTo>
                    <a:lnTo>
                      <a:pt x="595" y="28"/>
                    </a:lnTo>
                    <a:lnTo>
                      <a:pt x="680" y="28"/>
                    </a:lnTo>
                    <a:lnTo>
                      <a:pt x="737" y="57"/>
                    </a:lnTo>
                    <a:lnTo>
                      <a:pt x="822" y="0"/>
                    </a:lnTo>
                    <a:lnTo>
                      <a:pt x="878" y="2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" name="Freeform 303"/>
              <p:cNvSpPr>
                <a:spLocks/>
              </p:cNvSpPr>
              <p:nvPr/>
            </p:nvSpPr>
            <p:spPr bwMode="auto">
              <a:xfrm>
                <a:off x="3222" y="3408"/>
                <a:ext cx="426" cy="170"/>
              </a:xfrm>
              <a:custGeom>
                <a:avLst/>
                <a:gdLst>
                  <a:gd name="T0" fmla="*/ 426 w 426"/>
                  <a:gd name="T1" fmla="*/ 142 h 170"/>
                  <a:gd name="T2" fmla="*/ 426 w 426"/>
                  <a:gd name="T3" fmla="*/ 57 h 170"/>
                  <a:gd name="T4" fmla="*/ 369 w 426"/>
                  <a:gd name="T5" fmla="*/ 57 h 170"/>
                  <a:gd name="T6" fmla="*/ 369 w 426"/>
                  <a:gd name="T7" fmla="*/ 0 h 170"/>
                  <a:gd name="T8" fmla="*/ 312 w 426"/>
                  <a:gd name="T9" fmla="*/ 0 h 170"/>
                  <a:gd name="T10" fmla="*/ 227 w 426"/>
                  <a:gd name="T11" fmla="*/ 29 h 170"/>
                  <a:gd name="T12" fmla="*/ 199 w 426"/>
                  <a:gd name="T13" fmla="*/ 85 h 170"/>
                  <a:gd name="T14" fmla="*/ 114 w 426"/>
                  <a:gd name="T15" fmla="*/ 85 h 170"/>
                  <a:gd name="T16" fmla="*/ 85 w 426"/>
                  <a:gd name="T17" fmla="*/ 114 h 170"/>
                  <a:gd name="T18" fmla="*/ 0 w 426"/>
                  <a:gd name="T19" fmla="*/ 142 h 170"/>
                  <a:gd name="T20" fmla="*/ 57 w 426"/>
                  <a:gd name="T21" fmla="*/ 170 h 170"/>
                  <a:gd name="T22" fmla="*/ 142 w 426"/>
                  <a:gd name="T23" fmla="*/ 142 h 170"/>
                  <a:gd name="T24" fmla="*/ 256 w 426"/>
                  <a:gd name="T25" fmla="*/ 170 h 170"/>
                  <a:gd name="T26" fmla="*/ 341 w 426"/>
                  <a:gd name="T27" fmla="*/ 170 h 170"/>
                  <a:gd name="T28" fmla="*/ 341 w 426"/>
                  <a:gd name="T29" fmla="*/ 142 h 170"/>
                  <a:gd name="T30" fmla="*/ 426 w 426"/>
                  <a:gd name="T31" fmla="*/ 142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6" h="170">
                    <a:moveTo>
                      <a:pt x="426" y="142"/>
                    </a:moveTo>
                    <a:lnTo>
                      <a:pt x="426" y="57"/>
                    </a:lnTo>
                    <a:lnTo>
                      <a:pt x="369" y="57"/>
                    </a:lnTo>
                    <a:lnTo>
                      <a:pt x="369" y="0"/>
                    </a:lnTo>
                    <a:lnTo>
                      <a:pt x="312" y="0"/>
                    </a:lnTo>
                    <a:lnTo>
                      <a:pt x="227" y="29"/>
                    </a:lnTo>
                    <a:lnTo>
                      <a:pt x="199" y="85"/>
                    </a:lnTo>
                    <a:lnTo>
                      <a:pt x="114" y="85"/>
                    </a:lnTo>
                    <a:lnTo>
                      <a:pt x="85" y="114"/>
                    </a:lnTo>
                    <a:lnTo>
                      <a:pt x="0" y="142"/>
                    </a:lnTo>
                    <a:lnTo>
                      <a:pt x="57" y="170"/>
                    </a:lnTo>
                    <a:lnTo>
                      <a:pt x="142" y="142"/>
                    </a:lnTo>
                    <a:lnTo>
                      <a:pt x="256" y="170"/>
                    </a:lnTo>
                    <a:lnTo>
                      <a:pt x="341" y="170"/>
                    </a:lnTo>
                    <a:lnTo>
                      <a:pt x="341" y="142"/>
                    </a:lnTo>
                    <a:lnTo>
                      <a:pt x="426" y="14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3" name="Freeform 304"/>
              <p:cNvSpPr>
                <a:spLocks/>
              </p:cNvSpPr>
              <p:nvPr/>
            </p:nvSpPr>
            <p:spPr bwMode="auto">
              <a:xfrm>
                <a:off x="3591" y="3040"/>
                <a:ext cx="454" cy="567"/>
              </a:xfrm>
              <a:custGeom>
                <a:avLst/>
                <a:gdLst>
                  <a:gd name="T0" fmla="*/ 397 w 454"/>
                  <a:gd name="T1" fmla="*/ 0 h 567"/>
                  <a:gd name="T2" fmla="*/ 198 w 454"/>
                  <a:gd name="T3" fmla="*/ 85 h 567"/>
                  <a:gd name="T4" fmla="*/ 198 w 454"/>
                  <a:gd name="T5" fmla="*/ 113 h 567"/>
                  <a:gd name="T6" fmla="*/ 142 w 454"/>
                  <a:gd name="T7" fmla="*/ 113 h 567"/>
                  <a:gd name="T8" fmla="*/ 113 w 454"/>
                  <a:gd name="T9" fmla="*/ 170 h 567"/>
                  <a:gd name="T10" fmla="*/ 57 w 454"/>
                  <a:gd name="T11" fmla="*/ 170 h 567"/>
                  <a:gd name="T12" fmla="*/ 0 w 454"/>
                  <a:gd name="T13" fmla="*/ 255 h 567"/>
                  <a:gd name="T14" fmla="*/ 28 w 454"/>
                  <a:gd name="T15" fmla="*/ 340 h 567"/>
                  <a:gd name="T16" fmla="*/ 0 w 454"/>
                  <a:gd name="T17" fmla="*/ 368 h 567"/>
                  <a:gd name="T18" fmla="*/ 0 w 454"/>
                  <a:gd name="T19" fmla="*/ 425 h 567"/>
                  <a:gd name="T20" fmla="*/ 57 w 454"/>
                  <a:gd name="T21" fmla="*/ 425 h 567"/>
                  <a:gd name="T22" fmla="*/ 57 w 454"/>
                  <a:gd name="T23" fmla="*/ 510 h 567"/>
                  <a:gd name="T24" fmla="*/ 113 w 454"/>
                  <a:gd name="T25" fmla="*/ 453 h 567"/>
                  <a:gd name="T26" fmla="*/ 142 w 454"/>
                  <a:gd name="T27" fmla="*/ 538 h 567"/>
                  <a:gd name="T28" fmla="*/ 198 w 454"/>
                  <a:gd name="T29" fmla="*/ 567 h 567"/>
                  <a:gd name="T30" fmla="*/ 227 w 454"/>
                  <a:gd name="T31" fmla="*/ 538 h 567"/>
                  <a:gd name="T32" fmla="*/ 198 w 454"/>
                  <a:gd name="T33" fmla="*/ 425 h 567"/>
                  <a:gd name="T34" fmla="*/ 255 w 454"/>
                  <a:gd name="T35" fmla="*/ 425 h 567"/>
                  <a:gd name="T36" fmla="*/ 283 w 454"/>
                  <a:gd name="T37" fmla="*/ 368 h 567"/>
                  <a:gd name="T38" fmla="*/ 425 w 454"/>
                  <a:gd name="T39" fmla="*/ 340 h 567"/>
                  <a:gd name="T40" fmla="*/ 454 w 454"/>
                  <a:gd name="T41" fmla="*/ 255 h 567"/>
                  <a:gd name="T42" fmla="*/ 397 w 454"/>
                  <a:gd name="T43" fmla="*/ 170 h 567"/>
                  <a:gd name="T44" fmla="*/ 425 w 454"/>
                  <a:gd name="T45" fmla="*/ 85 h 567"/>
                  <a:gd name="T46" fmla="*/ 397 w 454"/>
                  <a:gd name="T4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4" h="567">
                    <a:moveTo>
                      <a:pt x="397" y="0"/>
                    </a:moveTo>
                    <a:lnTo>
                      <a:pt x="198" y="85"/>
                    </a:lnTo>
                    <a:lnTo>
                      <a:pt x="198" y="113"/>
                    </a:lnTo>
                    <a:lnTo>
                      <a:pt x="142" y="113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0" y="255"/>
                    </a:lnTo>
                    <a:lnTo>
                      <a:pt x="28" y="340"/>
                    </a:lnTo>
                    <a:lnTo>
                      <a:pt x="0" y="368"/>
                    </a:lnTo>
                    <a:lnTo>
                      <a:pt x="0" y="425"/>
                    </a:lnTo>
                    <a:lnTo>
                      <a:pt x="57" y="425"/>
                    </a:lnTo>
                    <a:lnTo>
                      <a:pt x="57" y="510"/>
                    </a:lnTo>
                    <a:lnTo>
                      <a:pt x="113" y="453"/>
                    </a:lnTo>
                    <a:lnTo>
                      <a:pt x="142" y="538"/>
                    </a:lnTo>
                    <a:lnTo>
                      <a:pt x="198" y="567"/>
                    </a:lnTo>
                    <a:lnTo>
                      <a:pt x="227" y="538"/>
                    </a:lnTo>
                    <a:lnTo>
                      <a:pt x="198" y="425"/>
                    </a:lnTo>
                    <a:lnTo>
                      <a:pt x="255" y="425"/>
                    </a:lnTo>
                    <a:lnTo>
                      <a:pt x="283" y="368"/>
                    </a:lnTo>
                    <a:lnTo>
                      <a:pt x="425" y="340"/>
                    </a:lnTo>
                    <a:lnTo>
                      <a:pt x="454" y="255"/>
                    </a:lnTo>
                    <a:lnTo>
                      <a:pt x="397" y="170"/>
                    </a:lnTo>
                    <a:lnTo>
                      <a:pt x="425" y="85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4" name="Freeform 306"/>
              <p:cNvSpPr>
                <a:spLocks/>
              </p:cNvSpPr>
              <p:nvPr/>
            </p:nvSpPr>
            <p:spPr bwMode="auto">
              <a:xfrm>
                <a:off x="3988" y="2898"/>
                <a:ext cx="510" cy="454"/>
              </a:xfrm>
              <a:custGeom>
                <a:avLst/>
                <a:gdLst>
                  <a:gd name="T0" fmla="*/ 0 w 510"/>
                  <a:gd name="T1" fmla="*/ 142 h 454"/>
                  <a:gd name="T2" fmla="*/ 28 w 510"/>
                  <a:gd name="T3" fmla="*/ 227 h 454"/>
                  <a:gd name="T4" fmla="*/ 0 w 510"/>
                  <a:gd name="T5" fmla="*/ 312 h 454"/>
                  <a:gd name="T6" fmla="*/ 57 w 510"/>
                  <a:gd name="T7" fmla="*/ 397 h 454"/>
                  <a:gd name="T8" fmla="*/ 85 w 510"/>
                  <a:gd name="T9" fmla="*/ 425 h 454"/>
                  <a:gd name="T10" fmla="*/ 170 w 510"/>
                  <a:gd name="T11" fmla="*/ 425 h 454"/>
                  <a:gd name="T12" fmla="*/ 227 w 510"/>
                  <a:gd name="T13" fmla="*/ 454 h 454"/>
                  <a:gd name="T14" fmla="*/ 312 w 510"/>
                  <a:gd name="T15" fmla="*/ 397 h 454"/>
                  <a:gd name="T16" fmla="*/ 368 w 510"/>
                  <a:gd name="T17" fmla="*/ 425 h 454"/>
                  <a:gd name="T18" fmla="*/ 510 w 510"/>
                  <a:gd name="T19" fmla="*/ 312 h 454"/>
                  <a:gd name="T20" fmla="*/ 510 w 510"/>
                  <a:gd name="T21" fmla="*/ 284 h 454"/>
                  <a:gd name="T22" fmla="*/ 425 w 510"/>
                  <a:gd name="T23" fmla="*/ 255 h 454"/>
                  <a:gd name="T24" fmla="*/ 453 w 510"/>
                  <a:gd name="T25" fmla="*/ 227 h 454"/>
                  <a:gd name="T26" fmla="*/ 397 w 510"/>
                  <a:gd name="T27" fmla="*/ 142 h 454"/>
                  <a:gd name="T28" fmla="*/ 453 w 510"/>
                  <a:gd name="T29" fmla="*/ 142 h 454"/>
                  <a:gd name="T30" fmla="*/ 425 w 510"/>
                  <a:gd name="T31" fmla="*/ 57 h 454"/>
                  <a:gd name="T32" fmla="*/ 425 w 510"/>
                  <a:gd name="T33" fmla="*/ 28 h 454"/>
                  <a:gd name="T34" fmla="*/ 368 w 510"/>
                  <a:gd name="T35" fmla="*/ 0 h 454"/>
                  <a:gd name="T36" fmla="*/ 283 w 510"/>
                  <a:gd name="T37" fmla="*/ 0 h 454"/>
                  <a:gd name="T38" fmla="*/ 227 w 510"/>
                  <a:gd name="T39" fmla="*/ 28 h 454"/>
                  <a:gd name="T40" fmla="*/ 85 w 510"/>
                  <a:gd name="T41" fmla="*/ 28 h 454"/>
                  <a:gd name="T42" fmla="*/ 113 w 510"/>
                  <a:gd name="T43" fmla="*/ 113 h 454"/>
                  <a:gd name="T44" fmla="*/ 57 w 510"/>
                  <a:gd name="T45" fmla="*/ 85 h 454"/>
                  <a:gd name="T46" fmla="*/ 0 w 510"/>
                  <a:gd name="T47" fmla="*/ 14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10" h="454">
                    <a:moveTo>
                      <a:pt x="0" y="142"/>
                    </a:moveTo>
                    <a:lnTo>
                      <a:pt x="28" y="227"/>
                    </a:lnTo>
                    <a:lnTo>
                      <a:pt x="0" y="312"/>
                    </a:lnTo>
                    <a:lnTo>
                      <a:pt x="57" y="397"/>
                    </a:lnTo>
                    <a:lnTo>
                      <a:pt x="85" y="425"/>
                    </a:lnTo>
                    <a:lnTo>
                      <a:pt x="170" y="425"/>
                    </a:lnTo>
                    <a:lnTo>
                      <a:pt x="227" y="454"/>
                    </a:lnTo>
                    <a:lnTo>
                      <a:pt x="312" y="397"/>
                    </a:lnTo>
                    <a:lnTo>
                      <a:pt x="368" y="425"/>
                    </a:lnTo>
                    <a:lnTo>
                      <a:pt x="510" y="312"/>
                    </a:lnTo>
                    <a:lnTo>
                      <a:pt x="510" y="284"/>
                    </a:lnTo>
                    <a:lnTo>
                      <a:pt x="425" y="255"/>
                    </a:lnTo>
                    <a:lnTo>
                      <a:pt x="453" y="227"/>
                    </a:lnTo>
                    <a:lnTo>
                      <a:pt x="397" y="142"/>
                    </a:lnTo>
                    <a:lnTo>
                      <a:pt x="453" y="142"/>
                    </a:lnTo>
                    <a:lnTo>
                      <a:pt x="425" y="57"/>
                    </a:lnTo>
                    <a:lnTo>
                      <a:pt x="425" y="28"/>
                    </a:lnTo>
                    <a:lnTo>
                      <a:pt x="368" y="0"/>
                    </a:lnTo>
                    <a:lnTo>
                      <a:pt x="283" y="0"/>
                    </a:lnTo>
                    <a:lnTo>
                      <a:pt x="227" y="28"/>
                    </a:lnTo>
                    <a:lnTo>
                      <a:pt x="85" y="28"/>
                    </a:lnTo>
                    <a:lnTo>
                      <a:pt x="113" y="113"/>
                    </a:lnTo>
                    <a:lnTo>
                      <a:pt x="57" y="85"/>
                    </a:lnTo>
                    <a:lnTo>
                      <a:pt x="0" y="14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5" name="Freeform 307"/>
              <p:cNvSpPr>
                <a:spLocks/>
              </p:cNvSpPr>
              <p:nvPr/>
            </p:nvSpPr>
            <p:spPr bwMode="auto">
              <a:xfrm>
                <a:off x="4300" y="2671"/>
                <a:ext cx="708" cy="652"/>
              </a:xfrm>
              <a:custGeom>
                <a:avLst/>
                <a:gdLst>
                  <a:gd name="T0" fmla="*/ 113 w 708"/>
                  <a:gd name="T1" fmla="*/ 57 h 652"/>
                  <a:gd name="T2" fmla="*/ 113 w 708"/>
                  <a:gd name="T3" fmla="*/ 114 h 652"/>
                  <a:gd name="T4" fmla="*/ 56 w 708"/>
                  <a:gd name="T5" fmla="*/ 114 h 652"/>
                  <a:gd name="T6" fmla="*/ 0 w 708"/>
                  <a:gd name="T7" fmla="*/ 170 h 652"/>
                  <a:gd name="T8" fmla="*/ 56 w 708"/>
                  <a:gd name="T9" fmla="*/ 199 h 652"/>
                  <a:gd name="T10" fmla="*/ 170 w 708"/>
                  <a:gd name="T11" fmla="*/ 199 h 652"/>
                  <a:gd name="T12" fmla="*/ 113 w 708"/>
                  <a:gd name="T13" fmla="*/ 255 h 652"/>
                  <a:gd name="T14" fmla="*/ 113 w 708"/>
                  <a:gd name="T15" fmla="*/ 284 h 652"/>
                  <a:gd name="T16" fmla="*/ 141 w 708"/>
                  <a:gd name="T17" fmla="*/ 369 h 652"/>
                  <a:gd name="T18" fmla="*/ 85 w 708"/>
                  <a:gd name="T19" fmla="*/ 369 h 652"/>
                  <a:gd name="T20" fmla="*/ 141 w 708"/>
                  <a:gd name="T21" fmla="*/ 454 h 652"/>
                  <a:gd name="T22" fmla="*/ 113 w 708"/>
                  <a:gd name="T23" fmla="*/ 482 h 652"/>
                  <a:gd name="T24" fmla="*/ 198 w 708"/>
                  <a:gd name="T25" fmla="*/ 511 h 652"/>
                  <a:gd name="T26" fmla="*/ 198 w 708"/>
                  <a:gd name="T27" fmla="*/ 596 h 652"/>
                  <a:gd name="T28" fmla="*/ 255 w 708"/>
                  <a:gd name="T29" fmla="*/ 624 h 652"/>
                  <a:gd name="T30" fmla="*/ 340 w 708"/>
                  <a:gd name="T31" fmla="*/ 596 h 652"/>
                  <a:gd name="T32" fmla="*/ 397 w 708"/>
                  <a:gd name="T33" fmla="*/ 652 h 652"/>
                  <a:gd name="T34" fmla="*/ 538 w 708"/>
                  <a:gd name="T35" fmla="*/ 596 h 652"/>
                  <a:gd name="T36" fmla="*/ 595 w 708"/>
                  <a:gd name="T37" fmla="*/ 624 h 652"/>
                  <a:gd name="T38" fmla="*/ 623 w 708"/>
                  <a:gd name="T39" fmla="*/ 596 h 652"/>
                  <a:gd name="T40" fmla="*/ 652 w 708"/>
                  <a:gd name="T41" fmla="*/ 624 h 652"/>
                  <a:gd name="T42" fmla="*/ 708 w 708"/>
                  <a:gd name="T43" fmla="*/ 567 h 652"/>
                  <a:gd name="T44" fmla="*/ 680 w 708"/>
                  <a:gd name="T45" fmla="*/ 511 h 652"/>
                  <a:gd name="T46" fmla="*/ 708 w 708"/>
                  <a:gd name="T47" fmla="*/ 397 h 652"/>
                  <a:gd name="T48" fmla="*/ 652 w 708"/>
                  <a:gd name="T49" fmla="*/ 397 h 652"/>
                  <a:gd name="T50" fmla="*/ 708 w 708"/>
                  <a:gd name="T51" fmla="*/ 340 h 652"/>
                  <a:gd name="T52" fmla="*/ 623 w 708"/>
                  <a:gd name="T53" fmla="*/ 170 h 652"/>
                  <a:gd name="T54" fmla="*/ 510 w 708"/>
                  <a:gd name="T55" fmla="*/ 114 h 652"/>
                  <a:gd name="T56" fmla="*/ 425 w 708"/>
                  <a:gd name="T57" fmla="*/ 170 h 652"/>
                  <a:gd name="T58" fmla="*/ 425 w 708"/>
                  <a:gd name="T59" fmla="*/ 114 h 652"/>
                  <a:gd name="T60" fmla="*/ 368 w 708"/>
                  <a:gd name="T61" fmla="*/ 57 h 652"/>
                  <a:gd name="T62" fmla="*/ 340 w 708"/>
                  <a:gd name="T63" fmla="*/ 114 h 652"/>
                  <a:gd name="T64" fmla="*/ 312 w 708"/>
                  <a:gd name="T65" fmla="*/ 29 h 652"/>
                  <a:gd name="T66" fmla="*/ 198 w 708"/>
                  <a:gd name="T67" fmla="*/ 0 h 652"/>
                  <a:gd name="T68" fmla="*/ 170 w 708"/>
                  <a:gd name="T69" fmla="*/ 57 h 652"/>
                  <a:gd name="T70" fmla="*/ 113 w 708"/>
                  <a:gd name="T71" fmla="*/ 57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8" h="652">
                    <a:moveTo>
                      <a:pt x="113" y="57"/>
                    </a:moveTo>
                    <a:lnTo>
                      <a:pt x="113" y="114"/>
                    </a:lnTo>
                    <a:lnTo>
                      <a:pt x="56" y="114"/>
                    </a:lnTo>
                    <a:lnTo>
                      <a:pt x="0" y="170"/>
                    </a:lnTo>
                    <a:lnTo>
                      <a:pt x="56" y="199"/>
                    </a:lnTo>
                    <a:lnTo>
                      <a:pt x="170" y="199"/>
                    </a:lnTo>
                    <a:lnTo>
                      <a:pt x="113" y="255"/>
                    </a:lnTo>
                    <a:lnTo>
                      <a:pt x="113" y="284"/>
                    </a:lnTo>
                    <a:lnTo>
                      <a:pt x="141" y="369"/>
                    </a:lnTo>
                    <a:lnTo>
                      <a:pt x="85" y="369"/>
                    </a:lnTo>
                    <a:lnTo>
                      <a:pt x="141" y="454"/>
                    </a:lnTo>
                    <a:lnTo>
                      <a:pt x="113" y="482"/>
                    </a:lnTo>
                    <a:lnTo>
                      <a:pt x="198" y="511"/>
                    </a:lnTo>
                    <a:lnTo>
                      <a:pt x="198" y="596"/>
                    </a:lnTo>
                    <a:lnTo>
                      <a:pt x="255" y="624"/>
                    </a:lnTo>
                    <a:lnTo>
                      <a:pt x="340" y="596"/>
                    </a:lnTo>
                    <a:lnTo>
                      <a:pt x="397" y="652"/>
                    </a:lnTo>
                    <a:lnTo>
                      <a:pt x="538" y="596"/>
                    </a:lnTo>
                    <a:lnTo>
                      <a:pt x="595" y="624"/>
                    </a:lnTo>
                    <a:lnTo>
                      <a:pt x="623" y="596"/>
                    </a:lnTo>
                    <a:lnTo>
                      <a:pt x="652" y="624"/>
                    </a:lnTo>
                    <a:lnTo>
                      <a:pt x="708" y="567"/>
                    </a:lnTo>
                    <a:lnTo>
                      <a:pt x="680" y="511"/>
                    </a:lnTo>
                    <a:lnTo>
                      <a:pt x="708" y="397"/>
                    </a:lnTo>
                    <a:lnTo>
                      <a:pt x="652" y="397"/>
                    </a:lnTo>
                    <a:lnTo>
                      <a:pt x="708" y="340"/>
                    </a:lnTo>
                    <a:lnTo>
                      <a:pt x="623" y="170"/>
                    </a:lnTo>
                    <a:lnTo>
                      <a:pt x="510" y="114"/>
                    </a:lnTo>
                    <a:lnTo>
                      <a:pt x="425" y="170"/>
                    </a:lnTo>
                    <a:lnTo>
                      <a:pt x="425" y="114"/>
                    </a:lnTo>
                    <a:lnTo>
                      <a:pt x="368" y="57"/>
                    </a:lnTo>
                    <a:lnTo>
                      <a:pt x="340" y="114"/>
                    </a:lnTo>
                    <a:lnTo>
                      <a:pt x="312" y="29"/>
                    </a:lnTo>
                    <a:lnTo>
                      <a:pt x="198" y="0"/>
                    </a:lnTo>
                    <a:lnTo>
                      <a:pt x="170" y="57"/>
                    </a:lnTo>
                    <a:lnTo>
                      <a:pt x="113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6" name="Freeform 308"/>
              <p:cNvSpPr>
                <a:spLocks/>
              </p:cNvSpPr>
              <p:nvPr/>
            </p:nvSpPr>
            <p:spPr bwMode="auto">
              <a:xfrm>
                <a:off x="3818" y="2473"/>
                <a:ext cx="652" cy="567"/>
              </a:xfrm>
              <a:custGeom>
                <a:avLst/>
                <a:gdLst>
                  <a:gd name="T0" fmla="*/ 170 w 652"/>
                  <a:gd name="T1" fmla="*/ 567 h 567"/>
                  <a:gd name="T2" fmla="*/ 227 w 652"/>
                  <a:gd name="T3" fmla="*/ 510 h 567"/>
                  <a:gd name="T4" fmla="*/ 283 w 652"/>
                  <a:gd name="T5" fmla="*/ 538 h 567"/>
                  <a:gd name="T6" fmla="*/ 255 w 652"/>
                  <a:gd name="T7" fmla="*/ 453 h 567"/>
                  <a:gd name="T8" fmla="*/ 397 w 652"/>
                  <a:gd name="T9" fmla="*/ 453 h 567"/>
                  <a:gd name="T10" fmla="*/ 453 w 652"/>
                  <a:gd name="T11" fmla="*/ 425 h 567"/>
                  <a:gd name="T12" fmla="*/ 538 w 652"/>
                  <a:gd name="T13" fmla="*/ 425 h 567"/>
                  <a:gd name="T14" fmla="*/ 595 w 652"/>
                  <a:gd name="T15" fmla="*/ 453 h 567"/>
                  <a:gd name="T16" fmla="*/ 652 w 652"/>
                  <a:gd name="T17" fmla="*/ 397 h 567"/>
                  <a:gd name="T18" fmla="*/ 538 w 652"/>
                  <a:gd name="T19" fmla="*/ 397 h 567"/>
                  <a:gd name="T20" fmla="*/ 482 w 652"/>
                  <a:gd name="T21" fmla="*/ 368 h 567"/>
                  <a:gd name="T22" fmla="*/ 538 w 652"/>
                  <a:gd name="T23" fmla="*/ 312 h 567"/>
                  <a:gd name="T24" fmla="*/ 595 w 652"/>
                  <a:gd name="T25" fmla="*/ 312 h 567"/>
                  <a:gd name="T26" fmla="*/ 595 w 652"/>
                  <a:gd name="T27" fmla="*/ 255 h 567"/>
                  <a:gd name="T28" fmla="*/ 538 w 652"/>
                  <a:gd name="T29" fmla="*/ 227 h 567"/>
                  <a:gd name="T30" fmla="*/ 510 w 652"/>
                  <a:gd name="T31" fmla="*/ 170 h 567"/>
                  <a:gd name="T32" fmla="*/ 567 w 652"/>
                  <a:gd name="T33" fmla="*/ 142 h 567"/>
                  <a:gd name="T34" fmla="*/ 510 w 652"/>
                  <a:gd name="T35" fmla="*/ 56 h 567"/>
                  <a:gd name="T36" fmla="*/ 567 w 652"/>
                  <a:gd name="T37" fmla="*/ 28 h 567"/>
                  <a:gd name="T38" fmla="*/ 510 w 652"/>
                  <a:gd name="T39" fmla="*/ 0 h 567"/>
                  <a:gd name="T40" fmla="*/ 425 w 652"/>
                  <a:gd name="T41" fmla="*/ 0 h 567"/>
                  <a:gd name="T42" fmla="*/ 368 w 652"/>
                  <a:gd name="T43" fmla="*/ 85 h 567"/>
                  <a:gd name="T44" fmla="*/ 340 w 652"/>
                  <a:gd name="T45" fmla="*/ 56 h 567"/>
                  <a:gd name="T46" fmla="*/ 255 w 652"/>
                  <a:gd name="T47" fmla="*/ 113 h 567"/>
                  <a:gd name="T48" fmla="*/ 113 w 652"/>
                  <a:gd name="T49" fmla="*/ 85 h 567"/>
                  <a:gd name="T50" fmla="*/ 113 w 652"/>
                  <a:gd name="T51" fmla="*/ 170 h 567"/>
                  <a:gd name="T52" fmla="*/ 28 w 652"/>
                  <a:gd name="T53" fmla="*/ 113 h 567"/>
                  <a:gd name="T54" fmla="*/ 0 w 652"/>
                  <a:gd name="T55" fmla="*/ 255 h 567"/>
                  <a:gd name="T56" fmla="*/ 56 w 652"/>
                  <a:gd name="T57" fmla="*/ 283 h 567"/>
                  <a:gd name="T58" fmla="*/ 85 w 652"/>
                  <a:gd name="T59" fmla="*/ 368 h 567"/>
                  <a:gd name="T60" fmla="*/ 56 w 652"/>
                  <a:gd name="T61" fmla="*/ 425 h 567"/>
                  <a:gd name="T62" fmla="*/ 85 w 652"/>
                  <a:gd name="T63" fmla="*/ 482 h 567"/>
                  <a:gd name="T64" fmla="*/ 142 w 652"/>
                  <a:gd name="T65" fmla="*/ 510 h 567"/>
                  <a:gd name="T66" fmla="*/ 142 w 652"/>
                  <a:gd name="T67" fmla="*/ 538 h 567"/>
                  <a:gd name="T68" fmla="*/ 170 w 652"/>
                  <a:gd name="T69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52" h="567">
                    <a:moveTo>
                      <a:pt x="170" y="567"/>
                    </a:moveTo>
                    <a:lnTo>
                      <a:pt x="227" y="510"/>
                    </a:lnTo>
                    <a:lnTo>
                      <a:pt x="283" y="538"/>
                    </a:lnTo>
                    <a:lnTo>
                      <a:pt x="255" y="453"/>
                    </a:lnTo>
                    <a:lnTo>
                      <a:pt x="397" y="453"/>
                    </a:lnTo>
                    <a:lnTo>
                      <a:pt x="453" y="425"/>
                    </a:lnTo>
                    <a:lnTo>
                      <a:pt x="538" y="425"/>
                    </a:lnTo>
                    <a:lnTo>
                      <a:pt x="595" y="453"/>
                    </a:lnTo>
                    <a:lnTo>
                      <a:pt x="652" y="397"/>
                    </a:lnTo>
                    <a:lnTo>
                      <a:pt x="538" y="397"/>
                    </a:lnTo>
                    <a:lnTo>
                      <a:pt x="482" y="368"/>
                    </a:lnTo>
                    <a:lnTo>
                      <a:pt x="538" y="312"/>
                    </a:lnTo>
                    <a:lnTo>
                      <a:pt x="595" y="312"/>
                    </a:lnTo>
                    <a:lnTo>
                      <a:pt x="595" y="255"/>
                    </a:lnTo>
                    <a:lnTo>
                      <a:pt x="538" y="227"/>
                    </a:lnTo>
                    <a:lnTo>
                      <a:pt x="510" y="170"/>
                    </a:lnTo>
                    <a:lnTo>
                      <a:pt x="567" y="142"/>
                    </a:lnTo>
                    <a:lnTo>
                      <a:pt x="510" y="56"/>
                    </a:lnTo>
                    <a:lnTo>
                      <a:pt x="567" y="28"/>
                    </a:lnTo>
                    <a:lnTo>
                      <a:pt x="510" y="0"/>
                    </a:lnTo>
                    <a:lnTo>
                      <a:pt x="425" y="0"/>
                    </a:lnTo>
                    <a:lnTo>
                      <a:pt x="368" y="85"/>
                    </a:lnTo>
                    <a:lnTo>
                      <a:pt x="340" y="56"/>
                    </a:lnTo>
                    <a:lnTo>
                      <a:pt x="255" y="113"/>
                    </a:lnTo>
                    <a:lnTo>
                      <a:pt x="113" y="85"/>
                    </a:lnTo>
                    <a:lnTo>
                      <a:pt x="113" y="170"/>
                    </a:lnTo>
                    <a:lnTo>
                      <a:pt x="28" y="113"/>
                    </a:lnTo>
                    <a:lnTo>
                      <a:pt x="0" y="255"/>
                    </a:lnTo>
                    <a:lnTo>
                      <a:pt x="56" y="283"/>
                    </a:lnTo>
                    <a:lnTo>
                      <a:pt x="85" y="368"/>
                    </a:lnTo>
                    <a:lnTo>
                      <a:pt x="56" y="425"/>
                    </a:lnTo>
                    <a:lnTo>
                      <a:pt x="85" y="482"/>
                    </a:lnTo>
                    <a:lnTo>
                      <a:pt x="142" y="510"/>
                    </a:lnTo>
                    <a:lnTo>
                      <a:pt x="142" y="538"/>
                    </a:lnTo>
                    <a:lnTo>
                      <a:pt x="170" y="56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7" name="Freeform 309"/>
              <p:cNvSpPr>
                <a:spLocks/>
              </p:cNvSpPr>
              <p:nvPr/>
            </p:nvSpPr>
            <p:spPr bwMode="auto">
              <a:xfrm>
                <a:off x="3449" y="2728"/>
                <a:ext cx="539" cy="397"/>
              </a:xfrm>
              <a:custGeom>
                <a:avLst/>
                <a:gdLst>
                  <a:gd name="T0" fmla="*/ 340 w 539"/>
                  <a:gd name="T1" fmla="*/ 397 h 397"/>
                  <a:gd name="T2" fmla="*/ 340 w 539"/>
                  <a:gd name="T3" fmla="*/ 340 h 397"/>
                  <a:gd name="T4" fmla="*/ 312 w 539"/>
                  <a:gd name="T5" fmla="*/ 312 h 397"/>
                  <a:gd name="T6" fmla="*/ 255 w 539"/>
                  <a:gd name="T7" fmla="*/ 312 h 397"/>
                  <a:gd name="T8" fmla="*/ 255 w 539"/>
                  <a:gd name="T9" fmla="*/ 255 h 397"/>
                  <a:gd name="T10" fmla="*/ 114 w 539"/>
                  <a:gd name="T11" fmla="*/ 227 h 397"/>
                  <a:gd name="T12" fmla="*/ 57 w 539"/>
                  <a:gd name="T13" fmla="*/ 255 h 397"/>
                  <a:gd name="T14" fmla="*/ 0 w 539"/>
                  <a:gd name="T15" fmla="*/ 227 h 397"/>
                  <a:gd name="T16" fmla="*/ 57 w 539"/>
                  <a:gd name="T17" fmla="*/ 170 h 397"/>
                  <a:gd name="T18" fmla="*/ 114 w 539"/>
                  <a:gd name="T19" fmla="*/ 198 h 397"/>
                  <a:gd name="T20" fmla="*/ 170 w 539"/>
                  <a:gd name="T21" fmla="*/ 113 h 397"/>
                  <a:gd name="T22" fmla="*/ 312 w 539"/>
                  <a:gd name="T23" fmla="*/ 85 h 397"/>
                  <a:gd name="T24" fmla="*/ 369 w 539"/>
                  <a:gd name="T25" fmla="*/ 0 h 397"/>
                  <a:gd name="T26" fmla="*/ 425 w 539"/>
                  <a:gd name="T27" fmla="*/ 28 h 397"/>
                  <a:gd name="T28" fmla="*/ 454 w 539"/>
                  <a:gd name="T29" fmla="*/ 113 h 397"/>
                  <a:gd name="T30" fmla="*/ 425 w 539"/>
                  <a:gd name="T31" fmla="*/ 170 h 397"/>
                  <a:gd name="T32" fmla="*/ 454 w 539"/>
                  <a:gd name="T33" fmla="*/ 227 h 397"/>
                  <a:gd name="T34" fmla="*/ 511 w 539"/>
                  <a:gd name="T35" fmla="*/ 255 h 397"/>
                  <a:gd name="T36" fmla="*/ 511 w 539"/>
                  <a:gd name="T37" fmla="*/ 283 h 397"/>
                  <a:gd name="T38" fmla="*/ 539 w 539"/>
                  <a:gd name="T39" fmla="*/ 312 h 397"/>
                  <a:gd name="T40" fmla="*/ 340 w 539"/>
                  <a:gd name="T41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9" h="397">
                    <a:moveTo>
                      <a:pt x="340" y="397"/>
                    </a:moveTo>
                    <a:lnTo>
                      <a:pt x="340" y="340"/>
                    </a:lnTo>
                    <a:lnTo>
                      <a:pt x="312" y="312"/>
                    </a:lnTo>
                    <a:lnTo>
                      <a:pt x="255" y="312"/>
                    </a:lnTo>
                    <a:lnTo>
                      <a:pt x="255" y="255"/>
                    </a:lnTo>
                    <a:lnTo>
                      <a:pt x="114" y="227"/>
                    </a:lnTo>
                    <a:lnTo>
                      <a:pt x="57" y="255"/>
                    </a:lnTo>
                    <a:lnTo>
                      <a:pt x="0" y="227"/>
                    </a:lnTo>
                    <a:lnTo>
                      <a:pt x="57" y="170"/>
                    </a:lnTo>
                    <a:lnTo>
                      <a:pt x="114" y="198"/>
                    </a:lnTo>
                    <a:lnTo>
                      <a:pt x="170" y="113"/>
                    </a:lnTo>
                    <a:lnTo>
                      <a:pt x="312" y="85"/>
                    </a:lnTo>
                    <a:lnTo>
                      <a:pt x="369" y="0"/>
                    </a:lnTo>
                    <a:lnTo>
                      <a:pt x="425" y="28"/>
                    </a:lnTo>
                    <a:lnTo>
                      <a:pt x="454" y="113"/>
                    </a:lnTo>
                    <a:lnTo>
                      <a:pt x="425" y="170"/>
                    </a:lnTo>
                    <a:lnTo>
                      <a:pt x="454" y="227"/>
                    </a:lnTo>
                    <a:lnTo>
                      <a:pt x="511" y="255"/>
                    </a:lnTo>
                    <a:lnTo>
                      <a:pt x="511" y="283"/>
                    </a:lnTo>
                    <a:lnTo>
                      <a:pt x="539" y="312"/>
                    </a:lnTo>
                    <a:lnTo>
                      <a:pt x="340" y="39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8" name="Freeform 310"/>
              <p:cNvSpPr>
                <a:spLocks/>
              </p:cNvSpPr>
              <p:nvPr/>
            </p:nvSpPr>
            <p:spPr bwMode="auto">
              <a:xfrm>
                <a:off x="3336" y="2586"/>
                <a:ext cx="482" cy="369"/>
              </a:xfrm>
              <a:custGeom>
                <a:avLst/>
                <a:gdLst>
                  <a:gd name="T0" fmla="*/ 482 w 482"/>
                  <a:gd name="T1" fmla="*/ 142 h 369"/>
                  <a:gd name="T2" fmla="*/ 340 w 482"/>
                  <a:gd name="T3" fmla="*/ 57 h 369"/>
                  <a:gd name="T4" fmla="*/ 340 w 482"/>
                  <a:gd name="T5" fmla="*/ 85 h 369"/>
                  <a:gd name="T6" fmla="*/ 283 w 482"/>
                  <a:gd name="T7" fmla="*/ 85 h 369"/>
                  <a:gd name="T8" fmla="*/ 113 w 482"/>
                  <a:gd name="T9" fmla="*/ 0 h 369"/>
                  <a:gd name="T10" fmla="*/ 85 w 482"/>
                  <a:gd name="T11" fmla="*/ 29 h 369"/>
                  <a:gd name="T12" fmla="*/ 28 w 482"/>
                  <a:gd name="T13" fmla="*/ 0 h 369"/>
                  <a:gd name="T14" fmla="*/ 0 w 482"/>
                  <a:gd name="T15" fmla="*/ 114 h 369"/>
                  <a:gd name="T16" fmla="*/ 0 w 482"/>
                  <a:gd name="T17" fmla="*/ 227 h 369"/>
                  <a:gd name="T18" fmla="*/ 28 w 482"/>
                  <a:gd name="T19" fmla="*/ 199 h 369"/>
                  <a:gd name="T20" fmla="*/ 57 w 482"/>
                  <a:gd name="T21" fmla="*/ 284 h 369"/>
                  <a:gd name="T22" fmla="*/ 28 w 482"/>
                  <a:gd name="T23" fmla="*/ 369 h 369"/>
                  <a:gd name="T24" fmla="*/ 113 w 482"/>
                  <a:gd name="T25" fmla="*/ 369 h 369"/>
                  <a:gd name="T26" fmla="*/ 170 w 482"/>
                  <a:gd name="T27" fmla="*/ 312 h 369"/>
                  <a:gd name="T28" fmla="*/ 227 w 482"/>
                  <a:gd name="T29" fmla="*/ 340 h 369"/>
                  <a:gd name="T30" fmla="*/ 283 w 482"/>
                  <a:gd name="T31" fmla="*/ 255 h 369"/>
                  <a:gd name="T32" fmla="*/ 425 w 482"/>
                  <a:gd name="T33" fmla="*/ 227 h 369"/>
                  <a:gd name="T34" fmla="*/ 482 w 482"/>
                  <a:gd name="T35" fmla="*/ 14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82" h="369">
                    <a:moveTo>
                      <a:pt x="482" y="142"/>
                    </a:moveTo>
                    <a:lnTo>
                      <a:pt x="340" y="57"/>
                    </a:lnTo>
                    <a:lnTo>
                      <a:pt x="340" y="85"/>
                    </a:lnTo>
                    <a:lnTo>
                      <a:pt x="283" y="85"/>
                    </a:lnTo>
                    <a:lnTo>
                      <a:pt x="113" y="0"/>
                    </a:lnTo>
                    <a:lnTo>
                      <a:pt x="85" y="29"/>
                    </a:lnTo>
                    <a:lnTo>
                      <a:pt x="28" y="0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28" y="199"/>
                    </a:lnTo>
                    <a:lnTo>
                      <a:pt x="57" y="284"/>
                    </a:lnTo>
                    <a:lnTo>
                      <a:pt x="28" y="369"/>
                    </a:lnTo>
                    <a:lnTo>
                      <a:pt x="113" y="369"/>
                    </a:lnTo>
                    <a:lnTo>
                      <a:pt x="170" y="312"/>
                    </a:lnTo>
                    <a:lnTo>
                      <a:pt x="227" y="340"/>
                    </a:lnTo>
                    <a:lnTo>
                      <a:pt x="283" y="255"/>
                    </a:lnTo>
                    <a:lnTo>
                      <a:pt x="425" y="227"/>
                    </a:lnTo>
                    <a:lnTo>
                      <a:pt x="482" y="14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9" name="Freeform 312"/>
              <p:cNvSpPr>
                <a:spLocks/>
              </p:cNvSpPr>
              <p:nvPr/>
            </p:nvSpPr>
            <p:spPr bwMode="auto">
              <a:xfrm>
                <a:off x="2627" y="1622"/>
                <a:ext cx="482" cy="936"/>
              </a:xfrm>
              <a:custGeom>
                <a:avLst/>
                <a:gdLst>
                  <a:gd name="T0" fmla="*/ 482 w 482"/>
                  <a:gd name="T1" fmla="*/ 851 h 936"/>
                  <a:gd name="T2" fmla="*/ 397 w 482"/>
                  <a:gd name="T3" fmla="*/ 794 h 936"/>
                  <a:gd name="T4" fmla="*/ 425 w 482"/>
                  <a:gd name="T5" fmla="*/ 737 h 936"/>
                  <a:gd name="T6" fmla="*/ 340 w 482"/>
                  <a:gd name="T7" fmla="*/ 709 h 936"/>
                  <a:gd name="T8" fmla="*/ 340 w 482"/>
                  <a:gd name="T9" fmla="*/ 681 h 936"/>
                  <a:gd name="T10" fmla="*/ 397 w 482"/>
                  <a:gd name="T11" fmla="*/ 681 h 936"/>
                  <a:gd name="T12" fmla="*/ 397 w 482"/>
                  <a:gd name="T13" fmla="*/ 652 h 936"/>
                  <a:gd name="T14" fmla="*/ 369 w 482"/>
                  <a:gd name="T15" fmla="*/ 652 h 936"/>
                  <a:gd name="T16" fmla="*/ 397 w 482"/>
                  <a:gd name="T17" fmla="*/ 567 h 936"/>
                  <a:gd name="T18" fmla="*/ 340 w 482"/>
                  <a:gd name="T19" fmla="*/ 539 h 936"/>
                  <a:gd name="T20" fmla="*/ 312 w 482"/>
                  <a:gd name="T21" fmla="*/ 482 h 936"/>
                  <a:gd name="T22" fmla="*/ 397 w 482"/>
                  <a:gd name="T23" fmla="*/ 454 h 936"/>
                  <a:gd name="T24" fmla="*/ 397 w 482"/>
                  <a:gd name="T25" fmla="*/ 340 h 936"/>
                  <a:gd name="T26" fmla="*/ 340 w 482"/>
                  <a:gd name="T27" fmla="*/ 340 h 936"/>
                  <a:gd name="T28" fmla="*/ 312 w 482"/>
                  <a:gd name="T29" fmla="*/ 227 h 936"/>
                  <a:gd name="T30" fmla="*/ 425 w 482"/>
                  <a:gd name="T31" fmla="*/ 114 h 936"/>
                  <a:gd name="T32" fmla="*/ 397 w 482"/>
                  <a:gd name="T33" fmla="*/ 57 h 936"/>
                  <a:gd name="T34" fmla="*/ 369 w 482"/>
                  <a:gd name="T35" fmla="*/ 29 h 936"/>
                  <a:gd name="T36" fmla="*/ 227 w 482"/>
                  <a:gd name="T37" fmla="*/ 29 h 936"/>
                  <a:gd name="T38" fmla="*/ 114 w 482"/>
                  <a:gd name="T39" fmla="*/ 0 h 936"/>
                  <a:gd name="T40" fmla="*/ 0 w 482"/>
                  <a:gd name="T41" fmla="*/ 85 h 936"/>
                  <a:gd name="T42" fmla="*/ 28 w 482"/>
                  <a:gd name="T43" fmla="*/ 142 h 936"/>
                  <a:gd name="T44" fmla="*/ 85 w 482"/>
                  <a:gd name="T45" fmla="*/ 199 h 936"/>
                  <a:gd name="T46" fmla="*/ 85 w 482"/>
                  <a:gd name="T47" fmla="*/ 255 h 936"/>
                  <a:gd name="T48" fmla="*/ 114 w 482"/>
                  <a:gd name="T49" fmla="*/ 340 h 936"/>
                  <a:gd name="T50" fmla="*/ 142 w 482"/>
                  <a:gd name="T51" fmla="*/ 340 h 936"/>
                  <a:gd name="T52" fmla="*/ 199 w 482"/>
                  <a:gd name="T53" fmla="*/ 426 h 936"/>
                  <a:gd name="T54" fmla="*/ 170 w 482"/>
                  <a:gd name="T55" fmla="*/ 511 h 936"/>
                  <a:gd name="T56" fmla="*/ 114 w 482"/>
                  <a:gd name="T57" fmla="*/ 511 h 936"/>
                  <a:gd name="T58" fmla="*/ 142 w 482"/>
                  <a:gd name="T59" fmla="*/ 624 h 936"/>
                  <a:gd name="T60" fmla="*/ 85 w 482"/>
                  <a:gd name="T61" fmla="*/ 652 h 936"/>
                  <a:gd name="T62" fmla="*/ 114 w 482"/>
                  <a:gd name="T63" fmla="*/ 652 h 936"/>
                  <a:gd name="T64" fmla="*/ 142 w 482"/>
                  <a:gd name="T65" fmla="*/ 652 h 936"/>
                  <a:gd name="T66" fmla="*/ 199 w 482"/>
                  <a:gd name="T67" fmla="*/ 681 h 936"/>
                  <a:gd name="T68" fmla="*/ 199 w 482"/>
                  <a:gd name="T69" fmla="*/ 709 h 936"/>
                  <a:gd name="T70" fmla="*/ 142 w 482"/>
                  <a:gd name="T71" fmla="*/ 766 h 936"/>
                  <a:gd name="T72" fmla="*/ 142 w 482"/>
                  <a:gd name="T73" fmla="*/ 794 h 936"/>
                  <a:gd name="T74" fmla="*/ 227 w 482"/>
                  <a:gd name="T75" fmla="*/ 794 h 936"/>
                  <a:gd name="T76" fmla="*/ 227 w 482"/>
                  <a:gd name="T77" fmla="*/ 822 h 936"/>
                  <a:gd name="T78" fmla="*/ 284 w 482"/>
                  <a:gd name="T79" fmla="*/ 879 h 936"/>
                  <a:gd name="T80" fmla="*/ 340 w 482"/>
                  <a:gd name="T81" fmla="*/ 879 h 936"/>
                  <a:gd name="T82" fmla="*/ 397 w 482"/>
                  <a:gd name="T83" fmla="*/ 936 h 936"/>
                  <a:gd name="T84" fmla="*/ 454 w 482"/>
                  <a:gd name="T85" fmla="*/ 936 h 936"/>
                  <a:gd name="T86" fmla="*/ 482 w 482"/>
                  <a:gd name="T87" fmla="*/ 907 h 936"/>
                  <a:gd name="T88" fmla="*/ 482 w 482"/>
                  <a:gd name="T89" fmla="*/ 851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2" h="936">
                    <a:moveTo>
                      <a:pt x="482" y="851"/>
                    </a:moveTo>
                    <a:lnTo>
                      <a:pt x="397" y="794"/>
                    </a:lnTo>
                    <a:lnTo>
                      <a:pt x="425" y="737"/>
                    </a:lnTo>
                    <a:lnTo>
                      <a:pt x="340" y="709"/>
                    </a:lnTo>
                    <a:lnTo>
                      <a:pt x="340" y="681"/>
                    </a:lnTo>
                    <a:lnTo>
                      <a:pt x="397" y="681"/>
                    </a:lnTo>
                    <a:lnTo>
                      <a:pt x="397" y="652"/>
                    </a:lnTo>
                    <a:lnTo>
                      <a:pt x="369" y="652"/>
                    </a:lnTo>
                    <a:lnTo>
                      <a:pt x="397" y="567"/>
                    </a:lnTo>
                    <a:lnTo>
                      <a:pt x="340" y="539"/>
                    </a:lnTo>
                    <a:lnTo>
                      <a:pt x="312" y="482"/>
                    </a:lnTo>
                    <a:lnTo>
                      <a:pt x="397" y="454"/>
                    </a:lnTo>
                    <a:lnTo>
                      <a:pt x="397" y="340"/>
                    </a:lnTo>
                    <a:lnTo>
                      <a:pt x="340" y="340"/>
                    </a:lnTo>
                    <a:lnTo>
                      <a:pt x="312" y="227"/>
                    </a:lnTo>
                    <a:lnTo>
                      <a:pt x="425" y="114"/>
                    </a:lnTo>
                    <a:lnTo>
                      <a:pt x="397" y="57"/>
                    </a:lnTo>
                    <a:lnTo>
                      <a:pt x="369" y="29"/>
                    </a:lnTo>
                    <a:lnTo>
                      <a:pt x="227" y="29"/>
                    </a:lnTo>
                    <a:lnTo>
                      <a:pt x="114" y="0"/>
                    </a:lnTo>
                    <a:lnTo>
                      <a:pt x="0" y="85"/>
                    </a:lnTo>
                    <a:lnTo>
                      <a:pt x="28" y="142"/>
                    </a:lnTo>
                    <a:lnTo>
                      <a:pt x="85" y="199"/>
                    </a:lnTo>
                    <a:lnTo>
                      <a:pt x="85" y="255"/>
                    </a:lnTo>
                    <a:lnTo>
                      <a:pt x="114" y="340"/>
                    </a:lnTo>
                    <a:lnTo>
                      <a:pt x="142" y="340"/>
                    </a:lnTo>
                    <a:lnTo>
                      <a:pt x="199" y="426"/>
                    </a:lnTo>
                    <a:lnTo>
                      <a:pt x="170" y="511"/>
                    </a:lnTo>
                    <a:lnTo>
                      <a:pt x="114" y="511"/>
                    </a:lnTo>
                    <a:lnTo>
                      <a:pt x="142" y="624"/>
                    </a:lnTo>
                    <a:lnTo>
                      <a:pt x="85" y="652"/>
                    </a:lnTo>
                    <a:lnTo>
                      <a:pt x="114" y="652"/>
                    </a:lnTo>
                    <a:lnTo>
                      <a:pt x="142" y="652"/>
                    </a:lnTo>
                    <a:lnTo>
                      <a:pt x="199" y="681"/>
                    </a:lnTo>
                    <a:lnTo>
                      <a:pt x="199" y="709"/>
                    </a:lnTo>
                    <a:lnTo>
                      <a:pt x="142" y="766"/>
                    </a:lnTo>
                    <a:lnTo>
                      <a:pt x="142" y="794"/>
                    </a:lnTo>
                    <a:lnTo>
                      <a:pt x="227" y="794"/>
                    </a:lnTo>
                    <a:lnTo>
                      <a:pt x="227" y="822"/>
                    </a:lnTo>
                    <a:lnTo>
                      <a:pt x="284" y="879"/>
                    </a:lnTo>
                    <a:lnTo>
                      <a:pt x="340" y="879"/>
                    </a:lnTo>
                    <a:lnTo>
                      <a:pt x="397" y="936"/>
                    </a:lnTo>
                    <a:lnTo>
                      <a:pt x="454" y="936"/>
                    </a:lnTo>
                    <a:lnTo>
                      <a:pt x="482" y="907"/>
                    </a:lnTo>
                    <a:lnTo>
                      <a:pt x="482" y="85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0" name="Freeform 313"/>
              <p:cNvSpPr>
                <a:spLocks/>
              </p:cNvSpPr>
              <p:nvPr/>
            </p:nvSpPr>
            <p:spPr bwMode="auto">
              <a:xfrm>
                <a:off x="2344" y="1764"/>
                <a:ext cx="482" cy="510"/>
              </a:xfrm>
              <a:custGeom>
                <a:avLst/>
                <a:gdLst>
                  <a:gd name="T0" fmla="*/ 368 w 482"/>
                  <a:gd name="T1" fmla="*/ 510 h 510"/>
                  <a:gd name="T2" fmla="*/ 425 w 482"/>
                  <a:gd name="T3" fmla="*/ 482 h 510"/>
                  <a:gd name="T4" fmla="*/ 397 w 482"/>
                  <a:gd name="T5" fmla="*/ 369 h 510"/>
                  <a:gd name="T6" fmla="*/ 453 w 482"/>
                  <a:gd name="T7" fmla="*/ 369 h 510"/>
                  <a:gd name="T8" fmla="*/ 482 w 482"/>
                  <a:gd name="T9" fmla="*/ 284 h 510"/>
                  <a:gd name="T10" fmla="*/ 425 w 482"/>
                  <a:gd name="T11" fmla="*/ 198 h 510"/>
                  <a:gd name="T12" fmla="*/ 397 w 482"/>
                  <a:gd name="T13" fmla="*/ 198 h 510"/>
                  <a:gd name="T14" fmla="*/ 368 w 482"/>
                  <a:gd name="T15" fmla="*/ 113 h 510"/>
                  <a:gd name="T16" fmla="*/ 368 w 482"/>
                  <a:gd name="T17" fmla="*/ 57 h 510"/>
                  <a:gd name="T18" fmla="*/ 311 w 482"/>
                  <a:gd name="T19" fmla="*/ 0 h 510"/>
                  <a:gd name="T20" fmla="*/ 198 w 482"/>
                  <a:gd name="T21" fmla="*/ 57 h 510"/>
                  <a:gd name="T22" fmla="*/ 170 w 482"/>
                  <a:gd name="T23" fmla="*/ 142 h 510"/>
                  <a:gd name="T24" fmla="*/ 113 w 482"/>
                  <a:gd name="T25" fmla="*/ 113 h 510"/>
                  <a:gd name="T26" fmla="*/ 0 w 482"/>
                  <a:gd name="T27" fmla="*/ 198 h 510"/>
                  <a:gd name="T28" fmla="*/ 113 w 482"/>
                  <a:gd name="T29" fmla="*/ 397 h 510"/>
                  <a:gd name="T30" fmla="*/ 113 w 482"/>
                  <a:gd name="T31" fmla="*/ 425 h 510"/>
                  <a:gd name="T32" fmla="*/ 141 w 482"/>
                  <a:gd name="T33" fmla="*/ 510 h 510"/>
                  <a:gd name="T34" fmla="*/ 311 w 482"/>
                  <a:gd name="T35" fmla="*/ 482 h 510"/>
                  <a:gd name="T36" fmla="*/ 368 w 482"/>
                  <a:gd name="T37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82" h="510">
                    <a:moveTo>
                      <a:pt x="368" y="510"/>
                    </a:moveTo>
                    <a:lnTo>
                      <a:pt x="425" y="482"/>
                    </a:lnTo>
                    <a:lnTo>
                      <a:pt x="397" y="369"/>
                    </a:lnTo>
                    <a:lnTo>
                      <a:pt x="453" y="369"/>
                    </a:lnTo>
                    <a:lnTo>
                      <a:pt x="482" y="284"/>
                    </a:lnTo>
                    <a:lnTo>
                      <a:pt x="425" y="198"/>
                    </a:lnTo>
                    <a:lnTo>
                      <a:pt x="397" y="198"/>
                    </a:lnTo>
                    <a:lnTo>
                      <a:pt x="368" y="113"/>
                    </a:lnTo>
                    <a:lnTo>
                      <a:pt x="368" y="57"/>
                    </a:lnTo>
                    <a:lnTo>
                      <a:pt x="311" y="0"/>
                    </a:lnTo>
                    <a:lnTo>
                      <a:pt x="198" y="57"/>
                    </a:lnTo>
                    <a:lnTo>
                      <a:pt x="170" y="142"/>
                    </a:lnTo>
                    <a:lnTo>
                      <a:pt x="113" y="113"/>
                    </a:lnTo>
                    <a:lnTo>
                      <a:pt x="0" y="198"/>
                    </a:lnTo>
                    <a:lnTo>
                      <a:pt x="113" y="397"/>
                    </a:lnTo>
                    <a:lnTo>
                      <a:pt x="113" y="425"/>
                    </a:lnTo>
                    <a:lnTo>
                      <a:pt x="141" y="510"/>
                    </a:lnTo>
                    <a:lnTo>
                      <a:pt x="311" y="482"/>
                    </a:lnTo>
                    <a:lnTo>
                      <a:pt x="368" y="51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" name="Freeform 314"/>
              <p:cNvSpPr>
                <a:spLocks/>
              </p:cNvSpPr>
              <p:nvPr/>
            </p:nvSpPr>
            <p:spPr bwMode="auto">
              <a:xfrm>
                <a:off x="2003" y="2161"/>
                <a:ext cx="511" cy="368"/>
              </a:xfrm>
              <a:custGeom>
                <a:avLst/>
                <a:gdLst>
                  <a:gd name="T0" fmla="*/ 454 w 511"/>
                  <a:gd name="T1" fmla="*/ 0 h 368"/>
                  <a:gd name="T2" fmla="*/ 426 w 511"/>
                  <a:gd name="T3" fmla="*/ 28 h 368"/>
                  <a:gd name="T4" fmla="*/ 199 w 511"/>
                  <a:gd name="T5" fmla="*/ 28 h 368"/>
                  <a:gd name="T6" fmla="*/ 0 w 511"/>
                  <a:gd name="T7" fmla="*/ 57 h 368"/>
                  <a:gd name="T8" fmla="*/ 85 w 511"/>
                  <a:gd name="T9" fmla="*/ 113 h 368"/>
                  <a:gd name="T10" fmla="*/ 114 w 511"/>
                  <a:gd name="T11" fmla="*/ 340 h 368"/>
                  <a:gd name="T12" fmla="*/ 171 w 511"/>
                  <a:gd name="T13" fmla="*/ 340 h 368"/>
                  <a:gd name="T14" fmla="*/ 227 w 511"/>
                  <a:gd name="T15" fmla="*/ 368 h 368"/>
                  <a:gd name="T16" fmla="*/ 284 w 511"/>
                  <a:gd name="T17" fmla="*/ 312 h 368"/>
                  <a:gd name="T18" fmla="*/ 369 w 511"/>
                  <a:gd name="T19" fmla="*/ 312 h 368"/>
                  <a:gd name="T20" fmla="*/ 341 w 511"/>
                  <a:gd name="T21" fmla="*/ 368 h 368"/>
                  <a:gd name="T22" fmla="*/ 397 w 511"/>
                  <a:gd name="T23" fmla="*/ 368 h 368"/>
                  <a:gd name="T24" fmla="*/ 511 w 511"/>
                  <a:gd name="T25" fmla="*/ 170 h 368"/>
                  <a:gd name="T26" fmla="*/ 482 w 511"/>
                  <a:gd name="T27" fmla="*/ 113 h 368"/>
                  <a:gd name="T28" fmla="*/ 454 w 511"/>
                  <a:gd name="T29" fmla="*/ 28 h 368"/>
                  <a:gd name="T30" fmla="*/ 454 w 511"/>
                  <a:gd name="T31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11" h="368">
                    <a:moveTo>
                      <a:pt x="454" y="0"/>
                    </a:moveTo>
                    <a:lnTo>
                      <a:pt x="426" y="28"/>
                    </a:lnTo>
                    <a:lnTo>
                      <a:pt x="199" y="28"/>
                    </a:lnTo>
                    <a:lnTo>
                      <a:pt x="0" y="57"/>
                    </a:lnTo>
                    <a:lnTo>
                      <a:pt x="85" y="113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227" y="368"/>
                    </a:lnTo>
                    <a:lnTo>
                      <a:pt x="284" y="312"/>
                    </a:lnTo>
                    <a:lnTo>
                      <a:pt x="369" y="312"/>
                    </a:lnTo>
                    <a:lnTo>
                      <a:pt x="341" y="368"/>
                    </a:lnTo>
                    <a:lnTo>
                      <a:pt x="397" y="368"/>
                    </a:lnTo>
                    <a:lnTo>
                      <a:pt x="511" y="170"/>
                    </a:lnTo>
                    <a:lnTo>
                      <a:pt x="482" y="113"/>
                    </a:lnTo>
                    <a:lnTo>
                      <a:pt x="454" y="28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" name="Freeform 315"/>
              <p:cNvSpPr>
                <a:spLocks/>
              </p:cNvSpPr>
              <p:nvPr/>
            </p:nvSpPr>
            <p:spPr bwMode="auto">
              <a:xfrm>
                <a:off x="2117" y="2473"/>
                <a:ext cx="255" cy="255"/>
              </a:xfrm>
              <a:custGeom>
                <a:avLst/>
                <a:gdLst>
                  <a:gd name="T0" fmla="*/ 227 w 255"/>
                  <a:gd name="T1" fmla="*/ 56 h 255"/>
                  <a:gd name="T2" fmla="*/ 255 w 255"/>
                  <a:gd name="T3" fmla="*/ 0 h 255"/>
                  <a:gd name="T4" fmla="*/ 170 w 255"/>
                  <a:gd name="T5" fmla="*/ 0 h 255"/>
                  <a:gd name="T6" fmla="*/ 113 w 255"/>
                  <a:gd name="T7" fmla="*/ 56 h 255"/>
                  <a:gd name="T8" fmla="*/ 57 w 255"/>
                  <a:gd name="T9" fmla="*/ 28 h 255"/>
                  <a:gd name="T10" fmla="*/ 0 w 255"/>
                  <a:gd name="T11" fmla="*/ 28 h 255"/>
                  <a:gd name="T12" fmla="*/ 28 w 255"/>
                  <a:gd name="T13" fmla="*/ 142 h 255"/>
                  <a:gd name="T14" fmla="*/ 57 w 255"/>
                  <a:gd name="T15" fmla="*/ 198 h 255"/>
                  <a:gd name="T16" fmla="*/ 113 w 255"/>
                  <a:gd name="T17" fmla="*/ 170 h 255"/>
                  <a:gd name="T18" fmla="*/ 85 w 255"/>
                  <a:gd name="T19" fmla="*/ 227 h 255"/>
                  <a:gd name="T20" fmla="*/ 113 w 255"/>
                  <a:gd name="T21" fmla="*/ 255 h 255"/>
                  <a:gd name="T22" fmla="*/ 170 w 255"/>
                  <a:gd name="T23" fmla="*/ 227 h 255"/>
                  <a:gd name="T24" fmla="*/ 255 w 255"/>
                  <a:gd name="T25" fmla="*/ 113 h 255"/>
                  <a:gd name="T26" fmla="*/ 255 w 255"/>
                  <a:gd name="T27" fmla="*/ 56 h 255"/>
                  <a:gd name="T28" fmla="*/ 227 w 255"/>
                  <a:gd name="T29" fmla="*/ 5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5" h="255">
                    <a:moveTo>
                      <a:pt x="227" y="56"/>
                    </a:moveTo>
                    <a:lnTo>
                      <a:pt x="255" y="0"/>
                    </a:lnTo>
                    <a:lnTo>
                      <a:pt x="170" y="0"/>
                    </a:lnTo>
                    <a:lnTo>
                      <a:pt x="113" y="56"/>
                    </a:lnTo>
                    <a:lnTo>
                      <a:pt x="57" y="28"/>
                    </a:lnTo>
                    <a:lnTo>
                      <a:pt x="0" y="28"/>
                    </a:lnTo>
                    <a:lnTo>
                      <a:pt x="28" y="142"/>
                    </a:lnTo>
                    <a:lnTo>
                      <a:pt x="57" y="198"/>
                    </a:lnTo>
                    <a:lnTo>
                      <a:pt x="113" y="170"/>
                    </a:lnTo>
                    <a:lnTo>
                      <a:pt x="85" y="227"/>
                    </a:lnTo>
                    <a:lnTo>
                      <a:pt x="113" y="255"/>
                    </a:lnTo>
                    <a:lnTo>
                      <a:pt x="170" y="227"/>
                    </a:lnTo>
                    <a:lnTo>
                      <a:pt x="255" y="113"/>
                    </a:lnTo>
                    <a:lnTo>
                      <a:pt x="255" y="56"/>
                    </a:lnTo>
                    <a:lnTo>
                      <a:pt x="227" y="5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3" name="Freeform 316"/>
              <p:cNvSpPr>
                <a:spLocks/>
              </p:cNvSpPr>
              <p:nvPr/>
            </p:nvSpPr>
            <p:spPr bwMode="auto">
              <a:xfrm>
                <a:off x="2287" y="2246"/>
                <a:ext cx="652" cy="794"/>
              </a:xfrm>
              <a:custGeom>
                <a:avLst/>
                <a:gdLst>
                  <a:gd name="T0" fmla="*/ 0 w 652"/>
                  <a:gd name="T1" fmla="*/ 454 h 794"/>
                  <a:gd name="T2" fmla="*/ 198 w 652"/>
                  <a:gd name="T3" fmla="*/ 567 h 794"/>
                  <a:gd name="T4" fmla="*/ 198 w 652"/>
                  <a:gd name="T5" fmla="*/ 737 h 794"/>
                  <a:gd name="T6" fmla="*/ 397 w 652"/>
                  <a:gd name="T7" fmla="*/ 794 h 794"/>
                  <a:gd name="T8" fmla="*/ 425 w 652"/>
                  <a:gd name="T9" fmla="*/ 737 h 794"/>
                  <a:gd name="T10" fmla="*/ 454 w 652"/>
                  <a:gd name="T11" fmla="*/ 794 h 794"/>
                  <a:gd name="T12" fmla="*/ 482 w 652"/>
                  <a:gd name="T13" fmla="*/ 737 h 794"/>
                  <a:gd name="T14" fmla="*/ 595 w 652"/>
                  <a:gd name="T15" fmla="*/ 765 h 794"/>
                  <a:gd name="T16" fmla="*/ 652 w 652"/>
                  <a:gd name="T17" fmla="*/ 709 h 794"/>
                  <a:gd name="T18" fmla="*/ 652 w 652"/>
                  <a:gd name="T19" fmla="*/ 680 h 794"/>
                  <a:gd name="T20" fmla="*/ 567 w 652"/>
                  <a:gd name="T21" fmla="*/ 624 h 794"/>
                  <a:gd name="T22" fmla="*/ 567 w 652"/>
                  <a:gd name="T23" fmla="*/ 539 h 794"/>
                  <a:gd name="T24" fmla="*/ 595 w 652"/>
                  <a:gd name="T25" fmla="*/ 510 h 794"/>
                  <a:gd name="T26" fmla="*/ 595 w 652"/>
                  <a:gd name="T27" fmla="*/ 397 h 794"/>
                  <a:gd name="T28" fmla="*/ 567 w 652"/>
                  <a:gd name="T29" fmla="*/ 369 h 794"/>
                  <a:gd name="T30" fmla="*/ 624 w 652"/>
                  <a:gd name="T31" fmla="*/ 312 h 794"/>
                  <a:gd name="T32" fmla="*/ 624 w 652"/>
                  <a:gd name="T33" fmla="*/ 255 h 794"/>
                  <a:gd name="T34" fmla="*/ 567 w 652"/>
                  <a:gd name="T35" fmla="*/ 198 h 794"/>
                  <a:gd name="T36" fmla="*/ 567 w 652"/>
                  <a:gd name="T37" fmla="*/ 170 h 794"/>
                  <a:gd name="T38" fmla="*/ 482 w 652"/>
                  <a:gd name="T39" fmla="*/ 170 h 794"/>
                  <a:gd name="T40" fmla="*/ 482 w 652"/>
                  <a:gd name="T41" fmla="*/ 142 h 794"/>
                  <a:gd name="T42" fmla="*/ 539 w 652"/>
                  <a:gd name="T43" fmla="*/ 85 h 794"/>
                  <a:gd name="T44" fmla="*/ 539 w 652"/>
                  <a:gd name="T45" fmla="*/ 57 h 794"/>
                  <a:gd name="T46" fmla="*/ 482 w 652"/>
                  <a:gd name="T47" fmla="*/ 28 h 794"/>
                  <a:gd name="T48" fmla="*/ 425 w 652"/>
                  <a:gd name="T49" fmla="*/ 28 h 794"/>
                  <a:gd name="T50" fmla="*/ 368 w 652"/>
                  <a:gd name="T51" fmla="*/ 0 h 794"/>
                  <a:gd name="T52" fmla="*/ 198 w 652"/>
                  <a:gd name="T53" fmla="*/ 28 h 794"/>
                  <a:gd name="T54" fmla="*/ 227 w 652"/>
                  <a:gd name="T55" fmla="*/ 85 h 794"/>
                  <a:gd name="T56" fmla="*/ 113 w 652"/>
                  <a:gd name="T57" fmla="*/ 283 h 794"/>
                  <a:gd name="T58" fmla="*/ 85 w 652"/>
                  <a:gd name="T59" fmla="*/ 283 h 794"/>
                  <a:gd name="T60" fmla="*/ 85 w 652"/>
                  <a:gd name="T61" fmla="*/ 340 h 794"/>
                  <a:gd name="T62" fmla="*/ 0 w 652"/>
                  <a:gd name="T63" fmla="*/ 45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52" h="794">
                    <a:moveTo>
                      <a:pt x="0" y="454"/>
                    </a:moveTo>
                    <a:lnTo>
                      <a:pt x="198" y="567"/>
                    </a:lnTo>
                    <a:lnTo>
                      <a:pt x="198" y="737"/>
                    </a:lnTo>
                    <a:lnTo>
                      <a:pt x="397" y="794"/>
                    </a:lnTo>
                    <a:lnTo>
                      <a:pt x="425" y="737"/>
                    </a:lnTo>
                    <a:lnTo>
                      <a:pt x="454" y="794"/>
                    </a:lnTo>
                    <a:lnTo>
                      <a:pt x="482" y="737"/>
                    </a:lnTo>
                    <a:lnTo>
                      <a:pt x="595" y="765"/>
                    </a:lnTo>
                    <a:lnTo>
                      <a:pt x="652" y="709"/>
                    </a:lnTo>
                    <a:lnTo>
                      <a:pt x="652" y="680"/>
                    </a:lnTo>
                    <a:lnTo>
                      <a:pt x="567" y="624"/>
                    </a:lnTo>
                    <a:lnTo>
                      <a:pt x="567" y="539"/>
                    </a:lnTo>
                    <a:lnTo>
                      <a:pt x="595" y="510"/>
                    </a:lnTo>
                    <a:lnTo>
                      <a:pt x="595" y="397"/>
                    </a:lnTo>
                    <a:lnTo>
                      <a:pt x="567" y="369"/>
                    </a:lnTo>
                    <a:lnTo>
                      <a:pt x="624" y="312"/>
                    </a:lnTo>
                    <a:lnTo>
                      <a:pt x="624" y="255"/>
                    </a:lnTo>
                    <a:lnTo>
                      <a:pt x="567" y="198"/>
                    </a:lnTo>
                    <a:lnTo>
                      <a:pt x="567" y="170"/>
                    </a:lnTo>
                    <a:lnTo>
                      <a:pt x="482" y="170"/>
                    </a:lnTo>
                    <a:lnTo>
                      <a:pt x="482" y="142"/>
                    </a:lnTo>
                    <a:lnTo>
                      <a:pt x="539" y="85"/>
                    </a:lnTo>
                    <a:lnTo>
                      <a:pt x="539" y="57"/>
                    </a:lnTo>
                    <a:lnTo>
                      <a:pt x="482" y="28"/>
                    </a:lnTo>
                    <a:lnTo>
                      <a:pt x="425" y="28"/>
                    </a:lnTo>
                    <a:lnTo>
                      <a:pt x="368" y="0"/>
                    </a:lnTo>
                    <a:lnTo>
                      <a:pt x="198" y="28"/>
                    </a:lnTo>
                    <a:lnTo>
                      <a:pt x="227" y="85"/>
                    </a:lnTo>
                    <a:lnTo>
                      <a:pt x="113" y="283"/>
                    </a:lnTo>
                    <a:lnTo>
                      <a:pt x="85" y="283"/>
                    </a:lnTo>
                    <a:lnTo>
                      <a:pt x="85" y="340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" name="Freeform 317"/>
              <p:cNvSpPr>
                <a:spLocks/>
              </p:cNvSpPr>
              <p:nvPr/>
            </p:nvSpPr>
            <p:spPr bwMode="auto">
              <a:xfrm>
                <a:off x="2854" y="2501"/>
                <a:ext cx="170" cy="425"/>
              </a:xfrm>
              <a:custGeom>
                <a:avLst/>
                <a:gdLst>
                  <a:gd name="T0" fmla="*/ 170 w 170"/>
                  <a:gd name="T1" fmla="*/ 57 h 425"/>
                  <a:gd name="T2" fmla="*/ 113 w 170"/>
                  <a:gd name="T3" fmla="*/ 0 h 425"/>
                  <a:gd name="T4" fmla="*/ 57 w 170"/>
                  <a:gd name="T5" fmla="*/ 0 h 425"/>
                  <a:gd name="T6" fmla="*/ 57 w 170"/>
                  <a:gd name="T7" fmla="*/ 57 h 425"/>
                  <a:gd name="T8" fmla="*/ 0 w 170"/>
                  <a:gd name="T9" fmla="*/ 114 h 425"/>
                  <a:gd name="T10" fmla="*/ 28 w 170"/>
                  <a:gd name="T11" fmla="*/ 142 h 425"/>
                  <a:gd name="T12" fmla="*/ 28 w 170"/>
                  <a:gd name="T13" fmla="*/ 255 h 425"/>
                  <a:gd name="T14" fmla="*/ 0 w 170"/>
                  <a:gd name="T15" fmla="*/ 284 h 425"/>
                  <a:gd name="T16" fmla="*/ 0 w 170"/>
                  <a:gd name="T17" fmla="*/ 369 h 425"/>
                  <a:gd name="T18" fmla="*/ 85 w 170"/>
                  <a:gd name="T19" fmla="*/ 425 h 425"/>
                  <a:gd name="T20" fmla="*/ 142 w 170"/>
                  <a:gd name="T21" fmla="*/ 397 h 425"/>
                  <a:gd name="T22" fmla="*/ 142 w 170"/>
                  <a:gd name="T23" fmla="*/ 284 h 425"/>
                  <a:gd name="T24" fmla="*/ 170 w 170"/>
                  <a:gd name="T25" fmla="*/ 227 h 425"/>
                  <a:gd name="T26" fmla="*/ 142 w 170"/>
                  <a:gd name="T27" fmla="*/ 142 h 425"/>
                  <a:gd name="T28" fmla="*/ 142 w 170"/>
                  <a:gd name="T29" fmla="*/ 85 h 425"/>
                  <a:gd name="T30" fmla="*/ 170 w 170"/>
                  <a:gd name="T31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0" h="425">
                    <a:moveTo>
                      <a:pt x="170" y="57"/>
                    </a:moveTo>
                    <a:lnTo>
                      <a:pt x="113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114"/>
                    </a:lnTo>
                    <a:lnTo>
                      <a:pt x="28" y="142"/>
                    </a:lnTo>
                    <a:lnTo>
                      <a:pt x="28" y="255"/>
                    </a:lnTo>
                    <a:lnTo>
                      <a:pt x="0" y="284"/>
                    </a:lnTo>
                    <a:lnTo>
                      <a:pt x="0" y="369"/>
                    </a:lnTo>
                    <a:lnTo>
                      <a:pt x="85" y="425"/>
                    </a:lnTo>
                    <a:lnTo>
                      <a:pt x="142" y="397"/>
                    </a:lnTo>
                    <a:lnTo>
                      <a:pt x="142" y="284"/>
                    </a:lnTo>
                    <a:lnTo>
                      <a:pt x="170" y="227"/>
                    </a:lnTo>
                    <a:lnTo>
                      <a:pt x="142" y="142"/>
                    </a:lnTo>
                    <a:lnTo>
                      <a:pt x="142" y="85"/>
                    </a:lnTo>
                    <a:lnTo>
                      <a:pt x="170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5" name="Freeform 323"/>
              <p:cNvSpPr>
                <a:spLocks/>
              </p:cNvSpPr>
              <p:nvPr/>
            </p:nvSpPr>
            <p:spPr bwMode="auto">
              <a:xfrm>
                <a:off x="5150" y="1877"/>
                <a:ext cx="511" cy="567"/>
              </a:xfrm>
              <a:custGeom>
                <a:avLst/>
                <a:gdLst>
                  <a:gd name="T0" fmla="*/ 57 w 511"/>
                  <a:gd name="T1" fmla="*/ 114 h 567"/>
                  <a:gd name="T2" fmla="*/ 85 w 511"/>
                  <a:gd name="T3" fmla="*/ 227 h 567"/>
                  <a:gd name="T4" fmla="*/ 0 w 511"/>
                  <a:gd name="T5" fmla="*/ 227 h 567"/>
                  <a:gd name="T6" fmla="*/ 29 w 511"/>
                  <a:gd name="T7" fmla="*/ 284 h 567"/>
                  <a:gd name="T8" fmla="*/ 85 w 511"/>
                  <a:gd name="T9" fmla="*/ 284 h 567"/>
                  <a:gd name="T10" fmla="*/ 142 w 511"/>
                  <a:gd name="T11" fmla="*/ 341 h 567"/>
                  <a:gd name="T12" fmla="*/ 142 w 511"/>
                  <a:gd name="T13" fmla="*/ 397 h 567"/>
                  <a:gd name="T14" fmla="*/ 170 w 511"/>
                  <a:gd name="T15" fmla="*/ 426 h 567"/>
                  <a:gd name="T16" fmla="*/ 142 w 511"/>
                  <a:gd name="T17" fmla="*/ 482 h 567"/>
                  <a:gd name="T18" fmla="*/ 170 w 511"/>
                  <a:gd name="T19" fmla="*/ 511 h 567"/>
                  <a:gd name="T20" fmla="*/ 284 w 511"/>
                  <a:gd name="T21" fmla="*/ 482 h 567"/>
                  <a:gd name="T22" fmla="*/ 369 w 511"/>
                  <a:gd name="T23" fmla="*/ 567 h 567"/>
                  <a:gd name="T24" fmla="*/ 425 w 511"/>
                  <a:gd name="T25" fmla="*/ 539 h 567"/>
                  <a:gd name="T26" fmla="*/ 511 w 511"/>
                  <a:gd name="T27" fmla="*/ 482 h 567"/>
                  <a:gd name="T28" fmla="*/ 425 w 511"/>
                  <a:gd name="T29" fmla="*/ 426 h 567"/>
                  <a:gd name="T30" fmla="*/ 425 w 511"/>
                  <a:gd name="T31" fmla="*/ 341 h 567"/>
                  <a:gd name="T32" fmla="*/ 340 w 511"/>
                  <a:gd name="T33" fmla="*/ 256 h 567"/>
                  <a:gd name="T34" fmla="*/ 284 w 511"/>
                  <a:gd name="T35" fmla="*/ 57 h 567"/>
                  <a:gd name="T36" fmla="*/ 199 w 511"/>
                  <a:gd name="T37" fmla="*/ 0 h 567"/>
                  <a:gd name="T38" fmla="*/ 57 w 511"/>
                  <a:gd name="T39" fmla="*/ 11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11" h="567">
                    <a:moveTo>
                      <a:pt x="57" y="114"/>
                    </a:moveTo>
                    <a:lnTo>
                      <a:pt x="85" y="227"/>
                    </a:lnTo>
                    <a:lnTo>
                      <a:pt x="0" y="227"/>
                    </a:lnTo>
                    <a:lnTo>
                      <a:pt x="29" y="284"/>
                    </a:lnTo>
                    <a:lnTo>
                      <a:pt x="85" y="284"/>
                    </a:lnTo>
                    <a:lnTo>
                      <a:pt x="142" y="341"/>
                    </a:lnTo>
                    <a:lnTo>
                      <a:pt x="142" y="397"/>
                    </a:lnTo>
                    <a:lnTo>
                      <a:pt x="170" y="426"/>
                    </a:lnTo>
                    <a:lnTo>
                      <a:pt x="142" y="482"/>
                    </a:lnTo>
                    <a:lnTo>
                      <a:pt x="170" y="511"/>
                    </a:lnTo>
                    <a:lnTo>
                      <a:pt x="284" y="482"/>
                    </a:lnTo>
                    <a:lnTo>
                      <a:pt x="369" y="567"/>
                    </a:lnTo>
                    <a:lnTo>
                      <a:pt x="425" y="539"/>
                    </a:lnTo>
                    <a:lnTo>
                      <a:pt x="511" y="482"/>
                    </a:lnTo>
                    <a:lnTo>
                      <a:pt x="425" y="426"/>
                    </a:lnTo>
                    <a:lnTo>
                      <a:pt x="425" y="341"/>
                    </a:lnTo>
                    <a:lnTo>
                      <a:pt x="340" y="256"/>
                    </a:lnTo>
                    <a:lnTo>
                      <a:pt x="284" y="57"/>
                    </a:lnTo>
                    <a:lnTo>
                      <a:pt x="199" y="0"/>
                    </a:lnTo>
                    <a:lnTo>
                      <a:pt x="57" y="11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6" name="Freeform 324"/>
              <p:cNvSpPr>
                <a:spLocks/>
              </p:cNvSpPr>
              <p:nvPr/>
            </p:nvSpPr>
            <p:spPr bwMode="auto">
              <a:xfrm>
                <a:off x="4498" y="1622"/>
                <a:ext cx="851" cy="511"/>
              </a:xfrm>
              <a:custGeom>
                <a:avLst/>
                <a:gdLst>
                  <a:gd name="T0" fmla="*/ 0 w 851"/>
                  <a:gd name="T1" fmla="*/ 426 h 511"/>
                  <a:gd name="T2" fmla="*/ 57 w 851"/>
                  <a:gd name="T3" fmla="*/ 511 h 511"/>
                  <a:gd name="T4" fmla="*/ 284 w 851"/>
                  <a:gd name="T5" fmla="*/ 454 h 511"/>
                  <a:gd name="T6" fmla="*/ 312 w 851"/>
                  <a:gd name="T7" fmla="*/ 397 h 511"/>
                  <a:gd name="T8" fmla="*/ 397 w 851"/>
                  <a:gd name="T9" fmla="*/ 397 h 511"/>
                  <a:gd name="T10" fmla="*/ 425 w 851"/>
                  <a:gd name="T11" fmla="*/ 426 h 511"/>
                  <a:gd name="T12" fmla="*/ 567 w 851"/>
                  <a:gd name="T13" fmla="*/ 369 h 511"/>
                  <a:gd name="T14" fmla="*/ 652 w 851"/>
                  <a:gd name="T15" fmla="*/ 397 h 511"/>
                  <a:gd name="T16" fmla="*/ 709 w 851"/>
                  <a:gd name="T17" fmla="*/ 369 h 511"/>
                  <a:gd name="T18" fmla="*/ 851 w 851"/>
                  <a:gd name="T19" fmla="*/ 255 h 511"/>
                  <a:gd name="T20" fmla="*/ 766 w 851"/>
                  <a:gd name="T21" fmla="*/ 170 h 511"/>
                  <a:gd name="T22" fmla="*/ 766 w 851"/>
                  <a:gd name="T23" fmla="*/ 85 h 511"/>
                  <a:gd name="T24" fmla="*/ 737 w 851"/>
                  <a:gd name="T25" fmla="*/ 57 h 511"/>
                  <a:gd name="T26" fmla="*/ 681 w 851"/>
                  <a:gd name="T27" fmla="*/ 85 h 511"/>
                  <a:gd name="T28" fmla="*/ 652 w 851"/>
                  <a:gd name="T29" fmla="*/ 57 h 511"/>
                  <a:gd name="T30" fmla="*/ 624 w 851"/>
                  <a:gd name="T31" fmla="*/ 57 h 511"/>
                  <a:gd name="T32" fmla="*/ 624 w 851"/>
                  <a:gd name="T33" fmla="*/ 114 h 511"/>
                  <a:gd name="T34" fmla="*/ 567 w 851"/>
                  <a:gd name="T35" fmla="*/ 85 h 511"/>
                  <a:gd name="T36" fmla="*/ 539 w 851"/>
                  <a:gd name="T37" fmla="*/ 114 h 511"/>
                  <a:gd name="T38" fmla="*/ 454 w 851"/>
                  <a:gd name="T39" fmla="*/ 114 h 511"/>
                  <a:gd name="T40" fmla="*/ 425 w 851"/>
                  <a:gd name="T41" fmla="*/ 85 h 511"/>
                  <a:gd name="T42" fmla="*/ 397 w 851"/>
                  <a:gd name="T43" fmla="*/ 114 h 511"/>
                  <a:gd name="T44" fmla="*/ 340 w 851"/>
                  <a:gd name="T45" fmla="*/ 0 h 511"/>
                  <a:gd name="T46" fmla="*/ 312 w 851"/>
                  <a:gd name="T47" fmla="*/ 0 h 511"/>
                  <a:gd name="T48" fmla="*/ 284 w 851"/>
                  <a:gd name="T49" fmla="*/ 85 h 511"/>
                  <a:gd name="T50" fmla="*/ 255 w 851"/>
                  <a:gd name="T51" fmla="*/ 29 h 511"/>
                  <a:gd name="T52" fmla="*/ 170 w 851"/>
                  <a:gd name="T53" fmla="*/ 29 h 511"/>
                  <a:gd name="T54" fmla="*/ 170 w 851"/>
                  <a:gd name="T55" fmla="*/ 114 h 511"/>
                  <a:gd name="T56" fmla="*/ 114 w 851"/>
                  <a:gd name="T57" fmla="*/ 114 h 511"/>
                  <a:gd name="T58" fmla="*/ 114 w 851"/>
                  <a:gd name="T59" fmla="*/ 142 h 511"/>
                  <a:gd name="T60" fmla="*/ 57 w 851"/>
                  <a:gd name="T61" fmla="*/ 255 h 511"/>
                  <a:gd name="T62" fmla="*/ 85 w 851"/>
                  <a:gd name="T63" fmla="*/ 284 h 511"/>
                  <a:gd name="T64" fmla="*/ 57 w 851"/>
                  <a:gd name="T65" fmla="*/ 397 h 511"/>
                  <a:gd name="T66" fmla="*/ 0 w 851"/>
                  <a:gd name="T67" fmla="*/ 426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51" h="511">
                    <a:moveTo>
                      <a:pt x="0" y="426"/>
                    </a:moveTo>
                    <a:lnTo>
                      <a:pt x="57" y="511"/>
                    </a:lnTo>
                    <a:lnTo>
                      <a:pt x="284" y="454"/>
                    </a:lnTo>
                    <a:lnTo>
                      <a:pt x="312" y="397"/>
                    </a:lnTo>
                    <a:lnTo>
                      <a:pt x="397" y="397"/>
                    </a:lnTo>
                    <a:lnTo>
                      <a:pt x="425" y="426"/>
                    </a:lnTo>
                    <a:lnTo>
                      <a:pt x="567" y="369"/>
                    </a:lnTo>
                    <a:lnTo>
                      <a:pt x="652" y="397"/>
                    </a:lnTo>
                    <a:lnTo>
                      <a:pt x="709" y="369"/>
                    </a:lnTo>
                    <a:lnTo>
                      <a:pt x="851" y="255"/>
                    </a:lnTo>
                    <a:lnTo>
                      <a:pt x="766" y="170"/>
                    </a:lnTo>
                    <a:lnTo>
                      <a:pt x="766" y="85"/>
                    </a:lnTo>
                    <a:lnTo>
                      <a:pt x="737" y="57"/>
                    </a:lnTo>
                    <a:lnTo>
                      <a:pt x="681" y="85"/>
                    </a:lnTo>
                    <a:lnTo>
                      <a:pt x="652" y="57"/>
                    </a:lnTo>
                    <a:lnTo>
                      <a:pt x="624" y="57"/>
                    </a:lnTo>
                    <a:lnTo>
                      <a:pt x="624" y="114"/>
                    </a:lnTo>
                    <a:lnTo>
                      <a:pt x="567" y="85"/>
                    </a:lnTo>
                    <a:lnTo>
                      <a:pt x="539" y="114"/>
                    </a:lnTo>
                    <a:lnTo>
                      <a:pt x="454" y="114"/>
                    </a:lnTo>
                    <a:lnTo>
                      <a:pt x="425" y="85"/>
                    </a:lnTo>
                    <a:lnTo>
                      <a:pt x="397" y="114"/>
                    </a:lnTo>
                    <a:lnTo>
                      <a:pt x="340" y="0"/>
                    </a:lnTo>
                    <a:lnTo>
                      <a:pt x="312" y="0"/>
                    </a:lnTo>
                    <a:lnTo>
                      <a:pt x="284" y="85"/>
                    </a:lnTo>
                    <a:lnTo>
                      <a:pt x="255" y="29"/>
                    </a:lnTo>
                    <a:lnTo>
                      <a:pt x="170" y="29"/>
                    </a:lnTo>
                    <a:lnTo>
                      <a:pt x="170" y="114"/>
                    </a:lnTo>
                    <a:lnTo>
                      <a:pt x="114" y="114"/>
                    </a:lnTo>
                    <a:lnTo>
                      <a:pt x="114" y="142"/>
                    </a:lnTo>
                    <a:lnTo>
                      <a:pt x="57" y="255"/>
                    </a:lnTo>
                    <a:lnTo>
                      <a:pt x="85" y="284"/>
                    </a:lnTo>
                    <a:lnTo>
                      <a:pt x="57" y="397"/>
                    </a:lnTo>
                    <a:lnTo>
                      <a:pt x="0" y="42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7" name="Freeform 325"/>
              <p:cNvSpPr>
                <a:spLocks/>
              </p:cNvSpPr>
              <p:nvPr/>
            </p:nvSpPr>
            <p:spPr bwMode="auto">
              <a:xfrm>
                <a:off x="4441" y="1225"/>
                <a:ext cx="823" cy="511"/>
              </a:xfrm>
              <a:custGeom>
                <a:avLst/>
                <a:gdLst>
                  <a:gd name="T0" fmla="*/ 171 w 823"/>
                  <a:gd name="T1" fmla="*/ 511 h 511"/>
                  <a:gd name="T2" fmla="*/ 142 w 823"/>
                  <a:gd name="T3" fmla="*/ 454 h 511"/>
                  <a:gd name="T4" fmla="*/ 57 w 823"/>
                  <a:gd name="T5" fmla="*/ 397 h 511"/>
                  <a:gd name="T6" fmla="*/ 57 w 823"/>
                  <a:gd name="T7" fmla="*/ 341 h 511"/>
                  <a:gd name="T8" fmla="*/ 0 w 823"/>
                  <a:gd name="T9" fmla="*/ 284 h 511"/>
                  <a:gd name="T10" fmla="*/ 29 w 823"/>
                  <a:gd name="T11" fmla="*/ 85 h 511"/>
                  <a:gd name="T12" fmla="*/ 142 w 823"/>
                  <a:gd name="T13" fmla="*/ 85 h 511"/>
                  <a:gd name="T14" fmla="*/ 227 w 823"/>
                  <a:gd name="T15" fmla="*/ 57 h 511"/>
                  <a:gd name="T16" fmla="*/ 256 w 823"/>
                  <a:gd name="T17" fmla="*/ 0 h 511"/>
                  <a:gd name="T18" fmla="*/ 454 w 823"/>
                  <a:gd name="T19" fmla="*/ 57 h 511"/>
                  <a:gd name="T20" fmla="*/ 511 w 823"/>
                  <a:gd name="T21" fmla="*/ 29 h 511"/>
                  <a:gd name="T22" fmla="*/ 567 w 823"/>
                  <a:gd name="T23" fmla="*/ 114 h 511"/>
                  <a:gd name="T24" fmla="*/ 681 w 823"/>
                  <a:gd name="T25" fmla="*/ 170 h 511"/>
                  <a:gd name="T26" fmla="*/ 709 w 823"/>
                  <a:gd name="T27" fmla="*/ 227 h 511"/>
                  <a:gd name="T28" fmla="*/ 823 w 823"/>
                  <a:gd name="T29" fmla="*/ 341 h 511"/>
                  <a:gd name="T30" fmla="*/ 794 w 823"/>
                  <a:gd name="T31" fmla="*/ 397 h 511"/>
                  <a:gd name="T32" fmla="*/ 794 w 823"/>
                  <a:gd name="T33" fmla="*/ 454 h 511"/>
                  <a:gd name="T34" fmla="*/ 738 w 823"/>
                  <a:gd name="T35" fmla="*/ 482 h 511"/>
                  <a:gd name="T36" fmla="*/ 709 w 823"/>
                  <a:gd name="T37" fmla="*/ 454 h 511"/>
                  <a:gd name="T38" fmla="*/ 681 w 823"/>
                  <a:gd name="T39" fmla="*/ 454 h 511"/>
                  <a:gd name="T40" fmla="*/ 681 w 823"/>
                  <a:gd name="T41" fmla="*/ 511 h 511"/>
                  <a:gd name="T42" fmla="*/ 624 w 823"/>
                  <a:gd name="T43" fmla="*/ 482 h 511"/>
                  <a:gd name="T44" fmla="*/ 596 w 823"/>
                  <a:gd name="T45" fmla="*/ 511 h 511"/>
                  <a:gd name="T46" fmla="*/ 511 w 823"/>
                  <a:gd name="T47" fmla="*/ 511 h 511"/>
                  <a:gd name="T48" fmla="*/ 482 w 823"/>
                  <a:gd name="T49" fmla="*/ 482 h 511"/>
                  <a:gd name="T50" fmla="*/ 454 w 823"/>
                  <a:gd name="T51" fmla="*/ 511 h 511"/>
                  <a:gd name="T52" fmla="*/ 397 w 823"/>
                  <a:gd name="T53" fmla="*/ 397 h 511"/>
                  <a:gd name="T54" fmla="*/ 369 w 823"/>
                  <a:gd name="T55" fmla="*/ 397 h 511"/>
                  <a:gd name="T56" fmla="*/ 341 w 823"/>
                  <a:gd name="T57" fmla="*/ 482 h 511"/>
                  <a:gd name="T58" fmla="*/ 312 w 823"/>
                  <a:gd name="T59" fmla="*/ 426 h 511"/>
                  <a:gd name="T60" fmla="*/ 227 w 823"/>
                  <a:gd name="T61" fmla="*/ 426 h 511"/>
                  <a:gd name="T62" fmla="*/ 227 w 823"/>
                  <a:gd name="T63" fmla="*/ 511 h 511"/>
                  <a:gd name="T64" fmla="*/ 171 w 823"/>
                  <a:gd name="T65" fmla="*/ 51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3" h="511">
                    <a:moveTo>
                      <a:pt x="171" y="511"/>
                    </a:moveTo>
                    <a:lnTo>
                      <a:pt x="142" y="454"/>
                    </a:lnTo>
                    <a:lnTo>
                      <a:pt x="57" y="397"/>
                    </a:lnTo>
                    <a:lnTo>
                      <a:pt x="57" y="341"/>
                    </a:lnTo>
                    <a:lnTo>
                      <a:pt x="0" y="284"/>
                    </a:lnTo>
                    <a:lnTo>
                      <a:pt x="29" y="85"/>
                    </a:lnTo>
                    <a:lnTo>
                      <a:pt x="142" y="85"/>
                    </a:lnTo>
                    <a:lnTo>
                      <a:pt x="227" y="57"/>
                    </a:lnTo>
                    <a:lnTo>
                      <a:pt x="256" y="0"/>
                    </a:lnTo>
                    <a:lnTo>
                      <a:pt x="454" y="57"/>
                    </a:lnTo>
                    <a:lnTo>
                      <a:pt x="511" y="29"/>
                    </a:lnTo>
                    <a:lnTo>
                      <a:pt x="567" y="114"/>
                    </a:lnTo>
                    <a:lnTo>
                      <a:pt x="681" y="170"/>
                    </a:lnTo>
                    <a:lnTo>
                      <a:pt x="709" y="227"/>
                    </a:lnTo>
                    <a:lnTo>
                      <a:pt x="823" y="341"/>
                    </a:lnTo>
                    <a:lnTo>
                      <a:pt x="794" y="397"/>
                    </a:lnTo>
                    <a:lnTo>
                      <a:pt x="794" y="454"/>
                    </a:lnTo>
                    <a:lnTo>
                      <a:pt x="738" y="482"/>
                    </a:lnTo>
                    <a:lnTo>
                      <a:pt x="709" y="454"/>
                    </a:lnTo>
                    <a:lnTo>
                      <a:pt x="681" y="454"/>
                    </a:lnTo>
                    <a:lnTo>
                      <a:pt x="681" y="511"/>
                    </a:lnTo>
                    <a:lnTo>
                      <a:pt x="624" y="482"/>
                    </a:lnTo>
                    <a:lnTo>
                      <a:pt x="596" y="511"/>
                    </a:lnTo>
                    <a:lnTo>
                      <a:pt x="511" y="511"/>
                    </a:lnTo>
                    <a:lnTo>
                      <a:pt x="482" y="482"/>
                    </a:lnTo>
                    <a:lnTo>
                      <a:pt x="454" y="511"/>
                    </a:lnTo>
                    <a:lnTo>
                      <a:pt x="397" y="397"/>
                    </a:lnTo>
                    <a:lnTo>
                      <a:pt x="369" y="397"/>
                    </a:lnTo>
                    <a:lnTo>
                      <a:pt x="341" y="482"/>
                    </a:lnTo>
                    <a:lnTo>
                      <a:pt x="312" y="426"/>
                    </a:lnTo>
                    <a:lnTo>
                      <a:pt x="227" y="426"/>
                    </a:lnTo>
                    <a:lnTo>
                      <a:pt x="227" y="511"/>
                    </a:lnTo>
                    <a:lnTo>
                      <a:pt x="171" y="51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33" name="グループ化 132"/>
          <p:cNvGrpSpPr/>
          <p:nvPr/>
        </p:nvGrpSpPr>
        <p:grpSpPr>
          <a:xfrm>
            <a:off x="4477385" y="4331073"/>
            <a:ext cx="1381602" cy="1622439"/>
            <a:chOff x="4477385" y="4331073"/>
            <a:chExt cx="1381602" cy="1622439"/>
          </a:xfrm>
        </p:grpSpPr>
        <p:sp>
          <p:nvSpPr>
            <p:cNvPr id="134" name="正方形/長方形 133"/>
            <p:cNvSpPr/>
            <p:nvPr/>
          </p:nvSpPr>
          <p:spPr>
            <a:xfrm>
              <a:off x="4988243" y="5169114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4477385" y="4996677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4800600" y="4331073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5366544" y="4828139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4863307" y="5676513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</p:grpSp>
      <p:grpSp>
        <p:nvGrpSpPr>
          <p:cNvPr id="139" name="グループ化 138"/>
          <p:cNvGrpSpPr/>
          <p:nvPr/>
        </p:nvGrpSpPr>
        <p:grpSpPr>
          <a:xfrm>
            <a:off x="429858" y="2172592"/>
            <a:ext cx="8556980" cy="8268803"/>
            <a:chOff x="429858" y="2172592"/>
            <a:chExt cx="8556980" cy="8268803"/>
          </a:xfrm>
        </p:grpSpPr>
        <p:sp>
          <p:nvSpPr>
            <p:cNvPr id="140" name="正方形/長方形 139"/>
            <p:cNvSpPr/>
            <p:nvPr/>
          </p:nvSpPr>
          <p:spPr>
            <a:xfrm>
              <a:off x="2726798" y="755025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上天草市</a:t>
              </a: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7356333" y="374739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阿蘇市</a:t>
              </a:r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6002988" y="65883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美里町</a:t>
              </a:r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429858" y="760881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苓北町</a:t>
              </a:r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6949715" y="927143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湯前町</a:t>
              </a: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7081158" y="986313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多良木町</a:t>
              </a:r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5927726" y="9998076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錦町</a:t>
              </a:r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2846337" y="944403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津奈木町</a:t>
              </a:r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4645465" y="685819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氷川町</a:t>
              </a:r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5742834" y="51383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益城町</a:t>
              </a:r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5595441" y="604284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甲佐町</a:t>
              </a:r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7121745" y="575262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山都町</a:t>
              </a:r>
            </a:p>
          </p:txBody>
        </p:sp>
        <p:sp>
          <p:nvSpPr>
            <p:cNvPr id="152" name="正方形/長方形 151"/>
            <p:cNvSpPr/>
            <p:nvPr/>
          </p:nvSpPr>
          <p:spPr>
            <a:xfrm>
              <a:off x="3637976" y="910099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芦北町</a:t>
              </a:r>
            </a:p>
          </p:txBody>
        </p:sp>
        <p:sp>
          <p:nvSpPr>
            <p:cNvPr id="153" name="正方形/長方形 152"/>
            <p:cNvSpPr/>
            <p:nvPr/>
          </p:nvSpPr>
          <p:spPr>
            <a:xfrm>
              <a:off x="5846981" y="350595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菊池市</a:t>
              </a:r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4401563" y="636369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宇城市</a:t>
              </a:r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813595" y="829028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天草市</a:t>
              </a:r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3549349" y="300841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南関町</a:t>
              </a:r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2917600" y="401447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長洲町</a:t>
              </a:r>
            </a:p>
          </p:txBody>
        </p:sp>
        <p:sp>
          <p:nvSpPr>
            <p:cNvPr id="158" name="正方形/長方形 157"/>
            <p:cNvSpPr/>
            <p:nvPr/>
          </p:nvSpPr>
          <p:spPr>
            <a:xfrm>
              <a:off x="4234657" y="325616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和水町</a:t>
              </a:r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4342032" y="420709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玉東町</a:t>
              </a:r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4050153" y="593258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宇土市</a:t>
              </a:r>
            </a:p>
          </p:txBody>
        </p:sp>
        <p:sp>
          <p:nvSpPr>
            <p:cNvPr id="161" name="正方形/長方形 160"/>
            <p:cNvSpPr/>
            <p:nvPr/>
          </p:nvSpPr>
          <p:spPr>
            <a:xfrm>
              <a:off x="5269921" y="421632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合志市</a:t>
              </a:r>
            </a:p>
          </p:txBody>
        </p:sp>
        <p:sp>
          <p:nvSpPr>
            <p:cNvPr id="162" name="正方形/長方形 161"/>
            <p:cNvSpPr/>
            <p:nvPr/>
          </p:nvSpPr>
          <p:spPr>
            <a:xfrm>
              <a:off x="4222176" y="528395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熊本市</a:t>
              </a:r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3191888" y="349805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荒尾市</a:t>
              </a:r>
            </a:p>
          </p:txBody>
        </p:sp>
        <p:sp>
          <p:nvSpPr>
            <p:cNvPr id="164" name="正方形/長方形 163"/>
            <p:cNvSpPr/>
            <p:nvPr/>
          </p:nvSpPr>
          <p:spPr>
            <a:xfrm>
              <a:off x="7320971" y="285452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南小国町</a:t>
              </a: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5257503" y="54643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嘉島町</a:t>
              </a:r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6904257" y="85424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水上村</a:t>
              </a:r>
            </a:p>
          </p:txBody>
        </p:sp>
        <p:sp>
          <p:nvSpPr>
            <p:cNvPr id="167" name="正方形/長方形 166"/>
            <p:cNvSpPr/>
            <p:nvPr/>
          </p:nvSpPr>
          <p:spPr>
            <a:xfrm>
              <a:off x="5073650" y="891238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山江村</a:t>
              </a:r>
            </a:p>
          </p:txBody>
        </p:sp>
        <p:sp>
          <p:nvSpPr>
            <p:cNvPr id="168" name="正方形/長方形 167"/>
            <p:cNvSpPr/>
            <p:nvPr/>
          </p:nvSpPr>
          <p:spPr>
            <a:xfrm>
              <a:off x="5881688" y="560842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御船町</a:t>
              </a:r>
            </a:p>
          </p:txBody>
        </p:sp>
        <p:sp>
          <p:nvSpPr>
            <p:cNvPr id="169" name="正方形/長方形 168"/>
            <p:cNvSpPr/>
            <p:nvPr/>
          </p:nvSpPr>
          <p:spPr>
            <a:xfrm>
              <a:off x="6107113" y="9634894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あさぎり町</a:t>
              </a:r>
            </a:p>
          </p:txBody>
        </p:sp>
        <p:sp>
          <p:nvSpPr>
            <p:cNvPr id="170" name="正方形/長方形 169"/>
            <p:cNvSpPr/>
            <p:nvPr/>
          </p:nvSpPr>
          <p:spPr>
            <a:xfrm>
              <a:off x="5712044" y="80297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五木村</a:t>
              </a:r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5826344" y="896366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相良村</a:t>
              </a:r>
            </a:p>
          </p:txBody>
        </p:sp>
        <p:sp>
          <p:nvSpPr>
            <p:cNvPr id="172" name="正方形/長方形 171"/>
            <p:cNvSpPr/>
            <p:nvPr/>
          </p:nvSpPr>
          <p:spPr>
            <a:xfrm>
              <a:off x="4441526" y="925998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球磨村</a:t>
              </a:r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7050088" y="471338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南阿蘇村</a:t>
              </a:r>
            </a:p>
          </p:txBody>
        </p:sp>
        <p:sp>
          <p:nvSpPr>
            <p:cNvPr id="174" name="正方形/長方形 173"/>
            <p:cNvSpPr/>
            <p:nvPr/>
          </p:nvSpPr>
          <p:spPr>
            <a:xfrm>
              <a:off x="8244327" y="46560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高森町</a:t>
              </a:r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4972051" y="289738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山鹿市</a:t>
              </a:r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3751702" y="400272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玉名市</a:t>
              </a:r>
            </a:p>
          </p:txBody>
        </p:sp>
        <p:sp>
          <p:nvSpPr>
            <p:cNvPr id="177" name="正方形/長方形 176"/>
            <p:cNvSpPr/>
            <p:nvPr/>
          </p:nvSpPr>
          <p:spPr>
            <a:xfrm>
              <a:off x="5002652" y="1013361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人吉市</a:t>
              </a:r>
            </a:p>
          </p:txBody>
        </p:sp>
        <p:sp>
          <p:nvSpPr>
            <p:cNvPr id="178" name="正方形/長方形 177"/>
            <p:cNvSpPr/>
            <p:nvPr/>
          </p:nvSpPr>
          <p:spPr>
            <a:xfrm>
              <a:off x="5257503" y="725646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八代市</a:t>
              </a:r>
            </a:p>
          </p:txBody>
        </p:sp>
        <p:sp>
          <p:nvSpPr>
            <p:cNvPr id="179" name="正方形/長方形 178"/>
            <p:cNvSpPr/>
            <p:nvPr/>
          </p:nvSpPr>
          <p:spPr>
            <a:xfrm>
              <a:off x="6276976" y="48514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西原村</a:t>
              </a:r>
            </a:p>
          </p:txBody>
        </p:sp>
        <p:sp>
          <p:nvSpPr>
            <p:cNvPr id="180" name="正方形/長方形 179"/>
            <p:cNvSpPr/>
            <p:nvPr/>
          </p:nvSpPr>
          <p:spPr>
            <a:xfrm>
              <a:off x="8244327" y="337175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産山村</a:t>
              </a:r>
            </a:p>
          </p:txBody>
        </p:sp>
        <p:sp>
          <p:nvSpPr>
            <p:cNvPr id="181" name="正方形/長方形 180"/>
            <p:cNvSpPr/>
            <p:nvPr/>
          </p:nvSpPr>
          <p:spPr>
            <a:xfrm>
              <a:off x="7241754" y="217259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小国町</a:t>
              </a:r>
            </a:p>
          </p:txBody>
        </p:sp>
        <p:sp>
          <p:nvSpPr>
            <p:cNvPr id="182" name="正方形/長方形 181"/>
            <p:cNvSpPr/>
            <p:nvPr/>
          </p:nvSpPr>
          <p:spPr>
            <a:xfrm>
              <a:off x="5624806" y="452036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菊陽町</a:t>
              </a:r>
            </a:p>
          </p:txBody>
        </p:sp>
        <p:sp>
          <p:nvSpPr>
            <p:cNvPr id="183" name="正方形/長方形 182"/>
            <p:cNvSpPr/>
            <p:nvPr/>
          </p:nvSpPr>
          <p:spPr>
            <a:xfrm>
              <a:off x="3067489" y="1007278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水俣市</a:t>
              </a:r>
            </a:p>
          </p:txBody>
        </p:sp>
        <p:sp>
          <p:nvSpPr>
            <p:cNvPr id="184" name="正方形/長方形 183"/>
            <p:cNvSpPr/>
            <p:nvPr/>
          </p:nvSpPr>
          <p:spPr>
            <a:xfrm>
              <a:off x="6218677" y="42499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大津町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65100" y="1944688"/>
            <a:ext cx="9226550" cy="8866187"/>
            <a:chOff x="165100" y="1944688"/>
            <a:chExt cx="9226550" cy="8866187"/>
          </a:xfrm>
        </p:grpSpPr>
        <p:grpSp>
          <p:nvGrpSpPr>
            <p:cNvPr id="15686" name="Group 326"/>
            <p:cNvGrpSpPr>
              <a:grpSpLocks/>
            </p:cNvGrpSpPr>
            <p:nvPr/>
          </p:nvGrpSpPr>
          <p:grpSpPr bwMode="auto">
            <a:xfrm>
              <a:off x="4305300" y="3698875"/>
              <a:ext cx="1709738" cy="2566988"/>
              <a:chOff x="2712" y="2330"/>
              <a:chExt cx="1077" cy="1617"/>
            </a:xfrm>
          </p:grpSpPr>
          <p:sp>
            <p:nvSpPr>
              <p:cNvPr id="15678" name="Freeform 318"/>
              <p:cNvSpPr>
                <a:spLocks/>
              </p:cNvSpPr>
              <p:nvPr/>
            </p:nvSpPr>
            <p:spPr bwMode="auto">
              <a:xfrm>
                <a:off x="2938" y="2330"/>
                <a:ext cx="510" cy="850"/>
              </a:xfrm>
              <a:custGeom>
                <a:avLst/>
                <a:gdLst>
                  <a:gd name="T0" fmla="*/ 0 w 510"/>
                  <a:gd name="T1" fmla="*/ 624 h 851"/>
                  <a:gd name="T2" fmla="*/ 0 w 510"/>
                  <a:gd name="T3" fmla="*/ 595 h 851"/>
                  <a:gd name="T4" fmla="*/ 57 w 510"/>
                  <a:gd name="T5" fmla="*/ 567 h 851"/>
                  <a:gd name="T6" fmla="*/ 57 w 510"/>
                  <a:gd name="T7" fmla="*/ 454 h 851"/>
                  <a:gd name="T8" fmla="*/ 85 w 510"/>
                  <a:gd name="T9" fmla="*/ 397 h 851"/>
                  <a:gd name="T10" fmla="*/ 57 w 510"/>
                  <a:gd name="T11" fmla="*/ 312 h 851"/>
                  <a:gd name="T12" fmla="*/ 57 w 510"/>
                  <a:gd name="T13" fmla="*/ 255 h 851"/>
                  <a:gd name="T14" fmla="*/ 85 w 510"/>
                  <a:gd name="T15" fmla="*/ 227 h 851"/>
                  <a:gd name="T16" fmla="*/ 142 w 510"/>
                  <a:gd name="T17" fmla="*/ 227 h 851"/>
                  <a:gd name="T18" fmla="*/ 170 w 510"/>
                  <a:gd name="T19" fmla="*/ 198 h 851"/>
                  <a:gd name="T20" fmla="*/ 170 w 510"/>
                  <a:gd name="T21" fmla="*/ 142 h 851"/>
                  <a:gd name="T22" fmla="*/ 255 w 510"/>
                  <a:gd name="T23" fmla="*/ 113 h 851"/>
                  <a:gd name="T24" fmla="*/ 340 w 510"/>
                  <a:gd name="T25" fmla="*/ 0 h 851"/>
                  <a:gd name="T26" fmla="*/ 425 w 510"/>
                  <a:gd name="T27" fmla="*/ 0 h 851"/>
                  <a:gd name="T28" fmla="*/ 425 w 510"/>
                  <a:gd name="T29" fmla="*/ 255 h 851"/>
                  <a:gd name="T30" fmla="*/ 397 w 510"/>
                  <a:gd name="T31" fmla="*/ 369 h 851"/>
                  <a:gd name="T32" fmla="*/ 397 w 510"/>
                  <a:gd name="T33" fmla="*/ 482 h 851"/>
                  <a:gd name="T34" fmla="*/ 425 w 510"/>
                  <a:gd name="T35" fmla="*/ 454 h 851"/>
                  <a:gd name="T36" fmla="*/ 454 w 510"/>
                  <a:gd name="T37" fmla="*/ 539 h 851"/>
                  <a:gd name="T38" fmla="*/ 425 w 510"/>
                  <a:gd name="T39" fmla="*/ 624 h 851"/>
                  <a:gd name="T40" fmla="*/ 510 w 510"/>
                  <a:gd name="T41" fmla="*/ 680 h 851"/>
                  <a:gd name="T42" fmla="*/ 482 w 510"/>
                  <a:gd name="T43" fmla="*/ 765 h 851"/>
                  <a:gd name="T44" fmla="*/ 397 w 510"/>
                  <a:gd name="T45" fmla="*/ 794 h 851"/>
                  <a:gd name="T46" fmla="*/ 397 w 510"/>
                  <a:gd name="T47" fmla="*/ 822 h 851"/>
                  <a:gd name="T48" fmla="*/ 312 w 510"/>
                  <a:gd name="T49" fmla="*/ 851 h 851"/>
                  <a:gd name="T50" fmla="*/ 312 w 510"/>
                  <a:gd name="T51" fmla="*/ 794 h 851"/>
                  <a:gd name="T52" fmla="*/ 227 w 510"/>
                  <a:gd name="T53" fmla="*/ 765 h 851"/>
                  <a:gd name="T54" fmla="*/ 198 w 510"/>
                  <a:gd name="T55" fmla="*/ 737 h 851"/>
                  <a:gd name="T56" fmla="*/ 113 w 510"/>
                  <a:gd name="T57" fmla="*/ 794 h 851"/>
                  <a:gd name="T58" fmla="*/ 142 w 510"/>
                  <a:gd name="T59" fmla="*/ 680 h 851"/>
                  <a:gd name="T60" fmla="*/ 113 w 510"/>
                  <a:gd name="T61" fmla="*/ 624 h 851"/>
                  <a:gd name="T62" fmla="*/ 57 w 510"/>
                  <a:gd name="T63" fmla="*/ 652 h 851"/>
                  <a:gd name="T64" fmla="*/ 0 w 510"/>
                  <a:gd name="T65" fmla="*/ 62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0" h="851">
                    <a:moveTo>
                      <a:pt x="0" y="624"/>
                    </a:moveTo>
                    <a:lnTo>
                      <a:pt x="0" y="595"/>
                    </a:lnTo>
                    <a:lnTo>
                      <a:pt x="57" y="567"/>
                    </a:lnTo>
                    <a:lnTo>
                      <a:pt x="57" y="454"/>
                    </a:lnTo>
                    <a:lnTo>
                      <a:pt x="85" y="397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70" y="198"/>
                    </a:lnTo>
                    <a:lnTo>
                      <a:pt x="170" y="142"/>
                    </a:lnTo>
                    <a:lnTo>
                      <a:pt x="255" y="113"/>
                    </a:lnTo>
                    <a:lnTo>
                      <a:pt x="340" y="0"/>
                    </a:lnTo>
                    <a:lnTo>
                      <a:pt x="425" y="0"/>
                    </a:lnTo>
                    <a:lnTo>
                      <a:pt x="425" y="255"/>
                    </a:lnTo>
                    <a:lnTo>
                      <a:pt x="397" y="369"/>
                    </a:lnTo>
                    <a:lnTo>
                      <a:pt x="397" y="482"/>
                    </a:lnTo>
                    <a:lnTo>
                      <a:pt x="425" y="454"/>
                    </a:lnTo>
                    <a:lnTo>
                      <a:pt x="454" y="539"/>
                    </a:lnTo>
                    <a:lnTo>
                      <a:pt x="425" y="624"/>
                    </a:lnTo>
                    <a:lnTo>
                      <a:pt x="510" y="680"/>
                    </a:lnTo>
                    <a:lnTo>
                      <a:pt x="482" y="765"/>
                    </a:lnTo>
                    <a:lnTo>
                      <a:pt x="397" y="794"/>
                    </a:lnTo>
                    <a:lnTo>
                      <a:pt x="397" y="822"/>
                    </a:lnTo>
                    <a:lnTo>
                      <a:pt x="312" y="851"/>
                    </a:lnTo>
                    <a:lnTo>
                      <a:pt x="312" y="794"/>
                    </a:lnTo>
                    <a:lnTo>
                      <a:pt x="227" y="765"/>
                    </a:lnTo>
                    <a:lnTo>
                      <a:pt x="198" y="737"/>
                    </a:lnTo>
                    <a:lnTo>
                      <a:pt x="113" y="794"/>
                    </a:lnTo>
                    <a:lnTo>
                      <a:pt x="142" y="680"/>
                    </a:lnTo>
                    <a:lnTo>
                      <a:pt x="113" y="624"/>
                    </a:lnTo>
                    <a:lnTo>
                      <a:pt x="57" y="652"/>
                    </a:lnTo>
                    <a:lnTo>
                      <a:pt x="0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9" name="Freeform 319"/>
              <p:cNvSpPr>
                <a:spLocks/>
              </p:cNvSpPr>
              <p:nvPr/>
            </p:nvSpPr>
            <p:spPr bwMode="auto">
              <a:xfrm>
                <a:off x="2712" y="2955"/>
                <a:ext cx="539" cy="595"/>
              </a:xfrm>
              <a:custGeom>
                <a:avLst/>
                <a:gdLst>
                  <a:gd name="T0" fmla="*/ 29 w 539"/>
                  <a:gd name="T1" fmla="*/ 85 h 595"/>
                  <a:gd name="T2" fmla="*/ 57 w 539"/>
                  <a:gd name="T3" fmla="*/ 28 h 595"/>
                  <a:gd name="T4" fmla="*/ 170 w 539"/>
                  <a:gd name="T5" fmla="*/ 56 h 595"/>
                  <a:gd name="T6" fmla="*/ 227 w 539"/>
                  <a:gd name="T7" fmla="*/ 0 h 595"/>
                  <a:gd name="T8" fmla="*/ 284 w 539"/>
                  <a:gd name="T9" fmla="*/ 28 h 595"/>
                  <a:gd name="T10" fmla="*/ 340 w 539"/>
                  <a:gd name="T11" fmla="*/ 0 h 595"/>
                  <a:gd name="T12" fmla="*/ 369 w 539"/>
                  <a:gd name="T13" fmla="*/ 56 h 595"/>
                  <a:gd name="T14" fmla="*/ 340 w 539"/>
                  <a:gd name="T15" fmla="*/ 170 h 595"/>
                  <a:gd name="T16" fmla="*/ 425 w 539"/>
                  <a:gd name="T17" fmla="*/ 113 h 595"/>
                  <a:gd name="T18" fmla="*/ 454 w 539"/>
                  <a:gd name="T19" fmla="*/ 141 h 595"/>
                  <a:gd name="T20" fmla="*/ 539 w 539"/>
                  <a:gd name="T21" fmla="*/ 170 h 595"/>
                  <a:gd name="T22" fmla="*/ 539 w 539"/>
                  <a:gd name="T23" fmla="*/ 227 h 595"/>
                  <a:gd name="T24" fmla="*/ 425 w 539"/>
                  <a:gd name="T25" fmla="*/ 312 h 595"/>
                  <a:gd name="T26" fmla="*/ 454 w 539"/>
                  <a:gd name="T27" fmla="*/ 340 h 595"/>
                  <a:gd name="T28" fmla="*/ 482 w 539"/>
                  <a:gd name="T29" fmla="*/ 368 h 595"/>
                  <a:gd name="T30" fmla="*/ 482 w 539"/>
                  <a:gd name="T31" fmla="*/ 397 h 595"/>
                  <a:gd name="T32" fmla="*/ 425 w 539"/>
                  <a:gd name="T33" fmla="*/ 482 h 595"/>
                  <a:gd name="T34" fmla="*/ 340 w 539"/>
                  <a:gd name="T35" fmla="*/ 482 h 595"/>
                  <a:gd name="T36" fmla="*/ 284 w 539"/>
                  <a:gd name="T37" fmla="*/ 510 h 595"/>
                  <a:gd name="T38" fmla="*/ 255 w 539"/>
                  <a:gd name="T39" fmla="*/ 538 h 595"/>
                  <a:gd name="T40" fmla="*/ 142 w 539"/>
                  <a:gd name="T41" fmla="*/ 595 h 595"/>
                  <a:gd name="T42" fmla="*/ 142 w 539"/>
                  <a:gd name="T43" fmla="*/ 538 h 595"/>
                  <a:gd name="T44" fmla="*/ 114 w 539"/>
                  <a:gd name="T45" fmla="*/ 482 h 595"/>
                  <a:gd name="T46" fmla="*/ 29 w 539"/>
                  <a:gd name="T47" fmla="*/ 482 h 595"/>
                  <a:gd name="T48" fmla="*/ 0 w 539"/>
                  <a:gd name="T49" fmla="*/ 453 h 595"/>
                  <a:gd name="T50" fmla="*/ 114 w 539"/>
                  <a:gd name="T51" fmla="*/ 425 h 595"/>
                  <a:gd name="T52" fmla="*/ 85 w 539"/>
                  <a:gd name="T53" fmla="*/ 397 h 595"/>
                  <a:gd name="T54" fmla="*/ 142 w 539"/>
                  <a:gd name="T55" fmla="*/ 312 h 595"/>
                  <a:gd name="T56" fmla="*/ 85 w 539"/>
                  <a:gd name="T57" fmla="*/ 170 h 595"/>
                  <a:gd name="T58" fmla="*/ 29 w 539"/>
                  <a:gd name="T59" fmla="*/ 8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39" h="595">
                    <a:moveTo>
                      <a:pt x="29" y="85"/>
                    </a:moveTo>
                    <a:lnTo>
                      <a:pt x="57" y="28"/>
                    </a:lnTo>
                    <a:lnTo>
                      <a:pt x="170" y="56"/>
                    </a:lnTo>
                    <a:lnTo>
                      <a:pt x="227" y="0"/>
                    </a:lnTo>
                    <a:lnTo>
                      <a:pt x="284" y="28"/>
                    </a:lnTo>
                    <a:lnTo>
                      <a:pt x="340" y="0"/>
                    </a:lnTo>
                    <a:lnTo>
                      <a:pt x="369" y="56"/>
                    </a:lnTo>
                    <a:lnTo>
                      <a:pt x="340" y="170"/>
                    </a:lnTo>
                    <a:lnTo>
                      <a:pt x="425" y="113"/>
                    </a:lnTo>
                    <a:lnTo>
                      <a:pt x="454" y="141"/>
                    </a:lnTo>
                    <a:lnTo>
                      <a:pt x="539" y="170"/>
                    </a:lnTo>
                    <a:lnTo>
                      <a:pt x="539" y="227"/>
                    </a:lnTo>
                    <a:lnTo>
                      <a:pt x="425" y="312"/>
                    </a:lnTo>
                    <a:lnTo>
                      <a:pt x="454" y="340"/>
                    </a:lnTo>
                    <a:lnTo>
                      <a:pt x="482" y="368"/>
                    </a:lnTo>
                    <a:lnTo>
                      <a:pt x="482" y="397"/>
                    </a:lnTo>
                    <a:lnTo>
                      <a:pt x="425" y="482"/>
                    </a:lnTo>
                    <a:lnTo>
                      <a:pt x="340" y="482"/>
                    </a:lnTo>
                    <a:lnTo>
                      <a:pt x="284" y="510"/>
                    </a:lnTo>
                    <a:lnTo>
                      <a:pt x="255" y="538"/>
                    </a:lnTo>
                    <a:lnTo>
                      <a:pt x="142" y="595"/>
                    </a:lnTo>
                    <a:lnTo>
                      <a:pt x="142" y="538"/>
                    </a:lnTo>
                    <a:lnTo>
                      <a:pt x="114" y="482"/>
                    </a:lnTo>
                    <a:lnTo>
                      <a:pt x="29" y="482"/>
                    </a:lnTo>
                    <a:lnTo>
                      <a:pt x="0" y="453"/>
                    </a:lnTo>
                    <a:lnTo>
                      <a:pt x="114" y="425"/>
                    </a:lnTo>
                    <a:lnTo>
                      <a:pt x="85" y="397"/>
                    </a:lnTo>
                    <a:lnTo>
                      <a:pt x="142" y="312"/>
                    </a:lnTo>
                    <a:lnTo>
                      <a:pt x="85" y="170"/>
                    </a:lnTo>
                    <a:lnTo>
                      <a:pt x="29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0" name="Freeform 320"/>
              <p:cNvSpPr>
                <a:spLocks/>
              </p:cNvSpPr>
              <p:nvPr/>
            </p:nvSpPr>
            <p:spPr bwMode="auto">
              <a:xfrm>
                <a:off x="2826" y="3437"/>
                <a:ext cx="737" cy="510"/>
              </a:xfrm>
              <a:custGeom>
                <a:avLst/>
                <a:gdLst>
                  <a:gd name="T0" fmla="*/ 28 w 737"/>
                  <a:gd name="T1" fmla="*/ 113 h 510"/>
                  <a:gd name="T2" fmla="*/ 141 w 737"/>
                  <a:gd name="T3" fmla="*/ 56 h 510"/>
                  <a:gd name="T4" fmla="*/ 170 w 737"/>
                  <a:gd name="T5" fmla="*/ 28 h 510"/>
                  <a:gd name="T6" fmla="*/ 226 w 737"/>
                  <a:gd name="T7" fmla="*/ 0 h 510"/>
                  <a:gd name="T8" fmla="*/ 311 w 737"/>
                  <a:gd name="T9" fmla="*/ 0 h 510"/>
                  <a:gd name="T10" fmla="*/ 340 w 737"/>
                  <a:gd name="T11" fmla="*/ 28 h 510"/>
                  <a:gd name="T12" fmla="*/ 340 w 737"/>
                  <a:gd name="T13" fmla="*/ 85 h 510"/>
                  <a:gd name="T14" fmla="*/ 368 w 737"/>
                  <a:gd name="T15" fmla="*/ 113 h 510"/>
                  <a:gd name="T16" fmla="*/ 396 w 737"/>
                  <a:gd name="T17" fmla="*/ 113 h 510"/>
                  <a:gd name="T18" fmla="*/ 453 w 737"/>
                  <a:gd name="T19" fmla="*/ 141 h 510"/>
                  <a:gd name="T20" fmla="*/ 538 w 737"/>
                  <a:gd name="T21" fmla="*/ 113 h 510"/>
                  <a:gd name="T22" fmla="*/ 652 w 737"/>
                  <a:gd name="T23" fmla="*/ 141 h 510"/>
                  <a:gd name="T24" fmla="*/ 680 w 737"/>
                  <a:gd name="T25" fmla="*/ 226 h 510"/>
                  <a:gd name="T26" fmla="*/ 652 w 737"/>
                  <a:gd name="T27" fmla="*/ 255 h 510"/>
                  <a:gd name="T28" fmla="*/ 652 w 737"/>
                  <a:gd name="T29" fmla="*/ 312 h 510"/>
                  <a:gd name="T30" fmla="*/ 680 w 737"/>
                  <a:gd name="T31" fmla="*/ 340 h 510"/>
                  <a:gd name="T32" fmla="*/ 680 w 737"/>
                  <a:gd name="T33" fmla="*/ 368 h 510"/>
                  <a:gd name="T34" fmla="*/ 737 w 737"/>
                  <a:gd name="T35" fmla="*/ 453 h 510"/>
                  <a:gd name="T36" fmla="*/ 708 w 737"/>
                  <a:gd name="T37" fmla="*/ 482 h 510"/>
                  <a:gd name="T38" fmla="*/ 652 w 737"/>
                  <a:gd name="T39" fmla="*/ 482 h 510"/>
                  <a:gd name="T40" fmla="*/ 623 w 737"/>
                  <a:gd name="T41" fmla="*/ 425 h 510"/>
                  <a:gd name="T42" fmla="*/ 567 w 737"/>
                  <a:gd name="T43" fmla="*/ 510 h 510"/>
                  <a:gd name="T44" fmla="*/ 481 w 737"/>
                  <a:gd name="T45" fmla="*/ 397 h 510"/>
                  <a:gd name="T46" fmla="*/ 453 w 737"/>
                  <a:gd name="T47" fmla="*/ 368 h 510"/>
                  <a:gd name="T48" fmla="*/ 368 w 737"/>
                  <a:gd name="T49" fmla="*/ 340 h 510"/>
                  <a:gd name="T50" fmla="*/ 311 w 737"/>
                  <a:gd name="T51" fmla="*/ 340 h 510"/>
                  <a:gd name="T52" fmla="*/ 283 w 737"/>
                  <a:gd name="T53" fmla="*/ 283 h 510"/>
                  <a:gd name="T54" fmla="*/ 170 w 737"/>
                  <a:gd name="T55" fmla="*/ 226 h 510"/>
                  <a:gd name="T56" fmla="*/ 113 w 737"/>
                  <a:gd name="T57" fmla="*/ 255 h 510"/>
                  <a:gd name="T58" fmla="*/ 56 w 737"/>
                  <a:gd name="T59" fmla="*/ 226 h 510"/>
                  <a:gd name="T60" fmla="*/ 0 w 737"/>
                  <a:gd name="T61" fmla="*/ 170 h 510"/>
                  <a:gd name="T62" fmla="*/ 28 w 737"/>
                  <a:gd name="T63" fmla="*/ 11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7" h="510">
                    <a:moveTo>
                      <a:pt x="28" y="113"/>
                    </a:moveTo>
                    <a:lnTo>
                      <a:pt x="141" y="56"/>
                    </a:lnTo>
                    <a:lnTo>
                      <a:pt x="170" y="28"/>
                    </a:lnTo>
                    <a:lnTo>
                      <a:pt x="226" y="0"/>
                    </a:lnTo>
                    <a:lnTo>
                      <a:pt x="311" y="0"/>
                    </a:lnTo>
                    <a:lnTo>
                      <a:pt x="340" y="28"/>
                    </a:lnTo>
                    <a:lnTo>
                      <a:pt x="340" y="85"/>
                    </a:lnTo>
                    <a:lnTo>
                      <a:pt x="368" y="113"/>
                    </a:lnTo>
                    <a:lnTo>
                      <a:pt x="396" y="113"/>
                    </a:lnTo>
                    <a:lnTo>
                      <a:pt x="453" y="141"/>
                    </a:lnTo>
                    <a:lnTo>
                      <a:pt x="538" y="113"/>
                    </a:lnTo>
                    <a:lnTo>
                      <a:pt x="652" y="141"/>
                    </a:lnTo>
                    <a:lnTo>
                      <a:pt x="680" y="226"/>
                    </a:lnTo>
                    <a:lnTo>
                      <a:pt x="652" y="255"/>
                    </a:lnTo>
                    <a:lnTo>
                      <a:pt x="652" y="312"/>
                    </a:lnTo>
                    <a:lnTo>
                      <a:pt x="680" y="340"/>
                    </a:lnTo>
                    <a:lnTo>
                      <a:pt x="680" y="368"/>
                    </a:lnTo>
                    <a:lnTo>
                      <a:pt x="737" y="453"/>
                    </a:lnTo>
                    <a:lnTo>
                      <a:pt x="708" y="482"/>
                    </a:lnTo>
                    <a:lnTo>
                      <a:pt x="652" y="482"/>
                    </a:lnTo>
                    <a:lnTo>
                      <a:pt x="623" y="425"/>
                    </a:lnTo>
                    <a:lnTo>
                      <a:pt x="567" y="510"/>
                    </a:lnTo>
                    <a:lnTo>
                      <a:pt x="481" y="397"/>
                    </a:lnTo>
                    <a:lnTo>
                      <a:pt x="453" y="368"/>
                    </a:lnTo>
                    <a:lnTo>
                      <a:pt x="368" y="340"/>
                    </a:lnTo>
                    <a:lnTo>
                      <a:pt x="311" y="340"/>
                    </a:lnTo>
                    <a:lnTo>
                      <a:pt x="283" y="283"/>
                    </a:lnTo>
                    <a:lnTo>
                      <a:pt x="170" y="226"/>
                    </a:lnTo>
                    <a:lnTo>
                      <a:pt x="113" y="255"/>
                    </a:lnTo>
                    <a:lnTo>
                      <a:pt x="56" y="226"/>
                    </a:lnTo>
                    <a:lnTo>
                      <a:pt x="0" y="170"/>
                    </a:lnTo>
                    <a:lnTo>
                      <a:pt x="28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1" name="Freeform 321"/>
              <p:cNvSpPr>
                <a:spLocks/>
              </p:cNvSpPr>
              <p:nvPr/>
            </p:nvSpPr>
            <p:spPr bwMode="auto">
              <a:xfrm>
                <a:off x="3137" y="3153"/>
                <a:ext cx="482" cy="397"/>
              </a:xfrm>
              <a:custGeom>
                <a:avLst/>
                <a:gdLst>
                  <a:gd name="T0" fmla="*/ 57 w 482"/>
                  <a:gd name="T1" fmla="*/ 397 h 397"/>
                  <a:gd name="T2" fmla="*/ 85 w 482"/>
                  <a:gd name="T3" fmla="*/ 397 h 397"/>
                  <a:gd name="T4" fmla="*/ 170 w 482"/>
                  <a:gd name="T5" fmla="*/ 369 h 397"/>
                  <a:gd name="T6" fmla="*/ 199 w 482"/>
                  <a:gd name="T7" fmla="*/ 340 h 397"/>
                  <a:gd name="T8" fmla="*/ 284 w 482"/>
                  <a:gd name="T9" fmla="*/ 340 h 397"/>
                  <a:gd name="T10" fmla="*/ 312 w 482"/>
                  <a:gd name="T11" fmla="*/ 284 h 397"/>
                  <a:gd name="T12" fmla="*/ 397 w 482"/>
                  <a:gd name="T13" fmla="*/ 255 h 397"/>
                  <a:gd name="T14" fmla="*/ 454 w 482"/>
                  <a:gd name="T15" fmla="*/ 255 h 397"/>
                  <a:gd name="T16" fmla="*/ 482 w 482"/>
                  <a:gd name="T17" fmla="*/ 227 h 397"/>
                  <a:gd name="T18" fmla="*/ 454 w 482"/>
                  <a:gd name="T19" fmla="*/ 142 h 397"/>
                  <a:gd name="T20" fmla="*/ 397 w 482"/>
                  <a:gd name="T21" fmla="*/ 142 h 397"/>
                  <a:gd name="T22" fmla="*/ 369 w 482"/>
                  <a:gd name="T23" fmla="*/ 114 h 397"/>
                  <a:gd name="T24" fmla="*/ 227 w 482"/>
                  <a:gd name="T25" fmla="*/ 85 h 397"/>
                  <a:gd name="T26" fmla="*/ 199 w 482"/>
                  <a:gd name="T27" fmla="*/ 0 h 397"/>
                  <a:gd name="T28" fmla="*/ 114 w 482"/>
                  <a:gd name="T29" fmla="*/ 29 h 397"/>
                  <a:gd name="T30" fmla="*/ 0 w 482"/>
                  <a:gd name="T31" fmla="*/ 114 h 397"/>
                  <a:gd name="T32" fmla="*/ 57 w 482"/>
                  <a:gd name="T33" fmla="*/ 170 h 397"/>
                  <a:gd name="T34" fmla="*/ 57 w 482"/>
                  <a:gd name="T35" fmla="*/ 199 h 397"/>
                  <a:gd name="T36" fmla="*/ 0 w 482"/>
                  <a:gd name="T37" fmla="*/ 284 h 397"/>
                  <a:gd name="T38" fmla="*/ 29 w 482"/>
                  <a:gd name="T39" fmla="*/ 312 h 397"/>
                  <a:gd name="T40" fmla="*/ 29 w 482"/>
                  <a:gd name="T41" fmla="*/ 369 h 397"/>
                  <a:gd name="T42" fmla="*/ 57 w 482"/>
                  <a:gd name="T43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2" h="397">
                    <a:moveTo>
                      <a:pt x="57" y="397"/>
                    </a:moveTo>
                    <a:lnTo>
                      <a:pt x="85" y="397"/>
                    </a:lnTo>
                    <a:lnTo>
                      <a:pt x="170" y="369"/>
                    </a:lnTo>
                    <a:lnTo>
                      <a:pt x="199" y="340"/>
                    </a:lnTo>
                    <a:lnTo>
                      <a:pt x="284" y="340"/>
                    </a:lnTo>
                    <a:lnTo>
                      <a:pt x="312" y="284"/>
                    </a:lnTo>
                    <a:lnTo>
                      <a:pt x="397" y="255"/>
                    </a:lnTo>
                    <a:lnTo>
                      <a:pt x="454" y="255"/>
                    </a:lnTo>
                    <a:lnTo>
                      <a:pt x="482" y="227"/>
                    </a:lnTo>
                    <a:lnTo>
                      <a:pt x="454" y="142"/>
                    </a:lnTo>
                    <a:lnTo>
                      <a:pt x="397" y="142"/>
                    </a:lnTo>
                    <a:lnTo>
                      <a:pt x="369" y="114"/>
                    </a:lnTo>
                    <a:lnTo>
                      <a:pt x="227" y="85"/>
                    </a:lnTo>
                    <a:lnTo>
                      <a:pt x="199" y="0"/>
                    </a:lnTo>
                    <a:lnTo>
                      <a:pt x="114" y="29"/>
                    </a:lnTo>
                    <a:lnTo>
                      <a:pt x="0" y="114"/>
                    </a:lnTo>
                    <a:lnTo>
                      <a:pt x="57" y="170"/>
                    </a:lnTo>
                    <a:lnTo>
                      <a:pt x="57" y="199"/>
                    </a:lnTo>
                    <a:lnTo>
                      <a:pt x="0" y="284"/>
                    </a:lnTo>
                    <a:lnTo>
                      <a:pt x="29" y="312"/>
                    </a:lnTo>
                    <a:lnTo>
                      <a:pt x="29" y="369"/>
                    </a:lnTo>
                    <a:lnTo>
                      <a:pt x="57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2" name="Freeform 322"/>
              <p:cNvSpPr>
                <a:spLocks/>
              </p:cNvSpPr>
              <p:nvPr/>
            </p:nvSpPr>
            <p:spPr bwMode="auto">
              <a:xfrm>
                <a:off x="3336" y="2955"/>
                <a:ext cx="453" cy="340"/>
              </a:xfrm>
              <a:custGeom>
                <a:avLst/>
                <a:gdLst>
                  <a:gd name="T0" fmla="*/ 255 w 453"/>
                  <a:gd name="T1" fmla="*/ 340 h 340"/>
                  <a:gd name="T2" fmla="*/ 198 w 453"/>
                  <a:gd name="T3" fmla="*/ 340 h 340"/>
                  <a:gd name="T4" fmla="*/ 170 w 453"/>
                  <a:gd name="T5" fmla="*/ 312 h 340"/>
                  <a:gd name="T6" fmla="*/ 28 w 453"/>
                  <a:gd name="T7" fmla="*/ 283 h 340"/>
                  <a:gd name="T8" fmla="*/ 0 w 453"/>
                  <a:gd name="T9" fmla="*/ 198 h 340"/>
                  <a:gd name="T10" fmla="*/ 0 w 453"/>
                  <a:gd name="T11" fmla="*/ 170 h 340"/>
                  <a:gd name="T12" fmla="*/ 85 w 453"/>
                  <a:gd name="T13" fmla="*/ 141 h 340"/>
                  <a:gd name="T14" fmla="*/ 113 w 453"/>
                  <a:gd name="T15" fmla="*/ 56 h 340"/>
                  <a:gd name="T16" fmla="*/ 28 w 453"/>
                  <a:gd name="T17" fmla="*/ 0 h 340"/>
                  <a:gd name="T18" fmla="*/ 113 w 453"/>
                  <a:gd name="T19" fmla="*/ 0 h 340"/>
                  <a:gd name="T20" fmla="*/ 170 w 453"/>
                  <a:gd name="T21" fmla="*/ 28 h 340"/>
                  <a:gd name="T22" fmla="*/ 227 w 453"/>
                  <a:gd name="T23" fmla="*/ 0 h 340"/>
                  <a:gd name="T24" fmla="*/ 368 w 453"/>
                  <a:gd name="T25" fmla="*/ 28 h 340"/>
                  <a:gd name="T26" fmla="*/ 368 w 453"/>
                  <a:gd name="T27" fmla="*/ 85 h 340"/>
                  <a:gd name="T28" fmla="*/ 425 w 453"/>
                  <a:gd name="T29" fmla="*/ 85 h 340"/>
                  <a:gd name="T30" fmla="*/ 453 w 453"/>
                  <a:gd name="T31" fmla="*/ 113 h 340"/>
                  <a:gd name="T32" fmla="*/ 453 w 453"/>
                  <a:gd name="T33" fmla="*/ 198 h 340"/>
                  <a:gd name="T34" fmla="*/ 397 w 453"/>
                  <a:gd name="T35" fmla="*/ 198 h 340"/>
                  <a:gd name="T36" fmla="*/ 368 w 453"/>
                  <a:gd name="T37" fmla="*/ 255 h 340"/>
                  <a:gd name="T38" fmla="*/ 312 w 453"/>
                  <a:gd name="T39" fmla="*/ 255 h 340"/>
                  <a:gd name="T40" fmla="*/ 255 w 453"/>
                  <a:gd name="T4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340">
                    <a:moveTo>
                      <a:pt x="255" y="340"/>
                    </a:moveTo>
                    <a:lnTo>
                      <a:pt x="198" y="340"/>
                    </a:lnTo>
                    <a:lnTo>
                      <a:pt x="170" y="312"/>
                    </a:lnTo>
                    <a:lnTo>
                      <a:pt x="28" y="283"/>
                    </a:lnTo>
                    <a:lnTo>
                      <a:pt x="0" y="198"/>
                    </a:lnTo>
                    <a:lnTo>
                      <a:pt x="0" y="170"/>
                    </a:lnTo>
                    <a:lnTo>
                      <a:pt x="85" y="141"/>
                    </a:lnTo>
                    <a:lnTo>
                      <a:pt x="113" y="56"/>
                    </a:lnTo>
                    <a:lnTo>
                      <a:pt x="28" y="0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368" y="28"/>
                    </a:lnTo>
                    <a:lnTo>
                      <a:pt x="368" y="85"/>
                    </a:lnTo>
                    <a:lnTo>
                      <a:pt x="425" y="85"/>
                    </a:lnTo>
                    <a:lnTo>
                      <a:pt x="453" y="113"/>
                    </a:lnTo>
                    <a:lnTo>
                      <a:pt x="453" y="198"/>
                    </a:lnTo>
                    <a:lnTo>
                      <a:pt x="397" y="198"/>
                    </a:lnTo>
                    <a:lnTo>
                      <a:pt x="368" y="255"/>
                    </a:lnTo>
                    <a:lnTo>
                      <a:pt x="312" y="255"/>
                    </a:lnTo>
                    <a:lnTo>
                      <a:pt x="255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5687" name="Group 327"/>
            <p:cNvGrpSpPr>
              <a:grpSpLocks/>
            </p:cNvGrpSpPr>
            <p:nvPr/>
          </p:nvGrpSpPr>
          <p:grpSpPr bwMode="auto">
            <a:xfrm>
              <a:off x="165100" y="1944688"/>
              <a:ext cx="9226550" cy="8866187"/>
              <a:chOff x="104" y="1225"/>
              <a:chExt cx="5812" cy="5585"/>
            </a:xfrm>
          </p:grpSpPr>
          <p:sp>
            <p:nvSpPr>
              <p:cNvPr id="15619" name="Freeform 259"/>
              <p:cNvSpPr>
                <a:spLocks/>
              </p:cNvSpPr>
              <p:nvPr/>
            </p:nvSpPr>
            <p:spPr bwMode="auto">
              <a:xfrm>
                <a:off x="2287" y="4203"/>
                <a:ext cx="143" cy="170"/>
              </a:xfrm>
              <a:custGeom>
                <a:avLst/>
                <a:gdLst>
                  <a:gd name="T0" fmla="*/ 142 w 142"/>
                  <a:gd name="T1" fmla="*/ 28 h 170"/>
                  <a:gd name="T2" fmla="*/ 142 w 142"/>
                  <a:gd name="T3" fmla="*/ 113 h 170"/>
                  <a:gd name="T4" fmla="*/ 85 w 142"/>
                  <a:gd name="T5" fmla="*/ 170 h 170"/>
                  <a:gd name="T6" fmla="*/ 28 w 142"/>
                  <a:gd name="T7" fmla="*/ 142 h 170"/>
                  <a:gd name="T8" fmla="*/ 57 w 142"/>
                  <a:gd name="T9" fmla="*/ 85 h 170"/>
                  <a:gd name="T10" fmla="*/ 0 w 142"/>
                  <a:gd name="T11" fmla="*/ 85 h 170"/>
                  <a:gd name="T12" fmla="*/ 0 w 142"/>
                  <a:gd name="T13" fmla="*/ 28 h 170"/>
                  <a:gd name="T14" fmla="*/ 85 w 142"/>
                  <a:gd name="T15" fmla="*/ 0 h 170"/>
                  <a:gd name="T16" fmla="*/ 142 w 142"/>
                  <a:gd name="T17" fmla="*/ 2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170">
                    <a:moveTo>
                      <a:pt x="142" y="28"/>
                    </a:moveTo>
                    <a:lnTo>
                      <a:pt x="142" y="113"/>
                    </a:lnTo>
                    <a:lnTo>
                      <a:pt x="85" y="170"/>
                    </a:lnTo>
                    <a:lnTo>
                      <a:pt x="28" y="142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85" y="0"/>
                    </a:lnTo>
                    <a:lnTo>
                      <a:pt x="142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0" name="Freeform 260"/>
              <p:cNvSpPr>
                <a:spLocks/>
              </p:cNvSpPr>
              <p:nvPr/>
            </p:nvSpPr>
            <p:spPr bwMode="auto">
              <a:xfrm>
                <a:off x="2230" y="4344"/>
                <a:ext cx="114" cy="227"/>
              </a:xfrm>
              <a:custGeom>
                <a:avLst/>
                <a:gdLst>
                  <a:gd name="T0" fmla="*/ 29 w 114"/>
                  <a:gd name="T1" fmla="*/ 0 h 227"/>
                  <a:gd name="T2" fmla="*/ 114 w 114"/>
                  <a:gd name="T3" fmla="*/ 85 h 227"/>
                  <a:gd name="T4" fmla="*/ 0 w 114"/>
                  <a:gd name="T5" fmla="*/ 227 h 227"/>
                  <a:gd name="T6" fmla="*/ 0 w 114"/>
                  <a:gd name="T7" fmla="*/ 57 h 227"/>
                  <a:gd name="T8" fmla="*/ 29 w 114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27">
                    <a:moveTo>
                      <a:pt x="29" y="0"/>
                    </a:moveTo>
                    <a:lnTo>
                      <a:pt x="114" y="85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2882" y="4145"/>
                <a:ext cx="454" cy="454"/>
              </a:xfrm>
              <a:custGeom>
                <a:avLst/>
                <a:gdLst>
                  <a:gd name="T0" fmla="*/ 57 w 454"/>
                  <a:gd name="T1" fmla="*/ 0 h 454"/>
                  <a:gd name="T2" fmla="*/ 340 w 454"/>
                  <a:gd name="T3" fmla="*/ 199 h 454"/>
                  <a:gd name="T4" fmla="*/ 397 w 454"/>
                  <a:gd name="T5" fmla="*/ 199 h 454"/>
                  <a:gd name="T6" fmla="*/ 425 w 454"/>
                  <a:gd name="T7" fmla="*/ 227 h 454"/>
                  <a:gd name="T8" fmla="*/ 397 w 454"/>
                  <a:gd name="T9" fmla="*/ 227 h 454"/>
                  <a:gd name="T10" fmla="*/ 454 w 454"/>
                  <a:gd name="T11" fmla="*/ 312 h 454"/>
                  <a:gd name="T12" fmla="*/ 397 w 454"/>
                  <a:gd name="T13" fmla="*/ 369 h 454"/>
                  <a:gd name="T14" fmla="*/ 340 w 454"/>
                  <a:gd name="T15" fmla="*/ 341 h 454"/>
                  <a:gd name="T16" fmla="*/ 340 w 454"/>
                  <a:gd name="T17" fmla="*/ 426 h 454"/>
                  <a:gd name="T18" fmla="*/ 312 w 454"/>
                  <a:gd name="T19" fmla="*/ 454 h 454"/>
                  <a:gd name="T20" fmla="*/ 227 w 454"/>
                  <a:gd name="T21" fmla="*/ 397 h 454"/>
                  <a:gd name="T22" fmla="*/ 227 w 454"/>
                  <a:gd name="T23" fmla="*/ 341 h 454"/>
                  <a:gd name="T24" fmla="*/ 199 w 454"/>
                  <a:gd name="T25" fmla="*/ 341 h 454"/>
                  <a:gd name="T26" fmla="*/ 227 w 454"/>
                  <a:gd name="T27" fmla="*/ 284 h 454"/>
                  <a:gd name="T28" fmla="*/ 114 w 454"/>
                  <a:gd name="T29" fmla="*/ 114 h 454"/>
                  <a:gd name="T30" fmla="*/ 0 w 454"/>
                  <a:gd name="T31" fmla="*/ 0 h 454"/>
                  <a:gd name="T32" fmla="*/ 57 w 454"/>
                  <a:gd name="T3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4" h="454">
                    <a:moveTo>
                      <a:pt x="57" y="0"/>
                    </a:moveTo>
                    <a:lnTo>
                      <a:pt x="340" y="199"/>
                    </a:lnTo>
                    <a:lnTo>
                      <a:pt x="397" y="199"/>
                    </a:lnTo>
                    <a:lnTo>
                      <a:pt x="425" y="227"/>
                    </a:lnTo>
                    <a:lnTo>
                      <a:pt x="397" y="227"/>
                    </a:lnTo>
                    <a:lnTo>
                      <a:pt x="454" y="312"/>
                    </a:lnTo>
                    <a:lnTo>
                      <a:pt x="397" y="369"/>
                    </a:lnTo>
                    <a:lnTo>
                      <a:pt x="340" y="341"/>
                    </a:lnTo>
                    <a:lnTo>
                      <a:pt x="340" y="426"/>
                    </a:lnTo>
                    <a:lnTo>
                      <a:pt x="312" y="454"/>
                    </a:lnTo>
                    <a:lnTo>
                      <a:pt x="227" y="397"/>
                    </a:lnTo>
                    <a:lnTo>
                      <a:pt x="227" y="341"/>
                    </a:lnTo>
                    <a:lnTo>
                      <a:pt x="199" y="341"/>
                    </a:lnTo>
                    <a:lnTo>
                      <a:pt x="227" y="284"/>
                    </a:lnTo>
                    <a:lnTo>
                      <a:pt x="114" y="114"/>
                    </a:lnTo>
                    <a:lnTo>
                      <a:pt x="0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2485" y="4259"/>
                <a:ext cx="2155" cy="1304"/>
              </a:xfrm>
              <a:custGeom>
                <a:avLst/>
                <a:gdLst>
                  <a:gd name="T0" fmla="*/ 511 w 2155"/>
                  <a:gd name="T1" fmla="*/ 0 h 1304"/>
                  <a:gd name="T2" fmla="*/ 397 w 2155"/>
                  <a:gd name="T3" fmla="*/ 28 h 1304"/>
                  <a:gd name="T4" fmla="*/ 170 w 2155"/>
                  <a:gd name="T5" fmla="*/ 283 h 1304"/>
                  <a:gd name="T6" fmla="*/ 57 w 2155"/>
                  <a:gd name="T7" fmla="*/ 368 h 1304"/>
                  <a:gd name="T8" fmla="*/ 227 w 2155"/>
                  <a:gd name="T9" fmla="*/ 510 h 1304"/>
                  <a:gd name="T10" fmla="*/ 85 w 2155"/>
                  <a:gd name="T11" fmla="*/ 510 h 1304"/>
                  <a:gd name="T12" fmla="*/ 227 w 2155"/>
                  <a:gd name="T13" fmla="*/ 623 h 1304"/>
                  <a:gd name="T14" fmla="*/ 199 w 2155"/>
                  <a:gd name="T15" fmla="*/ 680 h 1304"/>
                  <a:gd name="T16" fmla="*/ 227 w 2155"/>
                  <a:gd name="T17" fmla="*/ 822 h 1304"/>
                  <a:gd name="T18" fmla="*/ 0 w 2155"/>
                  <a:gd name="T19" fmla="*/ 1105 h 1304"/>
                  <a:gd name="T20" fmla="*/ 114 w 2155"/>
                  <a:gd name="T21" fmla="*/ 1105 h 1304"/>
                  <a:gd name="T22" fmla="*/ 312 w 2155"/>
                  <a:gd name="T23" fmla="*/ 1134 h 1304"/>
                  <a:gd name="T24" fmla="*/ 454 w 2155"/>
                  <a:gd name="T25" fmla="*/ 1162 h 1304"/>
                  <a:gd name="T26" fmla="*/ 567 w 2155"/>
                  <a:gd name="T27" fmla="*/ 1105 h 1304"/>
                  <a:gd name="T28" fmla="*/ 709 w 2155"/>
                  <a:gd name="T29" fmla="*/ 1304 h 1304"/>
                  <a:gd name="T30" fmla="*/ 794 w 2155"/>
                  <a:gd name="T31" fmla="*/ 1134 h 1304"/>
                  <a:gd name="T32" fmla="*/ 936 w 2155"/>
                  <a:gd name="T33" fmla="*/ 1049 h 1304"/>
                  <a:gd name="T34" fmla="*/ 879 w 2155"/>
                  <a:gd name="T35" fmla="*/ 964 h 1304"/>
                  <a:gd name="T36" fmla="*/ 879 w 2155"/>
                  <a:gd name="T37" fmla="*/ 850 h 1304"/>
                  <a:gd name="T38" fmla="*/ 908 w 2155"/>
                  <a:gd name="T39" fmla="*/ 737 h 1304"/>
                  <a:gd name="T40" fmla="*/ 993 w 2155"/>
                  <a:gd name="T41" fmla="*/ 680 h 1304"/>
                  <a:gd name="T42" fmla="*/ 1163 w 2155"/>
                  <a:gd name="T43" fmla="*/ 538 h 1304"/>
                  <a:gd name="T44" fmla="*/ 1361 w 2155"/>
                  <a:gd name="T45" fmla="*/ 482 h 1304"/>
                  <a:gd name="T46" fmla="*/ 1446 w 2155"/>
                  <a:gd name="T47" fmla="*/ 538 h 1304"/>
                  <a:gd name="T48" fmla="*/ 1531 w 2155"/>
                  <a:gd name="T49" fmla="*/ 623 h 1304"/>
                  <a:gd name="T50" fmla="*/ 1616 w 2155"/>
                  <a:gd name="T51" fmla="*/ 652 h 1304"/>
                  <a:gd name="T52" fmla="*/ 1645 w 2155"/>
                  <a:gd name="T53" fmla="*/ 794 h 1304"/>
                  <a:gd name="T54" fmla="*/ 1843 w 2155"/>
                  <a:gd name="T55" fmla="*/ 794 h 1304"/>
                  <a:gd name="T56" fmla="*/ 1900 w 2155"/>
                  <a:gd name="T57" fmla="*/ 737 h 1304"/>
                  <a:gd name="T58" fmla="*/ 2098 w 2155"/>
                  <a:gd name="T59" fmla="*/ 680 h 1304"/>
                  <a:gd name="T60" fmla="*/ 2042 w 2155"/>
                  <a:gd name="T61" fmla="*/ 538 h 1304"/>
                  <a:gd name="T62" fmla="*/ 2155 w 2155"/>
                  <a:gd name="T63" fmla="*/ 397 h 1304"/>
                  <a:gd name="T64" fmla="*/ 2155 w 2155"/>
                  <a:gd name="T65" fmla="*/ 255 h 1304"/>
                  <a:gd name="T66" fmla="*/ 1956 w 2155"/>
                  <a:gd name="T67" fmla="*/ 113 h 1304"/>
                  <a:gd name="T68" fmla="*/ 1758 w 2155"/>
                  <a:gd name="T69" fmla="*/ 85 h 1304"/>
                  <a:gd name="T70" fmla="*/ 1673 w 2155"/>
                  <a:gd name="T71" fmla="*/ 56 h 1304"/>
                  <a:gd name="T72" fmla="*/ 1645 w 2155"/>
                  <a:gd name="T73" fmla="*/ 113 h 1304"/>
                  <a:gd name="T74" fmla="*/ 1446 w 2155"/>
                  <a:gd name="T75" fmla="*/ 113 h 1304"/>
                  <a:gd name="T76" fmla="*/ 1191 w 2155"/>
                  <a:gd name="T77" fmla="*/ 142 h 1304"/>
                  <a:gd name="T78" fmla="*/ 1106 w 2155"/>
                  <a:gd name="T79" fmla="*/ 0 h 1304"/>
                  <a:gd name="T80" fmla="*/ 1021 w 2155"/>
                  <a:gd name="T81" fmla="*/ 113 h 1304"/>
                  <a:gd name="T82" fmla="*/ 851 w 2155"/>
                  <a:gd name="T83" fmla="*/ 198 h 1304"/>
                  <a:gd name="T84" fmla="*/ 737 w 2155"/>
                  <a:gd name="T85" fmla="*/ 227 h 1304"/>
                  <a:gd name="T86" fmla="*/ 709 w 2155"/>
                  <a:gd name="T87" fmla="*/ 340 h 1304"/>
                  <a:gd name="T88" fmla="*/ 624 w 2155"/>
                  <a:gd name="T89" fmla="*/ 227 h 1304"/>
                  <a:gd name="T90" fmla="*/ 624 w 2155"/>
                  <a:gd name="T91" fmla="*/ 17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155" h="1304">
                    <a:moveTo>
                      <a:pt x="624" y="170"/>
                    </a:moveTo>
                    <a:lnTo>
                      <a:pt x="511" y="0"/>
                    </a:lnTo>
                    <a:lnTo>
                      <a:pt x="426" y="0"/>
                    </a:lnTo>
                    <a:lnTo>
                      <a:pt x="397" y="28"/>
                    </a:lnTo>
                    <a:lnTo>
                      <a:pt x="341" y="0"/>
                    </a:lnTo>
                    <a:lnTo>
                      <a:pt x="170" y="283"/>
                    </a:lnTo>
                    <a:lnTo>
                      <a:pt x="85" y="283"/>
                    </a:lnTo>
                    <a:lnTo>
                      <a:pt x="57" y="368"/>
                    </a:lnTo>
                    <a:lnTo>
                      <a:pt x="256" y="482"/>
                    </a:lnTo>
                    <a:lnTo>
                      <a:pt x="227" y="510"/>
                    </a:lnTo>
                    <a:lnTo>
                      <a:pt x="114" y="482"/>
                    </a:lnTo>
                    <a:lnTo>
                      <a:pt x="85" y="510"/>
                    </a:lnTo>
                    <a:lnTo>
                      <a:pt x="114" y="623"/>
                    </a:lnTo>
                    <a:lnTo>
                      <a:pt x="227" y="623"/>
                    </a:lnTo>
                    <a:lnTo>
                      <a:pt x="170" y="680"/>
                    </a:lnTo>
                    <a:lnTo>
                      <a:pt x="199" y="680"/>
                    </a:lnTo>
                    <a:lnTo>
                      <a:pt x="199" y="765"/>
                    </a:lnTo>
                    <a:lnTo>
                      <a:pt x="227" y="822"/>
                    </a:lnTo>
                    <a:lnTo>
                      <a:pt x="57" y="964"/>
                    </a:lnTo>
                    <a:lnTo>
                      <a:pt x="0" y="1105"/>
                    </a:lnTo>
                    <a:lnTo>
                      <a:pt x="57" y="1190"/>
                    </a:lnTo>
                    <a:lnTo>
                      <a:pt x="114" y="1105"/>
                    </a:lnTo>
                    <a:lnTo>
                      <a:pt x="227" y="1134"/>
                    </a:lnTo>
                    <a:lnTo>
                      <a:pt x="312" y="1134"/>
                    </a:lnTo>
                    <a:lnTo>
                      <a:pt x="397" y="1134"/>
                    </a:lnTo>
                    <a:lnTo>
                      <a:pt x="454" y="1162"/>
                    </a:lnTo>
                    <a:lnTo>
                      <a:pt x="482" y="1162"/>
                    </a:lnTo>
                    <a:lnTo>
                      <a:pt x="567" y="1105"/>
                    </a:lnTo>
                    <a:lnTo>
                      <a:pt x="624" y="1276"/>
                    </a:lnTo>
                    <a:lnTo>
                      <a:pt x="709" y="1304"/>
                    </a:lnTo>
                    <a:lnTo>
                      <a:pt x="737" y="1304"/>
                    </a:lnTo>
                    <a:lnTo>
                      <a:pt x="794" y="1134"/>
                    </a:lnTo>
                    <a:lnTo>
                      <a:pt x="822" y="1077"/>
                    </a:lnTo>
                    <a:lnTo>
                      <a:pt x="936" y="1049"/>
                    </a:lnTo>
                    <a:lnTo>
                      <a:pt x="936" y="992"/>
                    </a:lnTo>
                    <a:lnTo>
                      <a:pt x="879" y="964"/>
                    </a:lnTo>
                    <a:lnTo>
                      <a:pt x="851" y="907"/>
                    </a:lnTo>
                    <a:lnTo>
                      <a:pt x="879" y="850"/>
                    </a:lnTo>
                    <a:lnTo>
                      <a:pt x="851" y="737"/>
                    </a:lnTo>
                    <a:lnTo>
                      <a:pt x="908" y="737"/>
                    </a:lnTo>
                    <a:lnTo>
                      <a:pt x="908" y="623"/>
                    </a:lnTo>
                    <a:lnTo>
                      <a:pt x="993" y="680"/>
                    </a:lnTo>
                    <a:lnTo>
                      <a:pt x="993" y="623"/>
                    </a:lnTo>
                    <a:lnTo>
                      <a:pt x="1163" y="538"/>
                    </a:lnTo>
                    <a:lnTo>
                      <a:pt x="1248" y="538"/>
                    </a:lnTo>
                    <a:lnTo>
                      <a:pt x="1361" y="482"/>
                    </a:lnTo>
                    <a:lnTo>
                      <a:pt x="1418" y="567"/>
                    </a:lnTo>
                    <a:lnTo>
                      <a:pt x="1446" y="538"/>
                    </a:lnTo>
                    <a:lnTo>
                      <a:pt x="1503" y="567"/>
                    </a:lnTo>
                    <a:lnTo>
                      <a:pt x="1531" y="623"/>
                    </a:lnTo>
                    <a:lnTo>
                      <a:pt x="1588" y="623"/>
                    </a:lnTo>
                    <a:lnTo>
                      <a:pt x="1616" y="652"/>
                    </a:lnTo>
                    <a:lnTo>
                      <a:pt x="1588" y="737"/>
                    </a:lnTo>
                    <a:lnTo>
                      <a:pt x="1645" y="794"/>
                    </a:lnTo>
                    <a:lnTo>
                      <a:pt x="1786" y="822"/>
                    </a:lnTo>
                    <a:lnTo>
                      <a:pt x="1843" y="794"/>
                    </a:lnTo>
                    <a:lnTo>
                      <a:pt x="1843" y="737"/>
                    </a:lnTo>
                    <a:lnTo>
                      <a:pt x="1900" y="737"/>
                    </a:lnTo>
                    <a:lnTo>
                      <a:pt x="1985" y="765"/>
                    </a:lnTo>
                    <a:lnTo>
                      <a:pt x="2098" y="680"/>
                    </a:lnTo>
                    <a:lnTo>
                      <a:pt x="2098" y="623"/>
                    </a:lnTo>
                    <a:lnTo>
                      <a:pt x="2042" y="538"/>
                    </a:lnTo>
                    <a:lnTo>
                      <a:pt x="2098" y="425"/>
                    </a:lnTo>
                    <a:lnTo>
                      <a:pt x="2155" y="397"/>
                    </a:lnTo>
                    <a:lnTo>
                      <a:pt x="2127" y="283"/>
                    </a:lnTo>
                    <a:lnTo>
                      <a:pt x="2155" y="255"/>
                    </a:lnTo>
                    <a:lnTo>
                      <a:pt x="2070" y="170"/>
                    </a:lnTo>
                    <a:lnTo>
                      <a:pt x="1956" y="113"/>
                    </a:lnTo>
                    <a:lnTo>
                      <a:pt x="1815" y="113"/>
                    </a:lnTo>
                    <a:lnTo>
                      <a:pt x="1758" y="85"/>
                    </a:lnTo>
                    <a:lnTo>
                      <a:pt x="1701" y="142"/>
                    </a:lnTo>
                    <a:lnTo>
                      <a:pt x="1673" y="56"/>
                    </a:lnTo>
                    <a:lnTo>
                      <a:pt x="1645" y="56"/>
                    </a:lnTo>
                    <a:lnTo>
                      <a:pt x="1645" y="113"/>
                    </a:lnTo>
                    <a:lnTo>
                      <a:pt x="1588" y="142"/>
                    </a:lnTo>
                    <a:lnTo>
                      <a:pt x="1446" y="113"/>
                    </a:lnTo>
                    <a:lnTo>
                      <a:pt x="1304" y="170"/>
                    </a:lnTo>
                    <a:lnTo>
                      <a:pt x="1191" y="142"/>
                    </a:lnTo>
                    <a:lnTo>
                      <a:pt x="1163" y="28"/>
                    </a:lnTo>
                    <a:lnTo>
                      <a:pt x="1106" y="0"/>
                    </a:lnTo>
                    <a:lnTo>
                      <a:pt x="1049" y="113"/>
                    </a:lnTo>
                    <a:lnTo>
                      <a:pt x="1021" y="113"/>
                    </a:lnTo>
                    <a:lnTo>
                      <a:pt x="936" y="198"/>
                    </a:lnTo>
                    <a:lnTo>
                      <a:pt x="851" y="198"/>
                    </a:lnTo>
                    <a:lnTo>
                      <a:pt x="794" y="255"/>
                    </a:lnTo>
                    <a:lnTo>
                      <a:pt x="737" y="227"/>
                    </a:lnTo>
                    <a:lnTo>
                      <a:pt x="737" y="312"/>
                    </a:lnTo>
                    <a:lnTo>
                      <a:pt x="709" y="340"/>
                    </a:lnTo>
                    <a:lnTo>
                      <a:pt x="624" y="283"/>
                    </a:lnTo>
                    <a:lnTo>
                      <a:pt x="624" y="227"/>
                    </a:lnTo>
                    <a:lnTo>
                      <a:pt x="596" y="227"/>
                    </a:lnTo>
                    <a:lnTo>
                      <a:pt x="624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2003" y="5251"/>
                <a:ext cx="114" cy="170"/>
              </a:xfrm>
              <a:custGeom>
                <a:avLst/>
                <a:gdLst>
                  <a:gd name="T0" fmla="*/ 85 w 114"/>
                  <a:gd name="T1" fmla="*/ 28 h 170"/>
                  <a:gd name="T2" fmla="*/ 0 w 114"/>
                  <a:gd name="T3" fmla="*/ 0 h 170"/>
                  <a:gd name="T4" fmla="*/ 0 w 114"/>
                  <a:gd name="T5" fmla="*/ 57 h 170"/>
                  <a:gd name="T6" fmla="*/ 29 w 114"/>
                  <a:gd name="T7" fmla="*/ 170 h 170"/>
                  <a:gd name="T8" fmla="*/ 114 w 114"/>
                  <a:gd name="T9" fmla="*/ 170 h 170"/>
                  <a:gd name="T10" fmla="*/ 85 w 114"/>
                  <a:gd name="T11" fmla="*/ 113 h 170"/>
                  <a:gd name="T12" fmla="*/ 85 w 114"/>
                  <a:gd name="T13" fmla="*/ 2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85" y="28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29" y="170"/>
                    </a:lnTo>
                    <a:lnTo>
                      <a:pt x="114" y="170"/>
                    </a:lnTo>
                    <a:lnTo>
                      <a:pt x="85" y="113"/>
                    </a:lnTo>
                    <a:lnTo>
                      <a:pt x="85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1692" y="4599"/>
                <a:ext cx="538" cy="765"/>
              </a:xfrm>
              <a:custGeom>
                <a:avLst/>
                <a:gdLst>
                  <a:gd name="T0" fmla="*/ 85 w 538"/>
                  <a:gd name="T1" fmla="*/ 624 h 765"/>
                  <a:gd name="T2" fmla="*/ 113 w 538"/>
                  <a:gd name="T3" fmla="*/ 652 h 765"/>
                  <a:gd name="T4" fmla="*/ 170 w 538"/>
                  <a:gd name="T5" fmla="*/ 539 h 765"/>
                  <a:gd name="T6" fmla="*/ 198 w 538"/>
                  <a:gd name="T7" fmla="*/ 454 h 765"/>
                  <a:gd name="T8" fmla="*/ 56 w 538"/>
                  <a:gd name="T9" fmla="*/ 425 h 765"/>
                  <a:gd name="T10" fmla="*/ 0 w 538"/>
                  <a:gd name="T11" fmla="*/ 340 h 765"/>
                  <a:gd name="T12" fmla="*/ 56 w 538"/>
                  <a:gd name="T13" fmla="*/ 255 h 765"/>
                  <a:gd name="T14" fmla="*/ 113 w 538"/>
                  <a:gd name="T15" fmla="*/ 283 h 765"/>
                  <a:gd name="T16" fmla="*/ 170 w 538"/>
                  <a:gd name="T17" fmla="*/ 255 h 765"/>
                  <a:gd name="T18" fmla="*/ 198 w 538"/>
                  <a:gd name="T19" fmla="*/ 170 h 765"/>
                  <a:gd name="T20" fmla="*/ 226 w 538"/>
                  <a:gd name="T21" fmla="*/ 113 h 765"/>
                  <a:gd name="T22" fmla="*/ 368 w 538"/>
                  <a:gd name="T23" fmla="*/ 28 h 765"/>
                  <a:gd name="T24" fmla="*/ 368 w 538"/>
                  <a:gd name="T25" fmla="*/ 57 h 765"/>
                  <a:gd name="T26" fmla="*/ 453 w 538"/>
                  <a:gd name="T27" fmla="*/ 28 h 765"/>
                  <a:gd name="T28" fmla="*/ 482 w 538"/>
                  <a:gd name="T29" fmla="*/ 28 h 765"/>
                  <a:gd name="T30" fmla="*/ 538 w 538"/>
                  <a:gd name="T31" fmla="*/ 0 h 765"/>
                  <a:gd name="T32" fmla="*/ 368 w 538"/>
                  <a:gd name="T33" fmla="*/ 397 h 765"/>
                  <a:gd name="T34" fmla="*/ 311 w 538"/>
                  <a:gd name="T35" fmla="*/ 454 h 765"/>
                  <a:gd name="T36" fmla="*/ 368 w 538"/>
                  <a:gd name="T37" fmla="*/ 510 h 765"/>
                  <a:gd name="T38" fmla="*/ 198 w 538"/>
                  <a:gd name="T39" fmla="*/ 737 h 765"/>
                  <a:gd name="T40" fmla="*/ 141 w 538"/>
                  <a:gd name="T41" fmla="*/ 737 h 765"/>
                  <a:gd name="T42" fmla="*/ 85 w 538"/>
                  <a:gd name="T43" fmla="*/ 765 h 765"/>
                  <a:gd name="T44" fmla="*/ 56 w 538"/>
                  <a:gd name="T45" fmla="*/ 652 h 765"/>
                  <a:gd name="T46" fmla="*/ 85 w 538"/>
                  <a:gd name="T47" fmla="*/ 624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38" h="765">
                    <a:moveTo>
                      <a:pt x="85" y="624"/>
                    </a:moveTo>
                    <a:lnTo>
                      <a:pt x="113" y="652"/>
                    </a:lnTo>
                    <a:lnTo>
                      <a:pt x="170" y="539"/>
                    </a:lnTo>
                    <a:lnTo>
                      <a:pt x="198" y="454"/>
                    </a:lnTo>
                    <a:lnTo>
                      <a:pt x="56" y="425"/>
                    </a:lnTo>
                    <a:lnTo>
                      <a:pt x="0" y="340"/>
                    </a:lnTo>
                    <a:lnTo>
                      <a:pt x="56" y="255"/>
                    </a:lnTo>
                    <a:lnTo>
                      <a:pt x="113" y="283"/>
                    </a:lnTo>
                    <a:lnTo>
                      <a:pt x="170" y="255"/>
                    </a:lnTo>
                    <a:lnTo>
                      <a:pt x="198" y="170"/>
                    </a:lnTo>
                    <a:lnTo>
                      <a:pt x="226" y="113"/>
                    </a:lnTo>
                    <a:lnTo>
                      <a:pt x="368" y="28"/>
                    </a:lnTo>
                    <a:lnTo>
                      <a:pt x="368" y="57"/>
                    </a:lnTo>
                    <a:lnTo>
                      <a:pt x="453" y="28"/>
                    </a:lnTo>
                    <a:lnTo>
                      <a:pt x="482" y="28"/>
                    </a:lnTo>
                    <a:lnTo>
                      <a:pt x="538" y="0"/>
                    </a:lnTo>
                    <a:lnTo>
                      <a:pt x="368" y="397"/>
                    </a:lnTo>
                    <a:lnTo>
                      <a:pt x="311" y="454"/>
                    </a:lnTo>
                    <a:lnTo>
                      <a:pt x="368" y="510"/>
                    </a:lnTo>
                    <a:lnTo>
                      <a:pt x="198" y="737"/>
                    </a:lnTo>
                    <a:lnTo>
                      <a:pt x="141" y="737"/>
                    </a:lnTo>
                    <a:lnTo>
                      <a:pt x="85" y="765"/>
                    </a:lnTo>
                    <a:lnTo>
                      <a:pt x="56" y="652"/>
                    </a:lnTo>
                    <a:lnTo>
                      <a:pt x="85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104" y="4486"/>
                <a:ext cx="1814" cy="2012"/>
              </a:xfrm>
              <a:custGeom>
                <a:avLst/>
                <a:gdLst>
                  <a:gd name="T0" fmla="*/ 1758 w 1814"/>
                  <a:gd name="T1" fmla="*/ 368 h 2012"/>
                  <a:gd name="T2" fmla="*/ 1644 w 1814"/>
                  <a:gd name="T3" fmla="*/ 368 h 2012"/>
                  <a:gd name="T4" fmla="*/ 1644 w 1814"/>
                  <a:gd name="T5" fmla="*/ 538 h 2012"/>
                  <a:gd name="T6" fmla="*/ 1701 w 1814"/>
                  <a:gd name="T7" fmla="*/ 765 h 2012"/>
                  <a:gd name="T8" fmla="*/ 1644 w 1814"/>
                  <a:gd name="T9" fmla="*/ 680 h 2012"/>
                  <a:gd name="T10" fmla="*/ 1417 w 1814"/>
                  <a:gd name="T11" fmla="*/ 793 h 2012"/>
                  <a:gd name="T12" fmla="*/ 1276 w 1814"/>
                  <a:gd name="T13" fmla="*/ 737 h 2012"/>
                  <a:gd name="T14" fmla="*/ 1162 w 1814"/>
                  <a:gd name="T15" fmla="*/ 822 h 2012"/>
                  <a:gd name="T16" fmla="*/ 1134 w 1814"/>
                  <a:gd name="T17" fmla="*/ 708 h 2012"/>
                  <a:gd name="T18" fmla="*/ 1077 w 1814"/>
                  <a:gd name="T19" fmla="*/ 680 h 2012"/>
                  <a:gd name="T20" fmla="*/ 1021 w 1814"/>
                  <a:gd name="T21" fmla="*/ 793 h 2012"/>
                  <a:gd name="T22" fmla="*/ 1077 w 1814"/>
                  <a:gd name="T23" fmla="*/ 935 h 2012"/>
                  <a:gd name="T24" fmla="*/ 1049 w 1814"/>
                  <a:gd name="T25" fmla="*/ 1105 h 2012"/>
                  <a:gd name="T26" fmla="*/ 850 w 1814"/>
                  <a:gd name="T27" fmla="*/ 1190 h 2012"/>
                  <a:gd name="T28" fmla="*/ 737 w 1814"/>
                  <a:gd name="T29" fmla="*/ 1275 h 2012"/>
                  <a:gd name="T30" fmla="*/ 879 w 1814"/>
                  <a:gd name="T31" fmla="*/ 1304 h 2012"/>
                  <a:gd name="T32" fmla="*/ 737 w 1814"/>
                  <a:gd name="T33" fmla="*/ 1332 h 2012"/>
                  <a:gd name="T34" fmla="*/ 624 w 1814"/>
                  <a:gd name="T35" fmla="*/ 1502 h 2012"/>
                  <a:gd name="T36" fmla="*/ 595 w 1814"/>
                  <a:gd name="T37" fmla="*/ 1559 h 2012"/>
                  <a:gd name="T38" fmla="*/ 539 w 1814"/>
                  <a:gd name="T39" fmla="*/ 1644 h 2012"/>
                  <a:gd name="T40" fmla="*/ 482 w 1814"/>
                  <a:gd name="T41" fmla="*/ 1644 h 2012"/>
                  <a:gd name="T42" fmla="*/ 482 w 1814"/>
                  <a:gd name="T43" fmla="*/ 1701 h 2012"/>
                  <a:gd name="T44" fmla="*/ 283 w 1814"/>
                  <a:gd name="T45" fmla="*/ 1701 h 2012"/>
                  <a:gd name="T46" fmla="*/ 369 w 1814"/>
                  <a:gd name="T47" fmla="*/ 1984 h 2012"/>
                  <a:gd name="T48" fmla="*/ 283 w 1814"/>
                  <a:gd name="T49" fmla="*/ 1927 h 2012"/>
                  <a:gd name="T50" fmla="*/ 198 w 1814"/>
                  <a:gd name="T51" fmla="*/ 1956 h 2012"/>
                  <a:gd name="T52" fmla="*/ 198 w 1814"/>
                  <a:gd name="T53" fmla="*/ 1814 h 2012"/>
                  <a:gd name="T54" fmla="*/ 113 w 1814"/>
                  <a:gd name="T55" fmla="*/ 1814 h 2012"/>
                  <a:gd name="T56" fmla="*/ 170 w 1814"/>
                  <a:gd name="T57" fmla="*/ 1701 h 2012"/>
                  <a:gd name="T58" fmla="*/ 198 w 1814"/>
                  <a:gd name="T59" fmla="*/ 1559 h 2012"/>
                  <a:gd name="T60" fmla="*/ 85 w 1814"/>
                  <a:gd name="T61" fmla="*/ 1559 h 2012"/>
                  <a:gd name="T62" fmla="*/ 0 w 1814"/>
                  <a:gd name="T63" fmla="*/ 1559 h 2012"/>
                  <a:gd name="T64" fmla="*/ 198 w 1814"/>
                  <a:gd name="T65" fmla="*/ 1332 h 2012"/>
                  <a:gd name="T66" fmla="*/ 340 w 1814"/>
                  <a:gd name="T67" fmla="*/ 1304 h 2012"/>
                  <a:gd name="T68" fmla="*/ 482 w 1814"/>
                  <a:gd name="T69" fmla="*/ 1275 h 2012"/>
                  <a:gd name="T70" fmla="*/ 312 w 1814"/>
                  <a:gd name="T71" fmla="*/ 1247 h 2012"/>
                  <a:gd name="T72" fmla="*/ 142 w 1814"/>
                  <a:gd name="T73" fmla="*/ 1275 h 2012"/>
                  <a:gd name="T74" fmla="*/ 142 w 1814"/>
                  <a:gd name="T75" fmla="*/ 1190 h 2012"/>
                  <a:gd name="T76" fmla="*/ 28 w 1814"/>
                  <a:gd name="T77" fmla="*/ 963 h 2012"/>
                  <a:gd name="T78" fmla="*/ 85 w 1814"/>
                  <a:gd name="T79" fmla="*/ 822 h 2012"/>
                  <a:gd name="T80" fmla="*/ 170 w 1814"/>
                  <a:gd name="T81" fmla="*/ 623 h 2012"/>
                  <a:gd name="T82" fmla="*/ 312 w 1814"/>
                  <a:gd name="T83" fmla="*/ 623 h 2012"/>
                  <a:gd name="T84" fmla="*/ 454 w 1814"/>
                  <a:gd name="T85" fmla="*/ 567 h 2012"/>
                  <a:gd name="T86" fmla="*/ 567 w 1814"/>
                  <a:gd name="T87" fmla="*/ 510 h 2012"/>
                  <a:gd name="T88" fmla="*/ 567 w 1814"/>
                  <a:gd name="T89" fmla="*/ 368 h 2012"/>
                  <a:gd name="T90" fmla="*/ 680 w 1814"/>
                  <a:gd name="T91" fmla="*/ 170 h 2012"/>
                  <a:gd name="T92" fmla="*/ 652 w 1814"/>
                  <a:gd name="T93" fmla="*/ 56 h 2012"/>
                  <a:gd name="T94" fmla="*/ 964 w 1814"/>
                  <a:gd name="T95" fmla="*/ 56 h 2012"/>
                  <a:gd name="T96" fmla="*/ 964 w 1814"/>
                  <a:gd name="T97" fmla="*/ 311 h 2012"/>
                  <a:gd name="T98" fmla="*/ 1021 w 1814"/>
                  <a:gd name="T99" fmla="*/ 425 h 2012"/>
                  <a:gd name="T100" fmla="*/ 1021 w 1814"/>
                  <a:gd name="T101" fmla="*/ 510 h 2012"/>
                  <a:gd name="T102" fmla="*/ 1247 w 1814"/>
                  <a:gd name="T103" fmla="*/ 368 h 2012"/>
                  <a:gd name="T104" fmla="*/ 1474 w 1814"/>
                  <a:gd name="T105" fmla="*/ 170 h 2012"/>
                  <a:gd name="T106" fmla="*/ 1673 w 1814"/>
                  <a:gd name="T107" fmla="*/ 113 h 2012"/>
                  <a:gd name="T108" fmla="*/ 1814 w 1814"/>
                  <a:gd name="T109" fmla="*/ 198 h 2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14" h="2012">
                    <a:moveTo>
                      <a:pt x="1814" y="226"/>
                    </a:moveTo>
                    <a:lnTo>
                      <a:pt x="1758" y="368"/>
                    </a:lnTo>
                    <a:lnTo>
                      <a:pt x="1701" y="396"/>
                    </a:lnTo>
                    <a:lnTo>
                      <a:pt x="1644" y="368"/>
                    </a:lnTo>
                    <a:lnTo>
                      <a:pt x="1588" y="453"/>
                    </a:lnTo>
                    <a:lnTo>
                      <a:pt x="1644" y="538"/>
                    </a:lnTo>
                    <a:lnTo>
                      <a:pt x="1786" y="567"/>
                    </a:lnTo>
                    <a:lnTo>
                      <a:pt x="1701" y="765"/>
                    </a:lnTo>
                    <a:lnTo>
                      <a:pt x="1673" y="737"/>
                    </a:lnTo>
                    <a:lnTo>
                      <a:pt x="1644" y="680"/>
                    </a:lnTo>
                    <a:lnTo>
                      <a:pt x="1559" y="765"/>
                    </a:lnTo>
                    <a:lnTo>
                      <a:pt x="1417" y="793"/>
                    </a:lnTo>
                    <a:lnTo>
                      <a:pt x="1332" y="737"/>
                    </a:lnTo>
                    <a:lnTo>
                      <a:pt x="1276" y="737"/>
                    </a:lnTo>
                    <a:lnTo>
                      <a:pt x="1247" y="822"/>
                    </a:lnTo>
                    <a:lnTo>
                      <a:pt x="1162" y="822"/>
                    </a:lnTo>
                    <a:lnTo>
                      <a:pt x="1219" y="708"/>
                    </a:lnTo>
                    <a:lnTo>
                      <a:pt x="1134" y="708"/>
                    </a:lnTo>
                    <a:lnTo>
                      <a:pt x="1077" y="623"/>
                    </a:lnTo>
                    <a:lnTo>
                      <a:pt x="1077" y="680"/>
                    </a:lnTo>
                    <a:lnTo>
                      <a:pt x="992" y="737"/>
                    </a:lnTo>
                    <a:lnTo>
                      <a:pt x="1021" y="793"/>
                    </a:lnTo>
                    <a:lnTo>
                      <a:pt x="1077" y="822"/>
                    </a:lnTo>
                    <a:lnTo>
                      <a:pt x="1077" y="935"/>
                    </a:lnTo>
                    <a:lnTo>
                      <a:pt x="1049" y="1020"/>
                    </a:lnTo>
                    <a:lnTo>
                      <a:pt x="1049" y="1105"/>
                    </a:lnTo>
                    <a:lnTo>
                      <a:pt x="907" y="1219"/>
                    </a:lnTo>
                    <a:lnTo>
                      <a:pt x="850" y="1190"/>
                    </a:lnTo>
                    <a:lnTo>
                      <a:pt x="879" y="1077"/>
                    </a:lnTo>
                    <a:lnTo>
                      <a:pt x="737" y="1275"/>
                    </a:lnTo>
                    <a:lnTo>
                      <a:pt x="850" y="1275"/>
                    </a:lnTo>
                    <a:lnTo>
                      <a:pt x="879" y="1304"/>
                    </a:lnTo>
                    <a:lnTo>
                      <a:pt x="822" y="1360"/>
                    </a:lnTo>
                    <a:lnTo>
                      <a:pt x="737" y="1332"/>
                    </a:lnTo>
                    <a:lnTo>
                      <a:pt x="624" y="1445"/>
                    </a:lnTo>
                    <a:lnTo>
                      <a:pt x="624" y="1502"/>
                    </a:lnTo>
                    <a:lnTo>
                      <a:pt x="539" y="1530"/>
                    </a:lnTo>
                    <a:lnTo>
                      <a:pt x="595" y="1559"/>
                    </a:lnTo>
                    <a:lnTo>
                      <a:pt x="595" y="1616"/>
                    </a:lnTo>
                    <a:lnTo>
                      <a:pt x="539" y="1644"/>
                    </a:lnTo>
                    <a:lnTo>
                      <a:pt x="482" y="1559"/>
                    </a:lnTo>
                    <a:lnTo>
                      <a:pt x="482" y="1644"/>
                    </a:lnTo>
                    <a:lnTo>
                      <a:pt x="454" y="1644"/>
                    </a:lnTo>
                    <a:lnTo>
                      <a:pt x="482" y="1701"/>
                    </a:lnTo>
                    <a:lnTo>
                      <a:pt x="369" y="1786"/>
                    </a:lnTo>
                    <a:lnTo>
                      <a:pt x="283" y="1701"/>
                    </a:lnTo>
                    <a:lnTo>
                      <a:pt x="283" y="1814"/>
                    </a:lnTo>
                    <a:lnTo>
                      <a:pt x="369" y="1984"/>
                    </a:lnTo>
                    <a:lnTo>
                      <a:pt x="340" y="2012"/>
                    </a:lnTo>
                    <a:lnTo>
                      <a:pt x="283" y="1927"/>
                    </a:lnTo>
                    <a:lnTo>
                      <a:pt x="255" y="1984"/>
                    </a:lnTo>
                    <a:lnTo>
                      <a:pt x="198" y="1956"/>
                    </a:lnTo>
                    <a:lnTo>
                      <a:pt x="227" y="1871"/>
                    </a:lnTo>
                    <a:lnTo>
                      <a:pt x="198" y="1814"/>
                    </a:lnTo>
                    <a:lnTo>
                      <a:pt x="142" y="1842"/>
                    </a:lnTo>
                    <a:lnTo>
                      <a:pt x="113" y="1814"/>
                    </a:lnTo>
                    <a:lnTo>
                      <a:pt x="142" y="1672"/>
                    </a:lnTo>
                    <a:lnTo>
                      <a:pt x="170" y="1701"/>
                    </a:lnTo>
                    <a:lnTo>
                      <a:pt x="198" y="1672"/>
                    </a:lnTo>
                    <a:lnTo>
                      <a:pt x="198" y="1559"/>
                    </a:lnTo>
                    <a:lnTo>
                      <a:pt x="113" y="1587"/>
                    </a:lnTo>
                    <a:lnTo>
                      <a:pt x="85" y="1559"/>
                    </a:lnTo>
                    <a:lnTo>
                      <a:pt x="57" y="1587"/>
                    </a:lnTo>
                    <a:lnTo>
                      <a:pt x="0" y="1559"/>
                    </a:lnTo>
                    <a:lnTo>
                      <a:pt x="85" y="1360"/>
                    </a:lnTo>
                    <a:lnTo>
                      <a:pt x="198" y="1332"/>
                    </a:lnTo>
                    <a:lnTo>
                      <a:pt x="198" y="1275"/>
                    </a:lnTo>
                    <a:lnTo>
                      <a:pt x="340" y="1304"/>
                    </a:lnTo>
                    <a:lnTo>
                      <a:pt x="369" y="1360"/>
                    </a:lnTo>
                    <a:lnTo>
                      <a:pt x="482" y="1275"/>
                    </a:lnTo>
                    <a:lnTo>
                      <a:pt x="340" y="1219"/>
                    </a:lnTo>
                    <a:lnTo>
                      <a:pt x="312" y="1247"/>
                    </a:lnTo>
                    <a:lnTo>
                      <a:pt x="227" y="1219"/>
                    </a:lnTo>
                    <a:lnTo>
                      <a:pt x="142" y="1275"/>
                    </a:lnTo>
                    <a:lnTo>
                      <a:pt x="113" y="1247"/>
                    </a:lnTo>
                    <a:lnTo>
                      <a:pt x="142" y="1190"/>
                    </a:lnTo>
                    <a:lnTo>
                      <a:pt x="85" y="1162"/>
                    </a:lnTo>
                    <a:lnTo>
                      <a:pt x="28" y="963"/>
                    </a:lnTo>
                    <a:lnTo>
                      <a:pt x="113" y="907"/>
                    </a:lnTo>
                    <a:lnTo>
                      <a:pt x="85" y="822"/>
                    </a:lnTo>
                    <a:lnTo>
                      <a:pt x="142" y="765"/>
                    </a:lnTo>
                    <a:lnTo>
                      <a:pt x="170" y="623"/>
                    </a:lnTo>
                    <a:lnTo>
                      <a:pt x="227" y="567"/>
                    </a:lnTo>
                    <a:lnTo>
                      <a:pt x="312" y="623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567" y="623"/>
                    </a:lnTo>
                    <a:lnTo>
                      <a:pt x="567" y="510"/>
                    </a:lnTo>
                    <a:lnTo>
                      <a:pt x="510" y="482"/>
                    </a:lnTo>
                    <a:lnTo>
                      <a:pt x="567" y="368"/>
                    </a:lnTo>
                    <a:lnTo>
                      <a:pt x="680" y="311"/>
                    </a:lnTo>
                    <a:lnTo>
                      <a:pt x="680" y="170"/>
                    </a:lnTo>
                    <a:lnTo>
                      <a:pt x="709" y="113"/>
                    </a:lnTo>
                    <a:lnTo>
                      <a:pt x="652" y="56"/>
                    </a:lnTo>
                    <a:lnTo>
                      <a:pt x="822" y="0"/>
                    </a:lnTo>
                    <a:lnTo>
                      <a:pt x="964" y="56"/>
                    </a:lnTo>
                    <a:lnTo>
                      <a:pt x="1021" y="255"/>
                    </a:lnTo>
                    <a:lnTo>
                      <a:pt x="964" y="311"/>
                    </a:lnTo>
                    <a:lnTo>
                      <a:pt x="1021" y="368"/>
                    </a:lnTo>
                    <a:lnTo>
                      <a:pt x="1021" y="425"/>
                    </a:lnTo>
                    <a:lnTo>
                      <a:pt x="992" y="482"/>
                    </a:lnTo>
                    <a:lnTo>
                      <a:pt x="1021" y="510"/>
                    </a:lnTo>
                    <a:lnTo>
                      <a:pt x="1191" y="453"/>
                    </a:lnTo>
                    <a:lnTo>
                      <a:pt x="1247" y="368"/>
                    </a:lnTo>
                    <a:lnTo>
                      <a:pt x="1417" y="283"/>
                    </a:lnTo>
                    <a:lnTo>
                      <a:pt x="1474" y="170"/>
                    </a:lnTo>
                    <a:lnTo>
                      <a:pt x="1559" y="170"/>
                    </a:lnTo>
                    <a:lnTo>
                      <a:pt x="1673" y="113"/>
                    </a:lnTo>
                    <a:lnTo>
                      <a:pt x="1786" y="198"/>
                    </a:lnTo>
                    <a:lnTo>
                      <a:pt x="1814" y="198"/>
                    </a:lnTo>
                    <a:lnTo>
                      <a:pt x="1814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813" y="5903"/>
                <a:ext cx="85" cy="85"/>
              </a:xfrm>
              <a:custGeom>
                <a:avLst/>
                <a:gdLst>
                  <a:gd name="T0" fmla="*/ 85 w 85"/>
                  <a:gd name="T1" fmla="*/ 28 h 85"/>
                  <a:gd name="T2" fmla="*/ 28 w 85"/>
                  <a:gd name="T3" fmla="*/ 85 h 85"/>
                  <a:gd name="T4" fmla="*/ 0 w 85"/>
                  <a:gd name="T5" fmla="*/ 28 h 85"/>
                  <a:gd name="T6" fmla="*/ 28 w 85"/>
                  <a:gd name="T7" fmla="*/ 0 h 85"/>
                  <a:gd name="T8" fmla="*/ 85 w 85"/>
                  <a:gd name="T9" fmla="*/ 2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85" y="28"/>
                    </a:moveTo>
                    <a:lnTo>
                      <a:pt x="28" y="85"/>
                    </a:lnTo>
                    <a:lnTo>
                      <a:pt x="0" y="28"/>
                    </a:lnTo>
                    <a:lnTo>
                      <a:pt x="28" y="0"/>
                    </a:lnTo>
                    <a:lnTo>
                      <a:pt x="85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1550" y="5506"/>
                <a:ext cx="312" cy="227"/>
              </a:xfrm>
              <a:custGeom>
                <a:avLst/>
                <a:gdLst>
                  <a:gd name="T0" fmla="*/ 227 w 312"/>
                  <a:gd name="T1" fmla="*/ 0 h 227"/>
                  <a:gd name="T2" fmla="*/ 142 w 312"/>
                  <a:gd name="T3" fmla="*/ 57 h 227"/>
                  <a:gd name="T4" fmla="*/ 113 w 312"/>
                  <a:gd name="T5" fmla="*/ 170 h 227"/>
                  <a:gd name="T6" fmla="*/ 0 w 312"/>
                  <a:gd name="T7" fmla="*/ 227 h 227"/>
                  <a:gd name="T8" fmla="*/ 113 w 312"/>
                  <a:gd name="T9" fmla="*/ 227 h 227"/>
                  <a:gd name="T10" fmla="*/ 255 w 312"/>
                  <a:gd name="T11" fmla="*/ 142 h 227"/>
                  <a:gd name="T12" fmla="*/ 312 w 312"/>
                  <a:gd name="T13" fmla="*/ 29 h 227"/>
                  <a:gd name="T14" fmla="*/ 227 w 312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2" h="227">
                    <a:moveTo>
                      <a:pt x="227" y="0"/>
                    </a:moveTo>
                    <a:lnTo>
                      <a:pt x="142" y="57"/>
                    </a:lnTo>
                    <a:lnTo>
                      <a:pt x="113" y="17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255" y="142"/>
                    </a:lnTo>
                    <a:lnTo>
                      <a:pt x="312" y="29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1521" y="5421"/>
                <a:ext cx="199" cy="142"/>
              </a:xfrm>
              <a:custGeom>
                <a:avLst/>
                <a:gdLst>
                  <a:gd name="T0" fmla="*/ 86 w 199"/>
                  <a:gd name="T1" fmla="*/ 0 h 142"/>
                  <a:gd name="T2" fmla="*/ 0 w 199"/>
                  <a:gd name="T3" fmla="*/ 28 h 142"/>
                  <a:gd name="T4" fmla="*/ 29 w 199"/>
                  <a:gd name="T5" fmla="*/ 85 h 142"/>
                  <a:gd name="T6" fmla="*/ 86 w 199"/>
                  <a:gd name="T7" fmla="*/ 85 h 142"/>
                  <a:gd name="T8" fmla="*/ 57 w 199"/>
                  <a:gd name="T9" fmla="*/ 114 h 142"/>
                  <a:gd name="T10" fmla="*/ 86 w 199"/>
                  <a:gd name="T11" fmla="*/ 142 h 142"/>
                  <a:gd name="T12" fmla="*/ 199 w 199"/>
                  <a:gd name="T13" fmla="*/ 57 h 142"/>
                  <a:gd name="T14" fmla="*/ 86 w 199"/>
                  <a:gd name="T15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142">
                    <a:moveTo>
                      <a:pt x="86" y="0"/>
                    </a:moveTo>
                    <a:lnTo>
                      <a:pt x="0" y="28"/>
                    </a:lnTo>
                    <a:lnTo>
                      <a:pt x="29" y="85"/>
                    </a:lnTo>
                    <a:lnTo>
                      <a:pt x="86" y="85"/>
                    </a:lnTo>
                    <a:lnTo>
                      <a:pt x="57" y="114"/>
                    </a:lnTo>
                    <a:lnTo>
                      <a:pt x="86" y="142"/>
                    </a:lnTo>
                    <a:lnTo>
                      <a:pt x="199" y="57"/>
                    </a:lnTo>
                    <a:lnTo>
                      <a:pt x="8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302" y="4542"/>
                <a:ext cx="511" cy="567"/>
              </a:xfrm>
              <a:custGeom>
                <a:avLst/>
                <a:gdLst>
                  <a:gd name="T0" fmla="*/ 29 w 511"/>
                  <a:gd name="T1" fmla="*/ 511 h 567"/>
                  <a:gd name="T2" fmla="*/ 114 w 511"/>
                  <a:gd name="T3" fmla="*/ 567 h 567"/>
                  <a:gd name="T4" fmla="*/ 199 w 511"/>
                  <a:gd name="T5" fmla="*/ 511 h 567"/>
                  <a:gd name="T6" fmla="*/ 256 w 511"/>
                  <a:gd name="T7" fmla="*/ 511 h 567"/>
                  <a:gd name="T8" fmla="*/ 369 w 511"/>
                  <a:gd name="T9" fmla="*/ 567 h 567"/>
                  <a:gd name="T10" fmla="*/ 369 w 511"/>
                  <a:gd name="T11" fmla="*/ 454 h 567"/>
                  <a:gd name="T12" fmla="*/ 312 w 511"/>
                  <a:gd name="T13" fmla="*/ 426 h 567"/>
                  <a:gd name="T14" fmla="*/ 369 w 511"/>
                  <a:gd name="T15" fmla="*/ 312 h 567"/>
                  <a:gd name="T16" fmla="*/ 482 w 511"/>
                  <a:gd name="T17" fmla="*/ 255 h 567"/>
                  <a:gd name="T18" fmla="*/ 482 w 511"/>
                  <a:gd name="T19" fmla="*/ 114 h 567"/>
                  <a:gd name="T20" fmla="*/ 511 w 511"/>
                  <a:gd name="T21" fmla="*/ 57 h 567"/>
                  <a:gd name="T22" fmla="*/ 454 w 511"/>
                  <a:gd name="T23" fmla="*/ 0 h 567"/>
                  <a:gd name="T24" fmla="*/ 397 w 511"/>
                  <a:gd name="T25" fmla="*/ 0 h 567"/>
                  <a:gd name="T26" fmla="*/ 171 w 511"/>
                  <a:gd name="T27" fmla="*/ 142 h 567"/>
                  <a:gd name="T28" fmla="*/ 114 w 511"/>
                  <a:gd name="T29" fmla="*/ 85 h 567"/>
                  <a:gd name="T30" fmla="*/ 142 w 511"/>
                  <a:gd name="T31" fmla="*/ 29 h 567"/>
                  <a:gd name="T32" fmla="*/ 85 w 511"/>
                  <a:gd name="T33" fmla="*/ 29 h 567"/>
                  <a:gd name="T34" fmla="*/ 0 w 511"/>
                  <a:gd name="T35" fmla="*/ 57 h 567"/>
                  <a:gd name="T36" fmla="*/ 142 w 511"/>
                  <a:gd name="T37" fmla="*/ 227 h 567"/>
                  <a:gd name="T38" fmla="*/ 114 w 511"/>
                  <a:gd name="T39" fmla="*/ 397 h 567"/>
                  <a:gd name="T40" fmla="*/ 29 w 511"/>
                  <a:gd name="T41" fmla="*/ 511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1" h="567">
                    <a:moveTo>
                      <a:pt x="29" y="511"/>
                    </a:moveTo>
                    <a:lnTo>
                      <a:pt x="114" y="567"/>
                    </a:lnTo>
                    <a:lnTo>
                      <a:pt x="199" y="511"/>
                    </a:lnTo>
                    <a:lnTo>
                      <a:pt x="256" y="511"/>
                    </a:lnTo>
                    <a:lnTo>
                      <a:pt x="369" y="567"/>
                    </a:lnTo>
                    <a:lnTo>
                      <a:pt x="369" y="454"/>
                    </a:lnTo>
                    <a:lnTo>
                      <a:pt x="312" y="426"/>
                    </a:lnTo>
                    <a:lnTo>
                      <a:pt x="369" y="312"/>
                    </a:lnTo>
                    <a:lnTo>
                      <a:pt x="482" y="255"/>
                    </a:lnTo>
                    <a:lnTo>
                      <a:pt x="482" y="114"/>
                    </a:lnTo>
                    <a:lnTo>
                      <a:pt x="511" y="57"/>
                    </a:lnTo>
                    <a:lnTo>
                      <a:pt x="454" y="0"/>
                    </a:lnTo>
                    <a:lnTo>
                      <a:pt x="397" y="0"/>
                    </a:lnTo>
                    <a:lnTo>
                      <a:pt x="171" y="142"/>
                    </a:lnTo>
                    <a:lnTo>
                      <a:pt x="114" y="85"/>
                    </a:lnTo>
                    <a:lnTo>
                      <a:pt x="142" y="29"/>
                    </a:lnTo>
                    <a:lnTo>
                      <a:pt x="85" y="29"/>
                    </a:lnTo>
                    <a:lnTo>
                      <a:pt x="0" y="57"/>
                    </a:lnTo>
                    <a:lnTo>
                      <a:pt x="142" y="227"/>
                    </a:lnTo>
                    <a:lnTo>
                      <a:pt x="114" y="397"/>
                    </a:lnTo>
                    <a:lnTo>
                      <a:pt x="29" y="5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1890" y="3834"/>
                <a:ext cx="1701" cy="737"/>
              </a:xfrm>
              <a:custGeom>
                <a:avLst/>
                <a:gdLst>
                  <a:gd name="T0" fmla="*/ 1701 w 1701"/>
                  <a:gd name="T1" fmla="*/ 425 h 737"/>
                  <a:gd name="T2" fmla="*/ 1701 w 1701"/>
                  <a:gd name="T3" fmla="*/ 283 h 737"/>
                  <a:gd name="T4" fmla="*/ 1644 w 1701"/>
                  <a:gd name="T5" fmla="*/ 85 h 737"/>
                  <a:gd name="T6" fmla="*/ 1588 w 1701"/>
                  <a:gd name="T7" fmla="*/ 85 h 737"/>
                  <a:gd name="T8" fmla="*/ 1559 w 1701"/>
                  <a:gd name="T9" fmla="*/ 28 h 737"/>
                  <a:gd name="T10" fmla="*/ 1503 w 1701"/>
                  <a:gd name="T11" fmla="*/ 113 h 737"/>
                  <a:gd name="T12" fmla="*/ 1417 w 1701"/>
                  <a:gd name="T13" fmla="*/ 0 h 737"/>
                  <a:gd name="T14" fmla="*/ 1389 w 1701"/>
                  <a:gd name="T15" fmla="*/ 28 h 737"/>
                  <a:gd name="T16" fmla="*/ 1361 w 1701"/>
                  <a:gd name="T17" fmla="*/ 28 h 737"/>
                  <a:gd name="T18" fmla="*/ 1332 w 1701"/>
                  <a:gd name="T19" fmla="*/ 28 h 737"/>
                  <a:gd name="T20" fmla="*/ 1247 w 1701"/>
                  <a:gd name="T21" fmla="*/ 113 h 737"/>
                  <a:gd name="T22" fmla="*/ 1191 w 1701"/>
                  <a:gd name="T23" fmla="*/ 85 h 737"/>
                  <a:gd name="T24" fmla="*/ 1134 w 1701"/>
                  <a:gd name="T25" fmla="*/ 85 h 737"/>
                  <a:gd name="T26" fmla="*/ 1106 w 1701"/>
                  <a:gd name="T27" fmla="*/ 56 h 737"/>
                  <a:gd name="T28" fmla="*/ 1077 w 1701"/>
                  <a:gd name="T29" fmla="*/ 85 h 737"/>
                  <a:gd name="T30" fmla="*/ 992 w 1701"/>
                  <a:gd name="T31" fmla="*/ 56 h 737"/>
                  <a:gd name="T32" fmla="*/ 907 w 1701"/>
                  <a:gd name="T33" fmla="*/ 141 h 737"/>
                  <a:gd name="T34" fmla="*/ 851 w 1701"/>
                  <a:gd name="T35" fmla="*/ 141 h 737"/>
                  <a:gd name="T36" fmla="*/ 794 w 1701"/>
                  <a:gd name="T37" fmla="*/ 113 h 737"/>
                  <a:gd name="T38" fmla="*/ 539 w 1701"/>
                  <a:gd name="T39" fmla="*/ 198 h 737"/>
                  <a:gd name="T40" fmla="*/ 482 w 1701"/>
                  <a:gd name="T41" fmla="*/ 170 h 737"/>
                  <a:gd name="T42" fmla="*/ 284 w 1701"/>
                  <a:gd name="T43" fmla="*/ 283 h 737"/>
                  <a:gd name="T44" fmla="*/ 227 w 1701"/>
                  <a:gd name="T45" fmla="*/ 283 h 737"/>
                  <a:gd name="T46" fmla="*/ 0 w 1701"/>
                  <a:gd name="T47" fmla="*/ 481 h 737"/>
                  <a:gd name="T48" fmla="*/ 0 w 1701"/>
                  <a:gd name="T49" fmla="*/ 538 h 737"/>
                  <a:gd name="T50" fmla="*/ 85 w 1701"/>
                  <a:gd name="T51" fmla="*/ 481 h 737"/>
                  <a:gd name="T52" fmla="*/ 142 w 1701"/>
                  <a:gd name="T53" fmla="*/ 510 h 737"/>
                  <a:gd name="T54" fmla="*/ 85 w 1701"/>
                  <a:gd name="T55" fmla="*/ 680 h 737"/>
                  <a:gd name="T56" fmla="*/ 170 w 1701"/>
                  <a:gd name="T57" fmla="*/ 737 h 737"/>
                  <a:gd name="T58" fmla="*/ 198 w 1701"/>
                  <a:gd name="T59" fmla="*/ 680 h 737"/>
                  <a:gd name="T60" fmla="*/ 284 w 1701"/>
                  <a:gd name="T61" fmla="*/ 680 h 737"/>
                  <a:gd name="T62" fmla="*/ 284 w 1701"/>
                  <a:gd name="T63" fmla="*/ 453 h 737"/>
                  <a:gd name="T64" fmla="*/ 369 w 1701"/>
                  <a:gd name="T65" fmla="*/ 425 h 737"/>
                  <a:gd name="T66" fmla="*/ 369 w 1701"/>
                  <a:gd name="T67" fmla="*/ 368 h 737"/>
                  <a:gd name="T68" fmla="*/ 624 w 1701"/>
                  <a:gd name="T69" fmla="*/ 311 h 737"/>
                  <a:gd name="T70" fmla="*/ 709 w 1701"/>
                  <a:gd name="T71" fmla="*/ 283 h 737"/>
                  <a:gd name="T72" fmla="*/ 879 w 1701"/>
                  <a:gd name="T73" fmla="*/ 311 h 737"/>
                  <a:gd name="T74" fmla="*/ 992 w 1701"/>
                  <a:gd name="T75" fmla="*/ 255 h 737"/>
                  <a:gd name="T76" fmla="*/ 1162 w 1701"/>
                  <a:gd name="T77" fmla="*/ 198 h 737"/>
                  <a:gd name="T78" fmla="*/ 1191 w 1701"/>
                  <a:gd name="T79" fmla="*/ 255 h 737"/>
                  <a:gd name="T80" fmla="*/ 1162 w 1701"/>
                  <a:gd name="T81" fmla="*/ 283 h 737"/>
                  <a:gd name="T82" fmla="*/ 1162 w 1701"/>
                  <a:gd name="T83" fmla="*/ 340 h 737"/>
                  <a:gd name="T84" fmla="*/ 1077 w 1701"/>
                  <a:gd name="T85" fmla="*/ 283 h 737"/>
                  <a:gd name="T86" fmla="*/ 1049 w 1701"/>
                  <a:gd name="T87" fmla="*/ 311 h 737"/>
                  <a:gd name="T88" fmla="*/ 1332 w 1701"/>
                  <a:gd name="T89" fmla="*/ 510 h 737"/>
                  <a:gd name="T90" fmla="*/ 1389 w 1701"/>
                  <a:gd name="T91" fmla="*/ 510 h 737"/>
                  <a:gd name="T92" fmla="*/ 1417 w 1701"/>
                  <a:gd name="T93" fmla="*/ 538 h 737"/>
                  <a:gd name="T94" fmla="*/ 1389 w 1701"/>
                  <a:gd name="T95" fmla="*/ 538 h 737"/>
                  <a:gd name="T96" fmla="*/ 1446 w 1701"/>
                  <a:gd name="T97" fmla="*/ 623 h 737"/>
                  <a:gd name="T98" fmla="*/ 1503 w 1701"/>
                  <a:gd name="T99" fmla="*/ 623 h 737"/>
                  <a:gd name="T100" fmla="*/ 1531 w 1701"/>
                  <a:gd name="T101" fmla="*/ 623 h 737"/>
                  <a:gd name="T102" fmla="*/ 1616 w 1701"/>
                  <a:gd name="T103" fmla="*/ 538 h 737"/>
                  <a:gd name="T104" fmla="*/ 1644 w 1701"/>
                  <a:gd name="T105" fmla="*/ 538 h 737"/>
                  <a:gd name="T106" fmla="*/ 1701 w 1701"/>
                  <a:gd name="T107" fmla="*/ 425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01" h="737">
                    <a:moveTo>
                      <a:pt x="1701" y="425"/>
                    </a:moveTo>
                    <a:lnTo>
                      <a:pt x="1701" y="283"/>
                    </a:lnTo>
                    <a:lnTo>
                      <a:pt x="1644" y="85"/>
                    </a:lnTo>
                    <a:lnTo>
                      <a:pt x="1588" y="85"/>
                    </a:lnTo>
                    <a:lnTo>
                      <a:pt x="1559" y="28"/>
                    </a:lnTo>
                    <a:lnTo>
                      <a:pt x="1503" y="113"/>
                    </a:lnTo>
                    <a:lnTo>
                      <a:pt x="1417" y="0"/>
                    </a:lnTo>
                    <a:lnTo>
                      <a:pt x="1389" y="28"/>
                    </a:lnTo>
                    <a:lnTo>
                      <a:pt x="1361" y="28"/>
                    </a:lnTo>
                    <a:lnTo>
                      <a:pt x="1332" y="28"/>
                    </a:lnTo>
                    <a:lnTo>
                      <a:pt x="1247" y="113"/>
                    </a:lnTo>
                    <a:lnTo>
                      <a:pt x="1191" y="85"/>
                    </a:lnTo>
                    <a:lnTo>
                      <a:pt x="1134" y="85"/>
                    </a:lnTo>
                    <a:lnTo>
                      <a:pt x="1106" y="56"/>
                    </a:lnTo>
                    <a:lnTo>
                      <a:pt x="1077" y="85"/>
                    </a:lnTo>
                    <a:lnTo>
                      <a:pt x="992" y="56"/>
                    </a:lnTo>
                    <a:lnTo>
                      <a:pt x="907" y="141"/>
                    </a:lnTo>
                    <a:lnTo>
                      <a:pt x="851" y="141"/>
                    </a:lnTo>
                    <a:lnTo>
                      <a:pt x="794" y="113"/>
                    </a:lnTo>
                    <a:lnTo>
                      <a:pt x="539" y="198"/>
                    </a:lnTo>
                    <a:lnTo>
                      <a:pt x="482" y="170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0" y="481"/>
                    </a:lnTo>
                    <a:lnTo>
                      <a:pt x="0" y="538"/>
                    </a:lnTo>
                    <a:lnTo>
                      <a:pt x="85" y="481"/>
                    </a:lnTo>
                    <a:lnTo>
                      <a:pt x="142" y="510"/>
                    </a:lnTo>
                    <a:lnTo>
                      <a:pt x="85" y="680"/>
                    </a:lnTo>
                    <a:lnTo>
                      <a:pt x="170" y="737"/>
                    </a:lnTo>
                    <a:lnTo>
                      <a:pt x="198" y="680"/>
                    </a:lnTo>
                    <a:lnTo>
                      <a:pt x="284" y="680"/>
                    </a:lnTo>
                    <a:lnTo>
                      <a:pt x="284" y="453"/>
                    </a:lnTo>
                    <a:lnTo>
                      <a:pt x="369" y="425"/>
                    </a:lnTo>
                    <a:lnTo>
                      <a:pt x="369" y="368"/>
                    </a:lnTo>
                    <a:lnTo>
                      <a:pt x="624" y="311"/>
                    </a:lnTo>
                    <a:lnTo>
                      <a:pt x="709" y="283"/>
                    </a:lnTo>
                    <a:lnTo>
                      <a:pt x="879" y="311"/>
                    </a:lnTo>
                    <a:lnTo>
                      <a:pt x="992" y="255"/>
                    </a:lnTo>
                    <a:lnTo>
                      <a:pt x="1162" y="198"/>
                    </a:lnTo>
                    <a:lnTo>
                      <a:pt x="1191" y="255"/>
                    </a:lnTo>
                    <a:lnTo>
                      <a:pt x="1162" y="283"/>
                    </a:lnTo>
                    <a:lnTo>
                      <a:pt x="1162" y="340"/>
                    </a:lnTo>
                    <a:lnTo>
                      <a:pt x="1077" y="283"/>
                    </a:lnTo>
                    <a:lnTo>
                      <a:pt x="1049" y="311"/>
                    </a:lnTo>
                    <a:lnTo>
                      <a:pt x="1332" y="510"/>
                    </a:lnTo>
                    <a:lnTo>
                      <a:pt x="1389" y="510"/>
                    </a:lnTo>
                    <a:lnTo>
                      <a:pt x="1417" y="538"/>
                    </a:lnTo>
                    <a:lnTo>
                      <a:pt x="1389" y="538"/>
                    </a:lnTo>
                    <a:lnTo>
                      <a:pt x="1446" y="623"/>
                    </a:lnTo>
                    <a:lnTo>
                      <a:pt x="1503" y="623"/>
                    </a:lnTo>
                    <a:lnTo>
                      <a:pt x="1531" y="623"/>
                    </a:lnTo>
                    <a:lnTo>
                      <a:pt x="1616" y="538"/>
                    </a:lnTo>
                    <a:lnTo>
                      <a:pt x="1644" y="538"/>
                    </a:lnTo>
                    <a:lnTo>
                      <a:pt x="1701" y="42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2372" y="3663"/>
                <a:ext cx="935" cy="369"/>
              </a:xfrm>
              <a:custGeom>
                <a:avLst/>
                <a:gdLst>
                  <a:gd name="T0" fmla="*/ 0 w 935"/>
                  <a:gd name="T1" fmla="*/ 341 h 369"/>
                  <a:gd name="T2" fmla="*/ 57 w 935"/>
                  <a:gd name="T3" fmla="*/ 369 h 369"/>
                  <a:gd name="T4" fmla="*/ 312 w 935"/>
                  <a:gd name="T5" fmla="*/ 284 h 369"/>
                  <a:gd name="T6" fmla="*/ 369 w 935"/>
                  <a:gd name="T7" fmla="*/ 312 h 369"/>
                  <a:gd name="T8" fmla="*/ 425 w 935"/>
                  <a:gd name="T9" fmla="*/ 312 h 369"/>
                  <a:gd name="T10" fmla="*/ 510 w 935"/>
                  <a:gd name="T11" fmla="*/ 227 h 369"/>
                  <a:gd name="T12" fmla="*/ 595 w 935"/>
                  <a:gd name="T13" fmla="*/ 256 h 369"/>
                  <a:gd name="T14" fmla="*/ 624 w 935"/>
                  <a:gd name="T15" fmla="*/ 227 h 369"/>
                  <a:gd name="T16" fmla="*/ 652 w 935"/>
                  <a:gd name="T17" fmla="*/ 256 h 369"/>
                  <a:gd name="T18" fmla="*/ 709 w 935"/>
                  <a:gd name="T19" fmla="*/ 256 h 369"/>
                  <a:gd name="T20" fmla="*/ 765 w 935"/>
                  <a:gd name="T21" fmla="*/ 284 h 369"/>
                  <a:gd name="T22" fmla="*/ 850 w 935"/>
                  <a:gd name="T23" fmla="*/ 199 h 369"/>
                  <a:gd name="T24" fmla="*/ 907 w 935"/>
                  <a:gd name="T25" fmla="*/ 199 h 369"/>
                  <a:gd name="T26" fmla="*/ 935 w 935"/>
                  <a:gd name="T27" fmla="*/ 171 h 369"/>
                  <a:gd name="T28" fmla="*/ 907 w 935"/>
                  <a:gd name="T29" fmla="*/ 142 h 369"/>
                  <a:gd name="T30" fmla="*/ 822 w 935"/>
                  <a:gd name="T31" fmla="*/ 114 h 369"/>
                  <a:gd name="T32" fmla="*/ 765 w 935"/>
                  <a:gd name="T33" fmla="*/ 114 h 369"/>
                  <a:gd name="T34" fmla="*/ 737 w 935"/>
                  <a:gd name="T35" fmla="*/ 57 h 369"/>
                  <a:gd name="T36" fmla="*/ 624 w 935"/>
                  <a:gd name="T37" fmla="*/ 0 h 369"/>
                  <a:gd name="T38" fmla="*/ 567 w 935"/>
                  <a:gd name="T39" fmla="*/ 29 h 369"/>
                  <a:gd name="T40" fmla="*/ 510 w 935"/>
                  <a:gd name="T41" fmla="*/ 0 h 369"/>
                  <a:gd name="T42" fmla="*/ 283 w 935"/>
                  <a:gd name="T43" fmla="*/ 86 h 369"/>
                  <a:gd name="T44" fmla="*/ 198 w 935"/>
                  <a:gd name="T45" fmla="*/ 227 h 369"/>
                  <a:gd name="T46" fmla="*/ 0 w 935"/>
                  <a:gd name="T47" fmla="*/ 341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35" h="369">
                    <a:moveTo>
                      <a:pt x="0" y="341"/>
                    </a:moveTo>
                    <a:lnTo>
                      <a:pt x="57" y="369"/>
                    </a:lnTo>
                    <a:lnTo>
                      <a:pt x="312" y="284"/>
                    </a:lnTo>
                    <a:lnTo>
                      <a:pt x="369" y="312"/>
                    </a:lnTo>
                    <a:lnTo>
                      <a:pt x="425" y="312"/>
                    </a:lnTo>
                    <a:lnTo>
                      <a:pt x="510" y="227"/>
                    </a:lnTo>
                    <a:lnTo>
                      <a:pt x="595" y="256"/>
                    </a:lnTo>
                    <a:lnTo>
                      <a:pt x="624" y="227"/>
                    </a:lnTo>
                    <a:lnTo>
                      <a:pt x="652" y="256"/>
                    </a:lnTo>
                    <a:lnTo>
                      <a:pt x="709" y="256"/>
                    </a:lnTo>
                    <a:lnTo>
                      <a:pt x="765" y="284"/>
                    </a:lnTo>
                    <a:lnTo>
                      <a:pt x="850" y="199"/>
                    </a:lnTo>
                    <a:lnTo>
                      <a:pt x="907" y="199"/>
                    </a:lnTo>
                    <a:lnTo>
                      <a:pt x="935" y="171"/>
                    </a:lnTo>
                    <a:lnTo>
                      <a:pt x="907" y="142"/>
                    </a:lnTo>
                    <a:lnTo>
                      <a:pt x="822" y="114"/>
                    </a:lnTo>
                    <a:lnTo>
                      <a:pt x="765" y="114"/>
                    </a:lnTo>
                    <a:lnTo>
                      <a:pt x="737" y="57"/>
                    </a:lnTo>
                    <a:lnTo>
                      <a:pt x="624" y="0"/>
                    </a:lnTo>
                    <a:lnTo>
                      <a:pt x="567" y="29"/>
                    </a:lnTo>
                    <a:lnTo>
                      <a:pt x="510" y="0"/>
                    </a:lnTo>
                    <a:lnTo>
                      <a:pt x="283" y="86"/>
                    </a:lnTo>
                    <a:lnTo>
                      <a:pt x="198" y="227"/>
                    </a:lnTo>
                    <a:lnTo>
                      <a:pt x="0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4045" y="3125"/>
                <a:ext cx="1474" cy="1389"/>
              </a:xfrm>
              <a:custGeom>
                <a:avLst/>
                <a:gdLst>
                  <a:gd name="T0" fmla="*/ 595 w 1474"/>
                  <a:gd name="T1" fmla="*/ 1389 h 1389"/>
                  <a:gd name="T2" fmla="*/ 510 w 1474"/>
                  <a:gd name="T3" fmla="*/ 1304 h 1389"/>
                  <a:gd name="T4" fmla="*/ 396 w 1474"/>
                  <a:gd name="T5" fmla="*/ 1247 h 1389"/>
                  <a:gd name="T6" fmla="*/ 255 w 1474"/>
                  <a:gd name="T7" fmla="*/ 1247 h 1389"/>
                  <a:gd name="T8" fmla="*/ 340 w 1474"/>
                  <a:gd name="T9" fmla="*/ 1105 h 1389"/>
                  <a:gd name="T10" fmla="*/ 255 w 1474"/>
                  <a:gd name="T11" fmla="*/ 964 h 1389"/>
                  <a:gd name="T12" fmla="*/ 368 w 1474"/>
                  <a:gd name="T13" fmla="*/ 907 h 1389"/>
                  <a:gd name="T14" fmla="*/ 340 w 1474"/>
                  <a:gd name="T15" fmla="*/ 879 h 1389"/>
                  <a:gd name="T16" fmla="*/ 226 w 1474"/>
                  <a:gd name="T17" fmla="*/ 879 h 1389"/>
                  <a:gd name="T18" fmla="*/ 226 w 1474"/>
                  <a:gd name="T19" fmla="*/ 850 h 1389"/>
                  <a:gd name="T20" fmla="*/ 141 w 1474"/>
                  <a:gd name="T21" fmla="*/ 850 h 1389"/>
                  <a:gd name="T22" fmla="*/ 56 w 1474"/>
                  <a:gd name="T23" fmla="*/ 794 h 1389"/>
                  <a:gd name="T24" fmla="*/ 0 w 1474"/>
                  <a:gd name="T25" fmla="*/ 737 h 1389"/>
                  <a:gd name="T26" fmla="*/ 56 w 1474"/>
                  <a:gd name="T27" fmla="*/ 680 h 1389"/>
                  <a:gd name="T28" fmla="*/ 0 w 1474"/>
                  <a:gd name="T29" fmla="*/ 652 h 1389"/>
                  <a:gd name="T30" fmla="*/ 0 w 1474"/>
                  <a:gd name="T31" fmla="*/ 425 h 1389"/>
                  <a:gd name="T32" fmla="*/ 28 w 1474"/>
                  <a:gd name="T33" fmla="*/ 368 h 1389"/>
                  <a:gd name="T34" fmla="*/ 85 w 1474"/>
                  <a:gd name="T35" fmla="*/ 368 h 1389"/>
                  <a:gd name="T36" fmla="*/ 113 w 1474"/>
                  <a:gd name="T37" fmla="*/ 312 h 1389"/>
                  <a:gd name="T38" fmla="*/ 311 w 1474"/>
                  <a:gd name="T39" fmla="*/ 227 h 1389"/>
                  <a:gd name="T40" fmla="*/ 311 w 1474"/>
                  <a:gd name="T41" fmla="*/ 198 h 1389"/>
                  <a:gd name="T42" fmla="*/ 453 w 1474"/>
                  <a:gd name="T43" fmla="*/ 85 h 1389"/>
                  <a:gd name="T44" fmla="*/ 453 w 1474"/>
                  <a:gd name="T45" fmla="*/ 142 h 1389"/>
                  <a:gd name="T46" fmla="*/ 510 w 1474"/>
                  <a:gd name="T47" fmla="*/ 170 h 1389"/>
                  <a:gd name="T48" fmla="*/ 595 w 1474"/>
                  <a:gd name="T49" fmla="*/ 142 h 1389"/>
                  <a:gd name="T50" fmla="*/ 652 w 1474"/>
                  <a:gd name="T51" fmla="*/ 198 h 1389"/>
                  <a:gd name="T52" fmla="*/ 793 w 1474"/>
                  <a:gd name="T53" fmla="*/ 142 h 1389"/>
                  <a:gd name="T54" fmla="*/ 850 w 1474"/>
                  <a:gd name="T55" fmla="*/ 170 h 1389"/>
                  <a:gd name="T56" fmla="*/ 878 w 1474"/>
                  <a:gd name="T57" fmla="*/ 142 h 1389"/>
                  <a:gd name="T58" fmla="*/ 907 w 1474"/>
                  <a:gd name="T59" fmla="*/ 170 h 1389"/>
                  <a:gd name="T60" fmla="*/ 963 w 1474"/>
                  <a:gd name="T61" fmla="*/ 113 h 1389"/>
                  <a:gd name="T62" fmla="*/ 1049 w 1474"/>
                  <a:gd name="T63" fmla="*/ 113 h 1389"/>
                  <a:gd name="T64" fmla="*/ 1077 w 1474"/>
                  <a:gd name="T65" fmla="*/ 28 h 1389"/>
                  <a:gd name="T66" fmla="*/ 1162 w 1474"/>
                  <a:gd name="T67" fmla="*/ 0 h 1389"/>
                  <a:gd name="T68" fmla="*/ 1219 w 1474"/>
                  <a:gd name="T69" fmla="*/ 85 h 1389"/>
                  <a:gd name="T70" fmla="*/ 1304 w 1474"/>
                  <a:gd name="T71" fmla="*/ 113 h 1389"/>
                  <a:gd name="T72" fmla="*/ 1332 w 1474"/>
                  <a:gd name="T73" fmla="*/ 170 h 1389"/>
                  <a:gd name="T74" fmla="*/ 1332 w 1474"/>
                  <a:gd name="T75" fmla="*/ 227 h 1389"/>
                  <a:gd name="T76" fmla="*/ 1389 w 1474"/>
                  <a:gd name="T77" fmla="*/ 312 h 1389"/>
                  <a:gd name="T78" fmla="*/ 1445 w 1474"/>
                  <a:gd name="T79" fmla="*/ 340 h 1389"/>
                  <a:gd name="T80" fmla="*/ 1474 w 1474"/>
                  <a:gd name="T81" fmla="*/ 397 h 1389"/>
                  <a:gd name="T82" fmla="*/ 1247 w 1474"/>
                  <a:gd name="T83" fmla="*/ 538 h 1389"/>
                  <a:gd name="T84" fmla="*/ 1247 w 1474"/>
                  <a:gd name="T85" fmla="*/ 737 h 1389"/>
                  <a:gd name="T86" fmla="*/ 1190 w 1474"/>
                  <a:gd name="T87" fmla="*/ 794 h 1389"/>
                  <a:gd name="T88" fmla="*/ 1105 w 1474"/>
                  <a:gd name="T89" fmla="*/ 737 h 1389"/>
                  <a:gd name="T90" fmla="*/ 1020 w 1474"/>
                  <a:gd name="T91" fmla="*/ 879 h 1389"/>
                  <a:gd name="T92" fmla="*/ 963 w 1474"/>
                  <a:gd name="T93" fmla="*/ 907 h 1389"/>
                  <a:gd name="T94" fmla="*/ 992 w 1474"/>
                  <a:gd name="T95" fmla="*/ 992 h 1389"/>
                  <a:gd name="T96" fmla="*/ 963 w 1474"/>
                  <a:gd name="T97" fmla="*/ 1049 h 1389"/>
                  <a:gd name="T98" fmla="*/ 992 w 1474"/>
                  <a:gd name="T99" fmla="*/ 1134 h 1389"/>
                  <a:gd name="T100" fmla="*/ 935 w 1474"/>
                  <a:gd name="T101" fmla="*/ 1247 h 1389"/>
                  <a:gd name="T102" fmla="*/ 708 w 1474"/>
                  <a:gd name="T103" fmla="*/ 1190 h 1389"/>
                  <a:gd name="T104" fmla="*/ 652 w 1474"/>
                  <a:gd name="T105" fmla="*/ 1304 h 1389"/>
                  <a:gd name="T106" fmla="*/ 652 w 1474"/>
                  <a:gd name="T107" fmla="*/ 1332 h 1389"/>
                  <a:gd name="T108" fmla="*/ 595 w 1474"/>
                  <a:gd name="T109" fmla="*/ 1389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74" h="1389">
                    <a:moveTo>
                      <a:pt x="595" y="1389"/>
                    </a:moveTo>
                    <a:lnTo>
                      <a:pt x="510" y="1304"/>
                    </a:lnTo>
                    <a:lnTo>
                      <a:pt x="396" y="1247"/>
                    </a:lnTo>
                    <a:lnTo>
                      <a:pt x="255" y="1247"/>
                    </a:lnTo>
                    <a:lnTo>
                      <a:pt x="340" y="1105"/>
                    </a:lnTo>
                    <a:lnTo>
                      <a:pt x="255" y="964"/>
                    </a:lnTo>
                    <a:lnTo>
                      <a:pt x="368" y="907"/>
                    </a:lnTo>
                    <a:lnTo>
                      <a:pt x="340" y="879"/>
                    </a:lnTo>
                    <a:lnTo>
                      <a:pt x="226" y="879"/>
                    </a:lnTo>
                    <a:lnTo>
                      <a:pt x="226" y="850"/>
                    </a:lnTo>
                    <a:lnTo>
                      <a:pt x="141" y="850"/>
                    </a:lnTo>
                    <a:lnTo>
                      <a:pt x="56" y="794"/>
                    </a:lnTo>
                    <a:lnTo>
                      <a:pt x="0" y="737"/>
                    </a:lnTo>
                    <a:lnTo>
                      <a:pt x="56" y="680"/>
                    </a:lnTo>
                    <a:lnTo>
                      <a:pt x="0" y="652"/>
                    </a:lnTo>
                    <a:lnTo>
                      <a:pt x="0" y="425"/>
                    </a:lnTo>
                    <a:lnTo>
                      <a:pt x="28" y="368"/>
                    </a:lnTo>
                    <a:lnTo>
                      <a:pt x="85" y="368"/>
                    </a:lnTo>
                    <a:lnTo>
                      <a:pt x="113" y="312"/>
                    </a:lnTo>
                    <a:lnTo>
                      <a:pt x="311" y="227"/>
                    </a:lnTo>
                    <a:lnTo>
                      <a:pt x="311" y="198"/>
                    </a:lnTo>
                    <a:lnTo>
                      <a:pt x="453" y="85"/>
                    </a:lnTo>
                    <a:lnTo>
                      <a:pt x="453" y="142"/>
                    </a:lnTo>
                    <a:lnTo>
                      <a:pt x="510" y="170"/>
                    </a:lnTo>
                    <a:lnTo>
                      <a:pt x="595" y="142"/>
                    </a:lnTo>
                    <a:lnTo>
                      <a:pt x="652" y="198"/>
                    </a:lnTo>
                    <a:lnTo>
                      <a:pt x="793" y="142"/>
                    </a:lnTo>
                    <a:lnTo>
                      <a:pt x="850" y="170"/>
                    </a:lnTo>
                    <a:lnTo>
                      <a:pt x="878" y="142"/>
                    </a:lnTo>
                    <a:lnTo>
                      <a:pt x="907" y="170"/>
                    </a:lnTo>
                    <a:lnTo>
                      <a:pt x="963" y="113"/>
                    </a:lnTo>
                    <a:lnTo>
                      <a:pt x="1049" y="113"/>
                    </a:lnTo>
                    <a:lnTo>
                      <a:pt x="1077" y="28"/>
                    </a:lnTo>
                    <a:lnTo>
                      <a:pt x="1162" y="0"/>
                    </a:lnTo>
                    <a:lnTo>
                      <a:pt x="1219" y="85"/>
                    </a:lnTo>
                    <a:lnTo>
                      <a:pt x="1304" y="113"/>
                    </a:lnTo>
                    <a:lnTo>
                      <a:pt x="1332" y="170"/>
                    </a:lnTo>
                    <a:lnTo>
                      <a:pt x="1332" y="227"/>
                    </a:lnTo>
                    <a:lnTo>
                      <a:pt x="1389" y="312"/>
                    </a:lnTo>
                    <a:lnTo>
                      <a:pt x="1445" y="340"/>
                    </a:lnTo>
                    <a:lnTo>
                      <a:pt x="1474" y="397"/>
                    </a:lnTo>
                    <a:lnTo>
                      <a:pt x="1247" y="538"/>
                    </a:lnTo>
                    <a:lnTo>
                      <a:pt x="1247" y="737"/>
                    </a:lnTo>
                    <a:lnTo>
                      <a:pt x="1190" y="794"/>
                    </a:lnTo>
                    <a:lnTo>
                      <a:pt x="1105" y="737"/>
                    </a:lnTo>
                    <a:lnTo>
                      <a:pt x="1020" y="879"/>
                    </a:lnTo>
                    <a:lnTo>
                      <a:pt x="963" y="907"/>
                    </a:lnTo>
                    <a:lnTo>
                      <a:pt x="992" y="992"/>
                    </a:lnTo>
                    <a:lnTo>
                      <a:pt x="963" y="1049"/>
                    </a:lnTo>
                    <a:lnTo>
                      <a:pt x="992" y="1134"/>
                    </a:lnTo>
                    <a:lnTo>
                      <a:pt x="935" y="1247"/>
                    </a:lnTo>
                    <a:lnTo>
                      <a:pt x="708" y="1190"/>
                    </a:lnTo>
                    <a:lnTo>
                      <a:pt x="652" y="1304"/>
                    </a:lnTo>
                    <a:lnTo>
                      <a:pt x="652" y="1332"/>
                    </a:lnTo>
                    <a:lnTo>
                      <a:pt x="595" y="138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4923" y="2700"/>
                <a:ext cx="993" cy="822"/>
              </a:xfrm>
              <a:custGeom>
                <a:avLst/>
                <a:gdLst>
                  <a:gd name="T0" fmla="*/ 596 w 993"/>
                  <a:gd name="T1" fmla="*/ 822 h 822"/>
                  <a:gd name="T2" fmla="*/ 567 w 993"/>
                  <a:gd name="T3" fmla="*/ 765 h 822"/>
                  <a:gd name="T4" fmla="*/ 511 w 993"/>
                  <a:gd name="T5" fmla="*/ 737 h 822"/>
                  <a:gd name="T6" fmla="*/ 454 w 993"/>
                  <a:gd name="T7" fmla="*/ 652 h 822"/>
                  <a:gd name="T8" fmla="*/ 454 w 993"/>
                  <a:gd name="T9" fmla="*/ 595 h 822"/>
                  <a:gd name="T10" fmla="*/ 426 w 993"/>
                  <a:gd name="T11" fmla="*/ 538 h 822"/>
                  <a:gd name="T12" fmla="*/ 341 w 993"/>
                  <a:gd name="T13" fmla="*/ 510 h 822"/>
                  <a:gd name="T14" fmla="*/ 284 w 993"/>
                  <a:gd name="T15" fmla="*/ 425 h 822"/>
                  <a:gd name="T16" fmla="*/ 199 w 993"/>
                  <a:gd name="T17" fmla="*/ 453 h 822"/>
                  <a:gd name="T18" fmla="*/ 171 w 993"/>
                  <a:gd name="T19" fmla="*/ 538 h 822"/>
                  <a:gd name="T20" fmla="*/ 85 w 993"/>
                  <a:gd name="T21" fmla="*/ 538 h 822"/>
                  <a:gd name="T22" fmla="*/ 57 w 993"/>
                  <a:gd name="T23" fmla="*/ 482 h 822"/>
                  <a:gd name="T24" fmla="*/ 85 w 993"/>
                  <a:gd name="T25" fmla="*/ 368 h 822"/>
                  <a:gd name="T26" fmla="*/ 29 w 993"/>
                  <a:gd name="T27" fmla="*/ 368 h 822"/>
                  <a:gd name="T28" fmla="*/ 85 w 993"/>
                  <a:gd name="T29" fmla="*/ 311 h 822"/>
                  <a:gd name="T30" fmla="*/ 0 w 993"/>
                  <a:gd name="T31" fmla="*/ 141 h 822"/>
                  <a:gd name="T32" fmla="*/ 29 w 993"/>
                  <a:gd name="T33" fmla="*/ 113 h 822"/>
                  <a:gd name="T34" fmla="*/ 227 w 993"/>
                  <a:gd name="T35" fmla="*/ 113 h 822"/>
                  <a:gd name="T36" fmla="*/ 256 w 993"/>
                  <a:gd name="T37" fmla="*/ 85 h 822"/>
                  <a:gd name="T38" fmla="*/ 369 w 993"/>
                  <a:gd name="T39" fmla="*/ 141 h 822"/>
                  <a:gd name="T40" fmla="*/ 596 w 993"/>
                  <a:gd name="T41" fmla="*/ 0 h 822"/>
                  <a:gd name="T42" fmla="*/ 681 w 993"/>
                  <a:gd name="T43" fmla="*/ 0 h 822"/>
                  <a:gd name="T44" fmla="*/ 709 w 993"/>
                  <a:gd name="T45" fmla="*/ 113 h 822"/>
                  <a:gd name="T46" fmla="*/ 766 w 993"/>
                  <a:gd name="T47" fmla="*/ 113 h 822"/>
                  <a:gd name="T48" fmla="*/ 766 w 993"/>
                  <a:gd name="T49" fmla="*/ 170 h 822"/>
                  <a:gd name="T50" fmla="*/ 851 w 993"/>
                  <a:gd name="T51" fmla="*/ 255 h 822"/>
                  <a:gd name="T52" fmla="*/ 936 w 993"/>
                  <a:gd name="T53" fmla="*/ 255 h 822"/>
                  <a:gd name="T54" fmla="*/ 993 w 993"/>
                  <a:gd name="T55" fmla="*/ 368 h 822"/>
                  <a:gd name="T56" fmla="*/ 879 w 993"/>
                  <a:gd name="T57" fmla="*/ 425 h 822"/>
                  <a:gd name="T58" fmla="*/ 794 w 993"/>
                  <a:gd name="T59" fmla="*/ 396 h 822"/>
                  <a:gd name="T60" fmla="*/ 709 w 993"/>
                  <a:gd name="T61" fmla="*/ 425 h 822"/>
                  <a:gd name="T62" fmla="*/ 709 w 993"/>
                  <a:gd name="T63" fmla="*/ 482 h 822"/>
                  <a:gd name="T64" fmla="*/ 652 w 993"/>
                  <a:gd name="T65" fmla="*/ 538 h 822"/>
                  <a:gd name="T66" fmla="*/ 652 w 993"/>
                  <a:gd name="T67" fmla="*/ 595 h 822"/>
                  <a:gd name="T68" fmla="*/ 596 w 993"/>
                  <a:gd name="T69" fmla="*/ 623 h 822"/>
                  <a:gd name="T70" fmla="*/ 652 w 993"/>
                  <a:gd name="T71" fmla="*/ 708 h 822"/>
                  <a:gd name="T72" fmla="*/ 624 w 993"/>
                  <a:gd name="T73" fmla="*/ 765 h 822"/>
                  <a:gd name="T74" fmla="*/ 652 w 993"/>
                  <a:gd name="T75" fmla="*/ 822 h 822"/>
                  <a:gd name="T76" fmla="*/ 596 w 993"/>
                  <a:gd name="T77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93" h="822">
                    <a:moveTo>
                      <a:pt x="596" y="822"/>
                    </a:moveTo>
                    <a:lnTo>
                      <a:pt x="567" y="765"/>
                    </a:lnTo>
                    <a:lnTo>
                      <a:pt x="511" y="737"/>
                    </a:lnTo>
                    <a:lnTo>
                      <a:pt x="454" y="652"/>
                    </a:lnTo>
                    <a:lnTo>
                      <a:pt x="454" y="595"/>
                    </a:lnTo>
                    <a:lnTo>
                      <a:pt x="426" y="538"/>
                    </a:lnTo>
                    <a:lnTo>
                      <a:pt x="341" y="510"/>
                    </a:lnTo>
                    <a:lnTo>
                      <a:pt x="284" y="425"/>
                    </a:lnTo>
                    <a:lnTo>
                      <a:pt x="199" y="453"/>
                    </a:lnTo>
                    <a:lnTo>
                      <a:pt x="171" y="538"/>
                    </a:lnTo>
                    <a:lnTo>
                      <a:pt x="85" y="538"/>
                    </a:lnTo>
                    <a:lnTo>
                      <a:pt x="57" y="482"/>
                    </a:lnTo>
                    <a:lnTo>
                      <a:pt x="85" y="368"/>
                    </a:lnTo>
                    <a:lnTo>
                      <a:pt x="29" y="368"/>
                    </a:lnTo>
                    <a:lnTo>
                      <a:pt x="85" y="311"/>
                    </a:lnTo>
                    <a:lnTo>
                      <a:pt x="0" y="141"/>
                    </a:lnTo>
                    <a:lnTo>
                      <a:pt x="29" y="113"/>
                    </a:lnTo>
                    <a:lnTo>
                      <a:pt x="227" y="113"/>
                    </a:lnTo>
                    <a:lnTo>
                      <a:pt x="256" y="85"/>
                    </a:lnTo>
                    <a:lnTo>
                      <a:pt x="369" y="141"/>
                    </a:lnTo>
                    <a:lnTo>
                      <a:pt x="596" y="0"/>
                    </a:lnTo>
                    <a:lnTo>
                      <a:pt x="681" y="0"/>
                    </a:lnTo>
                    <a:lnTo>
                      <a:pt x="709" y="113"/>
                    </a:lnTo>
                    <a:lnTo>
                      <a:pt x="766" y="113"/>
                    </a:lnTo>
                    <a:lnTo>
                      <a:pt x="766" y="170"/>
                    </a:lnTo>
                    <a:lnTo>
                      <a:pt x="851" y="255"/>
                    </a:lnTo>
                    <a:lnTo>
                      <a:pt x="936" y="255"/>
                    </a:lnTo>
                    <a:lnTo>
                      <a:pt x="993" y="368"/>
                    </a:lnTo>
                    <a:lnTo>
                      <a:pt x="879" y="425"/>
                    </a:lnTo>
                    <a:lnTo>
                      <a:pt x="794" y="396"/>
                    </a:lnTo>
                    <a:lnTo>
                      <a:pt x="709" y="425"/>
                    </a:lnTo>
                    <a:lnTo>
                      <a:pt x="709" y="482"/>
                    </a:lnTo>
                    <a:lnTo>
                      <a:pt x="652" y="538"/>
                    </a:lnTo>
                    <a:lnTo>
                      <a:pt x="652" y="595"/>
                    </a:lnTo>
                    <a:lnTo>
                      <a:pt x="596" y="623"/>
                    </a:lnTo>
                    <a:lnTo>
                      <a:pt x="652" y="708"/>
                    </a:lnTo>
                    <a:lnTo>
                      <a:pt x="624" y="765"/>
                    </a:lnTo>
                    <a:lnTo>
                      <a:pt x="652" y="822"/>
                    </a:lnTo>
                    <a:lnTo>
                      <a:pt x="596" y="82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4271" y="1990"/>
                <a:ext cx="1333" cy="850"/>
              </a:xfrm>
              <a:custGeom>
                <a:avLst/>
                <a:gdLst>
                  <a:gd name="T0" fmla="*/ 1333 w 1333"/>
                  <a:gd name="T1" fmla="*/ 709 h 850"/>
                  <a:gd name="T2" fmla="*/ 1248 w 1333"/>
                  <a:gd name="T3" fmla="*/ 709 h 850"/>
                  <a:gd name="T4" fmla="*/ 1021 w 1333"/>
                  <a:gd name="T5" fmla="*/ 850 h 850"/>
                  <a:gd name="T6" fmla="*/ 908 w 1333"/>
                  <a:gd name="T7" fmla="*/ 794 h 850"/>
                  <a:gd name="T8" fmla="*/ 879 w 1333"/>
                  <a:gd name="T9" fmla="*/ 822 h 850"/>
                  <a:gd name="T10" fmla="*/ 681 w 1333"/>
                  <a:gd name="T11" fmla="*/ 822 h 850"/>
                  <a:gd name="T12" fmla="*/ 652 w 1333"/>
                  <a:gd name="T13" fmla="*/ 850 h 850"/>
                  <a:gd name="T14" fmla="*/ 539 w 1333"/>
                  <a:gd name="T15" fmla="*/ 794 h 850"/>
                  <a:gd name="T16" fmla="*/ 454 w 1333"/>
                  <a:gd name="T17" fmla="*/ 850 h 850"/>
                  <a:gd name="T18" fmla="*/ 454 w 1333"/>
                  <a:gd name="T19" fmla="*/ 794 h 850"/>
                  <a:gd name="T20" fmla="*/ 397 w 1333"/>
                  <a:gd name="T21" fmla="*/ 737 h 850"/>
                  <a:gd name="T22" fmla="*/ 369 w 1333"/>
                  <a:gd name="T23" fmla="*/ 794 h 850"/>
                  <a:gd name="T24" fmla="*/ 341 w 1333"/>
                  <a:gd name="T25" fmla="*/ 709 h 850"/>
                  <a:gd name="T26" fmla="*/ 227 w 1333"/>
                  <a:gd name="T27" fmla="*/ 680 h 850"/>
                  <a:gd name="T28" fmla="*/ 199 w 1333"/>
                  <a:gd name="T29" fmla="*/ 737 h 850"/>
                  <a:gd name="T30" fmla="*/ 142 w 1333"/>
                  <a:gd name="T31" fmla="*/ 737 h 850"/>
                  <a:gd name="T32" fmla="*/ 85 w 1333"/>
                  <a:gd name="T33" fmla="*/ 709 h 850"/>
                  <a:gd name="T34" fmla="*/ 57 w 1333"/>
                  <a:gd name="T35" fmla="*/ 652 h 850"/>
                  <a:gd name="T36" fmla="*/ 114 w 1333"/>
                  <a:gd name="T37" fmla="*/ 624 h 850"/>
                  <a:gd name="T38" fmla="*/ 57 w 1333"/>
                  <a:gd name="T39" fmla="*/ 538 h 850"/>
                  <a:gd name="T40" fmla="*/ 114 w 1333"/>
                  <a:gd name="T41" fmla="*/ 510 h 850"/>
                  <a:gd name="T42" fmla="*/ 57 w 1333"/>
                  <a:gd name="T43" fmla="*/ 482 h 850"/>
                  <a:gd name="T44" fmla="*/ 57 w 1333"/>
                  <a:gd name="T45" fmla="*/ 425 h 850"/>
                  <a:gd name="T46" fmla="*/ 29 w 1333"/>
                  <a:gd name="T47" fmla="*/ 425 h 850"/>
                  <a:gd name="T48" fmla="*/ 0 w 1333"/>
                  <a:gd name="T49" fmla="*/ 397 h 850"/>
                  <a:gd name="T50" fmla="*/ 57 w 1333"/>
                  <a:gd name="T51" fmla="*/ 340 h 850"/>
                  <a:gd name="T52" fmla="*/ 57 w 1333"/>
                  <a:gd name="T53" fmla="*/ 255 h 850"/>
                  <a:gd name="T54" fmla="*/ 29 w 1333"/>
                  <a:gd name="T55" fmla="*/ 227 h 850"/>
                  <a:gd name="T56" fmla="*/ 114 w 1333"/>
                  <a:gd name="T57" fmla="*/ 170 h 850"/>
                  <a:gd name="T58" fmla="*/ 114 w 1333"/>
                  <a:gd name="T59" fmla="*/ 85 h 850"/>
                  <a:gd name="T60" fmla="*/ 142 w 1333"/>
                  <a:gd name="T61" fmla="*/ 113 h 850"/>
                  <a:gd name="T62" fmla="*/ 227 w 1333"/>
                  <a:gd name="T63" fmla="*/ 57 h 850"/>
                  <a:gd name="T64" fmla="*/ 284 w 1333"/>
                  <a:gd name="T65" fmla="*/ 142 h 850"/>
                  <a:gd name="T66" fmla="*/ 511 w 1333"/>
                  <a:gd name="T67" fmla="*/ 85 h 850"/>
                  <a:gd name="T68" fmla="*/ 539 w 1333"/>
                  <a:gd name="T69" fmla="*/ 28 h 850"/>
                  <a:gd name="T70" fmla="*/ 624 w 1333"/>
                  <a:gd name="T71" fmla="*/ 28 h 850"/>
                  <a:gd name="T72" fmla="*/ 652 w 1333"/>
                  <a:gd name="T73" fmla="*/ 57 h 850"/>
                  <a:gd name="T74" fmla="*/ 794 w 1333"/>
                  <a:gd name="T75" fmla="*/ 0 h 850"/>
                  <a:gd name="T76" fmla="*/ 879 w 1333"/>
                  <a:gd name="T77" fmla="*/ 28 h 850"/>
                  <a:gd name="T78" fmla="*/ 936 w 1333"/>
                  <a:gd name="T79" fmla="*/ 0 h 850"/>
                  <a:gd name="T80" fmla="*/ 964 w 1333"/>
                  <a:gd name="T81" fmla="*/ 113 h 850"/>
                  <a:gd name="T82" fmla="*/ 879 w 1333"/>
                  <a:gd name="T83" fmla="*/ 113 h 850"/>
                  <a:gd name="T84" fmla="*/ 908 w 1333"/>
                  <a:gd name="T85" fmla="*/ 170 h 850"/>
                  <a:gd name="T86" fmla="*/ 964 w 1333"/>
                  <a:gd name="T87" fmla="*/ 170 h 850"/>
                  <a:gd name="T88" fmla="*/ 1021 w 1333"/>
                  <a:gd name="T89" fmla="*/ 227 h 850"/>
                  <a:gd name="T90" fmla="*/ 1021 w 1333"/>
                  <a:gd name="T91" fmla="*/ 283 h 850"/>
                  <a:gd name="T92" fmla="*/ 1049 w 1333"/>
                  <a:gd name="T93" fmla="*/ 312 h 850"/>
                  <a:gd name="T94" fmla="*/ 1021 w 1333"/>
                  <a:gd name="T95" fmla="*/ 368 h 850"/>
                  <a:gd name="T96" fmla="*/ 1049 w 1333"/>
                  <a:gd name="T97" fmla="*/ 397 h 850"/>
                  <a:gd name="T98" fmla="*/ 1163 w 1333"/>
                  <a:gd name="T99" fmla="*/ 368 h 850"/>
                  <a:gd name="T100" fmla="*/ 1248 w 1333"/>
                  <a:gd name="T101" fmla="*/ 453 h 850"/>
                  <a:gd name="T102" fmla="*/ 1304 w 1333"/>
                  <a:gd name="T103" fmla="*/ 425 h 850"/>
                  <a:gd name="T104" fmla="*/ 1333 w 1333"/>
                  <a:gd name="T105" fmla="*/ 482 h 850"/>
                  <a:gd name="T106" fmla="*/ 1276 w 1333"/>
                  <a:gd name="T107" fmla="*/ 538 h 850"/>
                  <a:gd name="T108" fmla="*/ 1333 w 1333"/>
                  <a:gd name="T109" fmla="*/ 709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33" h="850">
                    <a:moveTo>
                      <a:pt x="1333" y="709"/>
                    </a:moveTo>
                    <a:lnTo>
                      <a:pt x="1248" y="709"/>
                    </a:lnTo>
                    <a:lnTo>
                      <a:pt x="1021" y="850"/>
                    </a:lnTo>
                    <a:lnTo>
                      <a:pt x="908" y="794"/>
                    </a:lnTo>
                    <a:lnTo>
                      <a:pt x="879" y="822"/>
                    </a:lnTo>
                    <a:lnTo>
                      <a:pt x="681" y="822"/>
                    </a:lnTo>
                    <a:lnTo>
                      <a:pt x="652" y="850"/>
                    </a:lnTo>
                    <a:lnTo>
                      <a:pt x="539" y="794"/>
                    </a:lnTo>
                    <a:lnTo>
                      <a:pt x="454" y="850"/>
                    </a:lnTo>
                    <a:lnTo>
                      <a:pt x="454" y="794"/>
                    </a:lnTo>
                    <a:lnTo>
                      <a:pt x="397" y="737"/>
                    </a:lnTo>
                    <a:lnTo>
                      <a:pt x="369" y="794"/>
                    </a:lnTo>
                    <a:lnTo>
                      <a:pt x="341" y="709"/>
                    </a:lnTo>
                    <a:lnTo>
                      <a:pt x="227" y="680"/>
                    </a:lnTo>
                    <a:lnTo>
                      <a:pt x="199" y="737"/>
                    </a:lnTo>
                    <a:lnTo>
                      <a:pt x="142" y="737"/>
                    </a:lnTo>
                    <a:lnTo>
                      <a:pt x="85" y="709"/>
                    </a:lnTo>
                    <a:lnTo>
                      <a:pt x="57" y="652"/>
                    </a:lnTo>
                    <a:lnTo>
                      <a:pt x="114" y="624"/>
                    </a:lnTo>
                    <a:lnTo>
                      <a:pt x="57" y="538"/>
                    </a:lnTo>
                    <a:lnTo>
                      <a:pt x="114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29" y="425"/>
                    </a:lnTo>
                    <a:lnTo>
                      <a:pt x="0" y="397"/>
                    </a:lnTo>
                    <a:lnTo>
                      <a:pt x="57" y="340"/>
                    </a:lnTo>
                    <a:lnTo>
                      <a:pt x="57" y="255"/>
                    </a:lnTo>
                    <a:lnTo>
                      <a:pt x="29" y="227"/>
                    </a:lnTo>
                    <a:lnTo>
                      <a:pt x="114" y="170"/>
                    </a:lnTo>
                    <a:lnTo>
                      <a:pt x="114" y="85"/>
                    </a:lnTo>
                    <a:lnTo>
                      <a:pt x="142" y="113"/>
                    </a:lnTo>
                    <a:lnTo>
                      <a:pt x="227" y="57"/>
                    </a:lnTo>
                    <a:lnTo>
                      <a:pt x="284" y="142"/>
                    </a:lnTo>
                    <a:lnTo>
                      <a:pt x="511" y="85"/>
                    </a:lnTo>
                    <a:lnTo>
                      <a:pt x="539" y="28"/>
                    </a:lnTo>
                    <a:lnTo>
                      <a:pt x="624" y="28"/>
                    </a:lnTo>
                    <a:lnTo>
                      <a:pt x="652" y="57"/>
                    </a:lnTo>
                    <a:lnTo>
                      <a:pt x="794" y="0"/>
                    </a:lnTo>
                    <a:lnTo>
                      <a:pt x="879" y="28"/>
                    </a:lnTo>
                    <a:lnTo>
                      <a:pt x="936" y="0"/>
                    </a:lnTo>
                    <a:lnTo>
                      <a:pt x="964" y="113"/>
                    </a:lnTo>
                    <a:lnTo>
                      <a:pt x="879" y="113"/>
                    </a:lnTo>
                    <a:lnTo>
                      <a:pt x="908" y="170"/>
                    </a:lnTo>
                    <a:lnTo>
                      <a:pt x="964" y="170"/>
                    </a:lnTo>
                    <a:lnTo>
                      <a:pt x="1021" y="227"/>
                    </a:lnTo>
                    <a:lnTo>
                      <a:pt x="1021" y="283"/>
                    </a:lnTo>
                    <a:lnTo>
                      <a:pt x="1049" y="312"/>
                    </a:lnTo>
                    <a:lnTo>
                      <a:pt x="1021" y="368"/>
                    </a:lnTo>
                    <a:lnTo>
                      <a:pt x="1049" y="397"/>
                    </a:lnTo>
                    <a:lnTo>
                      <a:pt x="1163" y="368"/>
                    </a:lnTo>
                    <a:lnTo>
                      <a:pt x="1248" y="453"/>
                    </a:lnTo>
                    <a:lnTo>
                      <a:pt x="1304" y="425"/>
                    </a:lnTo>
                    <a:lnTo>
                      <a:pt x="1333" y="482"/>
                    </a:lnTo>
                    <a:lnTo>
                      <a:pt x="1276" y="538"/>
                    </a:lnTo>
                    <a:lnTo>
                      <a:pt x="1333" y="70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2939" y="1339"/>
                <a:ext cx="935" cy="1134"/>
              </a:xfrm>
              <a:custGeom>
                <a:avLst/>
                <a:gdLst>
                  <a:gd name="T0" fmla="*/ 935 w 935"/>
                  <a:gd name="T1" fmla="*/ 397 h 1134"/>
                  <a:gd name="T2" fmla="*/ 879 w 935"/>
                  <a:gd name="T3" fmla="*/ 453 h 1134"/>
                  <a:gd name="T4" fmla="*/ 879 w 935"/>
                  <a:gd name="T5" fmla="*/ 538 h 1134"/>
                  <a:gd name="T6" fmla="*/ 822 w 935"/>
                  <a:gd name="T7" fmla="*/ 510 h 1134"/>
                  <a:gd name="T8" fmla="*/ 794 w 935"/>
                  <a:gd name="T9" fmla="*/ 567 h 1134"/>
                  <a:gd name="T10" fmla="*/ 822 w 935"/>
                  <a:gd name="T11" fmla="*/ 623 h 1134"/>
                  <a:gd name="T12" fmla="*/ 765 w 935"/>
                  <a:gd name="T13" fmla="*/ 680 h 1134"/>
                  <a:gd name="T14" fmla="*/ 709 w 935"/>
                  <a:gd name="T15" fmla="*/ 879 h 1134"/>
                  <a:gd name="T16" fmla="*/ 652 w 935"/>
                  <a:gd name="T17" fmla="*/ 879 h 1134"/>
                  <a:gd name="T18" fmla="*/ 624 w 935"/>
                  <a:gd name="T19" fmla="*/ 907 h 1134"/>
                  <a:gd name="T20" fmla="*/ 567 w 935"/>
                  <a:gd name="T21" fmla="*/ 907 h 1134"/>
                  <a:gd name="T22" fmla="*/ 482 w 935"/>
                  <a:gd name="T23" fmla="*/ 1020 h 1134"/>
                  <a:gd name="T24" fmla="*/ 425 w 935"/>
                  <a:gd name="T25" fmla="*/ 1020 h 1134"/>
                  <a:gd name="T26" fmla="*/ 425 w 935"/>
                  <a:gd name="T27" fmla="*/ 992 h 1134"/>
                  <a:gd name="T28" fmla="*/ 340 w 935"/>
                  <a:gd name="T29" fmla="*/ 992 h 1134"/>
                  <a:gd name="T30" fmla="*/ 255 w 935"/>
                  <a:gd name="T31" fmla="*/ 1105 h 1134"/>
                  <a:gd name="T32" fmla="*/ 170 w 935"/>
                  <a:gd name="T33" fmla="*/ 1134 h 1134"/>
                  <a:gd name="T34" fmla="*/ 85 w 935"/>
                  <a:gd name="T35" fmla="*/ 1077 h 1134"/>
                  <a:gd name="T36" fmla="*/ 113 w 935"/>
                  <a:gd name="T37" fmla="*/ 1020 h 1134"/>
                  <a:gd name="T38" fmla="*/ 28 w 935"/>
                  <a:gd name="T39" fmla="*/ 992 h 1134"/>
                  <a:gd name="T40" fmla="*/ 28 w 935"/>
                  <a:gd name="T41" fmla="*/ 964 h 1134"/>
                  <a:gd name="T42" fmla="*/ 57 w 935"/>
                  <a:gd name="T43" fmla="*/ 964 h 1134"/>
                  <a:gd name="T44" fmla="*/ 85 w 935"/>
                  <a:gd name="T45" fmla="*/ 964 h 1134"/>
                  <a:gd name="T46" fmla="*/ 85 w 935"/>
                  <a:gd name="T47" fmla="*/ 935 h 1134"/>
                  <a:gd name="T48" fmla="*/ 57 w 935"/>
                  <a:gd name="T49" fmla="*/ 935 h 1134"/>
                  <a:gd name="T50" fmla="*/ 85 w 935"/>
                  <a:gd name="T51" fmla="*/ 850 h 1134"/>
                  <a:gd name="T52" fmla="*/ 28 w 935"/>
                  <a:gd name="T53" fmla="*/ 822 h 1134"/>
                  <a:gd name="T54" fmla="*/ 0 w 935"/>
                  <a:gd name="T55" fmla="*/ 765 h 1134"/>
                  <a:gd name="T56" fmla="*/ 85 w 935"/>
                  <a:gd name="T57" fmla="*/ 737 h 1134"/>
                  <a:gd name="T58" fmla="*/ 85 w 935"/>
                  <a:gd name="T59" fmla="*/ 623 h 1134"/>
                  <a:gd name="T60" fmla="*/ 28 w 935"/>
                  <a:gd name="T61" fmla="*/ 623 h 1134"/>
                  <a:gd name="T62" fmla="*/ 0 w 935"/>
                  <a:gd name="T63" fmla="*/ 510 h 1134"/>
                  <a:gd name="T64" fmla="*/ 113 w 935"/>
                  <a:gd name="T65" fmla="*/ 397 h 1134"/>
                  <a:gd name="T66" fmla="*/ 85 w 935"/>
                  <a:gd name="T67" fmla="*/ 340 h 1134"/>
                  <a:gd name="T68" fmla="*/ 113 w 935"/>
                  <a:gd name="T69" fmla="*/ 312 h 1134"/>
                  <a:gd name="T70" fmla="*/ 142 w 935"/>
                  <a:gd name="T71" fmla="*/ 198 h 1134"/>
                  <a:gd name="T72" fmla="*/ 142 w 935"/>
                  <a:gd name="T73" fmla="*/ 113 h 1134"/>
                  <a:gd name="T74" fmla="*/ 227 w 935"/>
                  <a:gd name="T75" fmla="*/ 0 h 1134"/>
                  <a:gd name="T76" fmla="*/ 283 w 935"/>
                  <a:gd name="T77" fmla="*/ 56 h 1134"/>
                  <a:gd name="T78" fmla="*/ 283 w 935"/>
                  <a:gd name="T79" fmla="*/ 113 h 1134"/>
                  <a:gd name="T80" fmla="*/ 425 w 935"/>
                  <a:gd name="T81" fmla="*/ 85 h 1134"/>
                  <a:gd name="T82" fmla="*/ 624 w 935"/>
                  <a:gd name="T83" fmla="*/ 255 h 1134"/>
                  <a:gd name="T84" fmla="*/ 850 w 935"/>
                  <a:gd name="T85" fmla="*/ 340 h 1134"/>
                  <a:gd name="T86" fmla="*/ 879 w 935"/>
                  <a:gd name="T87" fmla="*/ 340 h 1134"/>
                  <a:gd name="T88" fmla="*/ 935 w 935"/>
                  <a:gd name="T89" fmla="*/ 39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35" h="1134">
                    <a:moveTo>
                      <a:pt x="935" y="397"/>
                    </a:moveTo>
                    <a:lnTo>
                      <a:pt x="879" y="453"/>
                    </a:lnTo>
                    <a:lnTo>
                      <a:pt x="879" y="538"/>
                    </a:lnTo>
                    <a:lnTo>
                      <a:pt x="822" y="510"/>
                    </a:lnTo>
                    <a:lnTo>
                      <a:pt x="794" y="567"/>
                    </a:lnTo>
                    <a:lnTo>
                      <a:pt x="822" y="623"/>
                    </a:lnTo>
                    <a:lnTo>
                      <a:pt x="765" y="680"/>
                    </a:lnTo>
                    <a:lnTo>
                      <a:pt x="709" y="879"/>
                    </a:lnTo>
                    <a:lnTo>
                      <a:pt x="652" y="879"/>
                    </a:lnTo>
                    <a:lnTo>
                      <a:pt x="624" y="907"/>
                    </a:lnTo>
                    <a:lnTo>
                      <a:pt x="567" y="907"/>
                    </a:lnTo>
                    <a:lnTo>
                      <a:pt x="482" y="1020"/>
                    </a:lnTo>
                    <a:lnTo>
                      <a:pt x="425" y="1020"/>
                    </a:lnTo>
                    <a:lnTo>
                      <a:pt x="425" y="992"/>
                    </a:lnTo>
                    <a:lnTo>
                      <a:pt x="340" y="992"/>
                    </a:lnTo>
                    <a:lnTo>
                      <a:pt x="255" y="1105"/>
                    </a:lnTo>
                    <a:lnTo>
                      <a:pt x="170" y="1134"/>
                    </a:lnTo>
                    <a:lnTo>
                      <a:pt x="85" y="1077"/>
                    </a:lnTo>
                    <a:lnTo>
                      <a:pt x="113" y="1020"/>
                    </a:lnTo>
                    <a:lnTo>
                      <a:pt x="28" y="992"/>
                    </a:lnTo>
                    <a:lnTo>
                      <a:pt x="28" y="964"/>
                    </a:lnTo>
                    <a:lnTo>
                      <a:pt x="57" y="964"/>
                    </a:lnTo>
                    <a:lnTo>
                      <a:pt x="85" y="964"/>
                    </a:lnTo>
                    <a:lnTo>
                      <a:pt x="85" y="935"/>
                    </a:lnTo>
                    <a:lnTo>
                      <a:pt x="57" y="935"/>
                    </a:lnTo>
                    <a:lnTo>
                      <a:pt x="85" y="850"/>
                    </a:lnTo>
                    <a:lnTo>
                      <a:pt x="28" y="822"/>
                    </a:lnTo>
                    <a:lnTo>
                      <a:pt x="0" y="765"/>
                    </a:lnTo>
                    <a:lnTo>
                      <a:pt x="85" y="737"/>
                    </a:lnTo>
                    <a:lnTo>
                      <a:pt x="85" y="623"/>
                    </a:lnTo>
                    <a:lnTo>
                      <a:pt x="28" y="623"/>
                    </a:lnTo>
                    <a:lnTo>
                      <a:pt x="0" y="510"/>
                    </a:lnTo>
                    <a:lnTo>
                      <a:pt x="113" y="397"/>
                    </a:lnTo>
                    <a:lnTo>
                      <a:pt x="85" y="340"/>
                    </a:lnTo>
                    <a:lnTo>
                      <a:pt x="113" y="312"/>
                    </a:lnTo>
                    <a:lnTo>
                      <a:pt x="142" y="198"/>
                    </a:lnTo>
                    <a:lnTo>
                      <a:pt x="142" y="113"/>
                    </a:lnTo>
                    <a:lnTo>
                      <a:pt x="227" y="0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425" y="85"/>
                    </a:lnTo>
                    <a:lnTo>
                      <a:pt x="624" y="255"/>
                    </a:lnTo>
                    <a:lnTo>
                      <a:pt x="850" y="340"/>
                    </a:lnTo>
                    <a:lnTo>
                      <a:pt x="879" y="340"/>
                    </a:lnTo>
                    <a:lnTo>
                      <a:pt x="935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3364" y="1736"/>
                <a:ext cx="1021" cy="992"/>
              </a:xfrm>
              <a:custGeom>
                <a:avLst/>
                <a:gdLst>
                  <a:gd name="T0" fmla="*/ 510 w 1021"/>
                  <a:gd name="T1" fmla="*/ 0 h 992"/>
                  <a:gd name="T2" fmla="*/ 454 w 1021"/>
                  <a:gd name="T3" fmla="*/ 56 h 992"/>
                  <a:gd name="T4" fmla="*/ 454 w 1021"/>
                  <a:gd name="T5" fmla="*/ 141 h 992"/>
                  <a:gd name="T6" fmla="*/ 397 w 1021"/>
                  <a:gd name="T7" fmla="*/ 113 h 992"/>
                  <a:gd name="T8" fmla="*/ 369 w 1021"/>
                  <a:gd name="T9" fmla="*/ 170 h 992"/>
                  <a:gd name="T10" fmla="*/ 397 w 1021"/>
                  <a:gd name="T11" fmla="*/ 226 h 992"/>
                  <a:gd name="T12" fmla="*/ 340 w 1021"/>
                  <a:gd name="T13" fmla="*/ 283 h 992"/>
                  <a:gd name="T14" fmla="*/ 284 w 1021"/>
                  <a:gd name="T15" fmla="*/ 482 h 992"/>
                  <a:gd name="T16" fmla="*/ 227 w 1021"/>
                  <a:gd name="T17" fmla="*/ 482 h 992"/>
                  <a:gd name="T18" fmla="*/ 199 w 1021"/>
                  <a:gd name="T19" fmla="*/ 510 h 992"/>
                  <a:gd name="T20" fmla="*/ 142 w 1021"/>
                  <a:gd name="T21" fmla="*/ 510 h 992"/>
                  <a:gd name="T22" fmla="*/ 57 w 1021"/>
                  <a:gd name="T23" fmla="*/ 623 h 992"/>
                  <a:gd name="T24" fmla="*/ 0 w 1021"/>
                  <a:gd name="T25" fmla="*/ 623 h 992"/>
                  <a:gd name="T26" fmla="*/ 0 w 1021"/>
                  <a:gd name="T27" fmla="*/ 850 h 992"/>
                  <a:gd name="T28" fmla="*/ 57 w 1021"/>
                  <a:gd name="T29" fmla="*/ 879 h 992"/>
                  <a:gd name="T30" fmla="*/ 85 w 1021"/>
                  <a:gd name="T31" fmla="*/ 850 h 992"/>
                  <a:gd name="T32" fmla="*/ 255 w 1021"/>
                  <a:gd name="T33" fmla="*/ 935 h 992"/>
                  <a:gd name="T34" fmla="*/ 284 w 1021"/>
                  <a:gd name="T35" fmla="*/ 935 h 992"/>
                  <a:gd name="T36" fmla="*/ 312 w 1021"/>
                  <a:gd name="T37" fmla="*/ 935 h 992"/>
                  <a:gd name="T38" fmla="*/ 312 w 1021"/>
                  <a:gd name="T39" fmla="*/ 907 h 992"/>
                  <a:gd name="T40" fmla="*/ 454 w 1021"/>
                  <a:gd name="T41" fmla="*/ 992 h 992"/>
                  <a:gd name="T42" fmla="*/ 482 w 1021"/>
                  <a:gd name="T43" fmla="*/ 850 h 992"/>
                  <a:gd name="T44" fmla="*/ 567 w 1021"/>
                  <a:gd name="T45" fmla="*/ 907 h 992"/>
                  <a:gd name="T46" fmla="*/ 567 w 1021"/>
                  <a:gd name="T47" fmla="*/ 822 h 992"/>
                  <a:gd name="T48" fmla="*/ 709 w 1021"/>
                  <a:gd name="T49" fmla="*/ 850 h 992"/>
                  <a:gd name="T50" fmla="*/ 794 w 1021"/>
                  <a:gd name="T51" fmla="*/ 793 h 992"/>
                  <a:gd name="T52" fmla="*/ 822 w 1021"/>
                  <a:gd name="T53" fmla="*/ 822 h 992"/>
                  <a:gd name="T54" fmla="*/ 879 w 1021"/>
                  <a:gd name="T55" fmla="*/ 737 h 992"/>
                  <a:gd name="T56" fmla="*/ 964 w 1021"/>
                  <a:gd name="T57" fmla="*/ 737 h 992"/>
                  <a:gd name="T58" fmla="*/ 964 w 1021"/>
                  <a:gd name="T59" fmla="*/ 680 h 992"/>
                  <a:gd name="T60" fmla="*/ 936 w 1021"/>
                  <a:gd name="T61" fmla="*/ 680 h 992"/>
                  <a:gd name="T62" fmla="*/ 907 w 1021"/>
                  <a:gd name="T63" fmla="*/ 652 h 992"/>
                  <a:gd name="T64" fmla="*/ 964 w 1021"/>
                  <a:gd name="T65" fmla="*/ 595 h 992"/>
                  <a:gd name="T66" fmla="*/ 964 w 1021"/>
                  <a:gd name="T67" fmla="*/ 510 h 992"/>
                  <a:gd name="T68" fmla="*/ 936 w 1021"/>
                  <a:gd name="T69" fmla="*/ 482 h 992"/>
                  <a:gd name="T70" fmla="*/ 1021 w 1021"/>
                  <a:gd name="T71" fmla="*/ 425 h 992"/>
                  <a:gd name="T72" fmla="*/ 1021 w 1021"/>
                  <a:gd name="T73" fmla="*/ 340 h 992"/>
                  <a:gd name="T74" fmla="*/ 992 w 1021"/>
                  <a:gd name="T75" fmla="*/ 312 h 992"/>
                  <a:gd name="T76" fmla="*/ 964 w 1021"/>
                  <a:gd name="T77" fmla="*/ 226 h 992"/>
                  <a:gd name="T78" fmla="*/ 822 w 1021"/>
                  <a:gd name="T79" fmla="*/ 198 h 992"/>
                  <a:gd name="T80" fmla="*/ 794 w 1021"/>
                  <a:gd name="T81" fmla="*/ 170 h 992"/>
                  <a:gd name="T82" fmla="*/ 737 w 1021"/>
                  <a:gd name="T83" fmla="*/ 170 h 992"/>
                  <a:gd name="T84" fmla="*/ 681 w 1021"/>
                  <a:gd name="T85" fmla="*/ 28 h 992"/>
                  <a:gd name="T86" fmla="*/ 510 w 1021"/>
                  <a:gd name="T87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21" h="992">
                    <a:moveTo>
                      <a:pt x="510" y="0"/>
                    </a:moveTo>
                    <a:lnTo>
                      <a:pt x="454" y="56"/>
                    </a:lnTo>
                    <a:lnTo>
                      <a:pt x="454" y="141"/>
                    </a:lnTo>
                    <a:lnTo>
                      <a:pt x="397" y="113"/>
                    </a:lnTo>
                    <a:lnTo>
                      <a:pt x="369" y="170"/>
                    </a:lnTo>
                    <a:lnTo>
                      <a:pt x="397" y="226"/>
                    </a:lnTo>
                    <a:lnTo>
                      <a:pt x="340" y="283"/>
                    </a:lnTo>
                    <a:lnTo>
                      <a:pt x="284" y="482"/>
                    </a:lnTo>
                    <a:lnTo>
                      <a:pt x="227" y="482"/>
                    </a:lnTo>
                    <a:lnTo>
                      <a:pt x="199" y="510"/>
                    </a:lnTo>
                    <a:lnTo>
                      <a:pt x="142" y="510"/>
                    </a:lnTo>
                    <a:lnTo>
                      <a:pt x="57" y="623"/>
                    </a:lnTo>
                    <a:lnTo>
                      <a:pt x="0" y="623"/>
                    </a:lnTo>
                    <a:lnTo>
                      <a:pt x="0" y="850"/>
                    </a:lnTo>
                    <a:lnTo>
                      <a:pt x="57" y="879"/>
                    </a:lnTo>
                    <a:lnTo>
                      <a:pt x="85" y="850"/>
                    </a:lnTo>
                    <a:lnTo>
                      <a:pt x="255" y="935"/>
                    </a:lnTo>
                    <a:lnTo>
                      <a:pt x="284" y="935"/>
                    </a:lnTo>
                    <a:lnTo>
                      <a:pt x="312" y="935"/>
                    </a:lnTo>
                    <a:lnTo>
                      <a:pt x="312" y="907"/>
                    </a:lnTo>
                    <a:lnTo>
                      <a:pt x="454" y="992"/>
                    </a:lnTo>
                    <a:lnTo>
                      <a:pt x="482" y="850"/>
                    </a:lnTo>
                    <a:lnTo>
                      <a:pt x="567" y="907"/>
                    </a:lnTo>
                    <a:lnTo>
                      <a:pt x="567" y="822"/>
                    </a:lnTo>
                    <a:lnTo>
                      <a:pt x="709" y="850"/>
                    </a:lnTo>
                    <a:lnTo>
                      <a:pt x="794" y="793"/>
                    </a:lnTo>
                    <a:lnTo>
                      <a:pt x="822" y="822"/>
                    </a:lnTo>
                    <a:lnTo>
                      <a:pt x="879" y="737"/>
                    </a:lnTo>
                    <a:lnTo>
                      <a:pt x="964" y="737"/>
                    </a:lnTo>
                    <a:lnTo>
                      <a:pt x="964" y="680"/>
                    </a:lnTo>
                    <a:lnTo>
                      <a:pt x="936" y="680"/>
                    </a:lnTo>
                    <a:lnTo>
                      <a:pt x="907" y="652"/>
                    </a:lnTo>
                    <a:lnTo>
                      <a:pt x="964" y="595"/>
                    </a:lnTo>
                    <a:lnTo>
                      <a:pt x="964" y="510"/>
                    </a:lnTo>
                    <a:lnTo>
                      <a:pt x="936" y="482"/>
                    </a:lnTo>
                    <a:lnTo>
                      <a:pt x="1021" y="425"/>
                    </a:lnTo>
                    <a:lnTo>
                      <a:pt x="1021" y="340"/>
                    </a:lnTo>
                    <a:lnTo>
                      <a:pt x="992" y="312"/>
                    </a:lnTo>
                    <a:lnTo>
                      <a:pt x="964" y="226"/>
                    </a:lnTo>
                    <a:lnTo>
                      <a:pt x="822" y="198"/>
                    </a:lnTo>
                    <a:lnTo>
                      <a:pt x="794" y="170"/>
                    </a:lnTo>
                    <a:lnTo>
                      <a:pt x="737" y="170"/>
                    </a:lnTo>
                    <a:lnTo>
                      <a:pt x="681" y="28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3024" y="5790"/>
                <a:ext cx="992" cy="1020"/>
              </a:xfrm>
              <a:custGeom>
                <a:avLst/>
                <a:gdLst>
                  <a:gd name="T0" fmla="*/ 28 w 992"/>
                  <a:gd name="T1" fmla="*/ 737 h 1020"/>
                  <a:gd name="T2" fmla="*/ 28 w 992"/>
                  <a:gd name="T3" fmla="*/ 822 h 1020"/>
                  <a:gd name="T4" fmla="*/ 312 w 992"/>
                  <a:gd name="T5" fmla="*/ 964 h 1020"/>
                  <a:gd name="T6" fmla="*/ 369 w 992"/>
                  <a:gd name="T7" fmla="*/ 964 h 1020"/>
                  <a:gd name="T8" fmla="*/ 737 w 992"/>
                  <a:gd name="T9" fmla="*/ 1020 h 1020"/>
                  <a:gd name="T10" fmla="*/ 822 w 992"/>
                  <a:gd name="T11" fmla="*/ 964 h 1020"/>
                  <a:gd name="T12" fmla="*/ 879 w 992"/>
                  <a:gd name="T13" fmla="*/ 992 h 1020"/>
                  <a:gd name="T14" fmla="*/ 992 w 992"/>
                  <a:gd name="T15" fmla="*/ 879 h 1020"/>
                  <a:gd name="T16" fmla="*/ 964 w 992"/>
                  <a:gd name="T17" fmla="*/ 822 h 1020"/>
                  <a:gd name="T18" fmla="*/ 907 w 992"/>
                  <a:gd name="T19" fmla="*/ 793 h 1020"/>
                  <a:gd name="T20" fmla="*/ 879 w 992"/>
                  <a:gd name="T21" fmla="*/ 850 h 1020"/>
                  <a:gd name="T22" fmla="*/ 850 w 992"/>
                  <a:gd name="T23" fmla="*/ 793 h 1020"/>
                  <a:gd name="T24" fmla="*/ 794 w 992"/>
                  <a:gd name="T25" fmla="*/ 765 h 1020"/>
                  <a:gd name="T26" fmla="*/ 765 w 992"/>
                  <a:gd name="T27" fmla="*/ 793 h 1020"/>
                  <a:gd name="T28" fmla="*/ 709 w 992"/>
                  <a:gd name="T29" fmla="*/ 652 h 1020"/>
                  <a:gd name="T30" fmla="*/ 709 w 992"/>
                  <a:gd name="T31" fmla="*/ 595 h 1020"/>
                  <a:gd name="T32" fmla="*/ 595 w 992"/>
                  <a:gd name="T33" fmla="*/ 538 h 1020"/>
                  <a:gd name="T34" fmla="*/ 567 w 992"/>
                  <a:gd name="T35" fmla="*/ 482 h 1020"/>
                  <a:gd name="T36" fmla="*/ 595 w 992"/>
                  <a:gd name="T37" fmla="*/ 340 h 1020"/>
                  <a:gd name="T38" fmla="*/ 567 w 992"/>
                  <a:gd name="T39" fmla="*/ 283 h 1020"/>
                  <a:gd name="T40" fmla="*/ 482 w 992"/>
                  <a:gd name="T41" fmla="*/ 340 h 1020"/>
                  <a:gd name="T42" fmla="*/ 454 w 992"/>
                  <a:gd name="T43" fmla="*/ 312 h 1020"/>
                  <a:gd name="T44" fmla="*/ 425 w 992"/>
                  <a:gd name="T45" fmla="*/ 226 h 1020"/>
                  <a:gd name="T46" fmla="*/ 397 w 992"/>
                  <a:gd name="T47" fmla="*/ 226 h 1020"/>
                  <a:gd name="T48" fmla="*/ 397 w 992"/>
                  <a:gd name="T49" fmla="*/ 113 h 1020"/>
                  <a:gd name="T50" fmla="*/ 340 w 992"/>
                  <a:gd name="T51" fmla="*/ 85 h 1020"/>
                  <a:gd name="T52" fmla="*/ 340 w 992"/>
                  <a:gd name="T53" fmla="*/ 28 h 1020"/>
                  <a:gd name="T54" fmla="*/ 283 w 992"/>
                  <a:gd name="T55" fmla="*/ 0 h 1020"/>
                  <a:gd name="T56" fmla="*/ 255 w 992"/>
                  <a:gd name="T57" fmla="*/ 28 h 1020"/>
                  <a:gd name="T58" fmla="*/ 340 w 992"/>
                  <a:gd name="T59" fmla="*/ 170 h 1020"/>
                  <a:gd name="T60" fmla="*/ 312 w 992"/>
                  <a:gd name="T61" fmla="*/ 283 h 1020"/>
                  <a:gd name="T62" fmla="*/ 198 w 992"/>
                  <a:gd name="T63" fmla="*/ 312 h 1020"/>
                  <a:gd name="T64" fmla="*/ 113 w 992"/>
                  <a:gd name="T65" fmla="*/ 453 h 1020"/>
                  <a:gd name="T66" fmla="*/ 113 w 992"/>
                  <a:gd name="T67" fmla="*/ 538 h 1020"/>
                  <a:gd name="T68" fmla="*/ 85 w 992"/>
                  <a:gd name="T69" fmla="*/ 595 h 1020"/>
                  <a:gd name="T70" fmla="*/ 85 w 992"/>
                  <a:gd name="T71" fmla="*/ 623 h 1020"/>
                  <a:gd name="T72" fmla="*/ 28 w 992"/>
                  <a:gd name="T73" fmla="*/ 652 h 1020"/>
                  <a:gd name="T74" fmla="*/ 0 w 992"/>
                  <a:gd name="T75" fmla="*/ 737 h 1020"/>
                  <a:gd name="T76" fmla="*/ 28 w 992"/>
                  <a:gd name="T77" fmla="*/ 737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92" h="1020">
                    <a:moveTo>
                      <a:pt x="28" y="737"/>
                    </a:moveTo>
                    <a:lnTo>
                      <a:pt x="28" y="822"/>
                    </a:lnTo>
                    <a:lnTo>
                      <a:pt x="312" y="964"/>
                    </a:lnTo>
                    <a:lnTo>
                      <a:pt x="369" y="964"/>
                    </a:lnTo>
                    <a:lnTo>
                      <a:pt x="737" y="1020"/>
                    </a:lnTo>
                    <a:lnTo>
                      <a:pt x="822" y="964"/>
                    </a:lnTo>
                    <a:lnTo>
                      <a:pt x="879" y="992"/>
                    </a:lnTo>
                    <a:lnTo>
                      <a:pt x="992" y="879"/>
                    </a:lnTo>
                    <a:lnTo>
                      <a:pt x="964" y="822"/>
                    </a:lnTo>
                    <a:lnTo>
                      <a:pt x="907" y="793"/>
                    </a:lnTo>
                    <a:lnTo>
                      <a:pt x="879" y="850"/>
                    </a:lnTo>
                    <a:lnTo>
                      <a:pt x="850" y="793"/>
                    </a:lnTo>
                    <a:lnTo>
                      <a:pt x="794" y="765"/>
                    </a:lnTo>
                    <a:lnTo>
                      <a:pt x="765" y="793"/>
                    </a:lnTo>
                    <a:lnTo>
                      <a:pt x="709" y="652"/>
                    </a:lnTo>
                    <a:lnTo>
                      <a:pt x="709" y="595"/>
                    </a:lnTo>
                    <a:lnTo>
                      <a:pt x="595" y="538"/>
                    </a:lnTo>
                    <a:lnTo>
                      <a:pt x="567" y="482"/>
                    </a:lnTo>
                    <a:lnTo>
                      <a:pt x="595" y="340"/>
                    </a:lnTo>
                    <a:lnTo>
                      <a:pt x="567" y="283"/>
                    </a:lnTo>
                    <a:lnTo>
                      <a:pt x="482" y="340"/>
                    </a:lnTo>
                    <a:lnTo>
                      <a:pt x="454" y="312"/>
                    </a:lnTo>
                    <a:lnTo>
                      <a:pt x="425" y="226"/>
                    </a:lnTo>
                    <a:lnTo>
                      <a:pt x="397" y="226"/>
                    </a:lnTo>
                    <a:lnTo>
                      <a:pt x="397" y="113"/>
                    </a:lnTo>
                    <a:lnTo>
                      <a:pt x="340" y="85"/>
                    </a:lnTo>
                    <a:lnTo>
                      <a:pt x="340" y="28"/>
                    </a:lnTo>
                    <a:lnTo>
                      <a:pt x="283" y="0"/>
                    </a:lnTo>
                    <a:lnTo>
                      <a:pt x="255" y="28"/>
                    </a:lnTo>
                    <a:lnTo>
                      <a:pt x="340" y="170"/>
                    </a:lnTo>
                    <a:lnTo>
                      <a:pt x="312" y="283"/>
                    </a:lnTo>
                    <a:lnTo>
                      <a:pt x="198" y="312"/>
                    </a:lnTo>
                    <a:lnTo>
                      <a:pt x="113" y="453"/>
                    </a:lnTo>
                    <a:lnTo>
                      <a:pt x="113" y="538"/>
                    </a:lnTo>
                    <a:lnTo>
                      <a:pt x="85" y="595"/>
                    </a:lnTo>
                    <a:lnTo>
                      <a:pt x="85" y="623"/>
                    </a:lnTo>
                    <a:lnTo>
                      <a:pt x="28" y="652"/>
                    </a:lnTo>
                    <a:lnTo>
                      <a:pt x="0" y="737"/>
                    </a:lnTo>
                    <a:lnTo>
                      <a:pt x="28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3222" y="5308"/>
                <a:ext cx="511" cy="822"/>
              </a:xfrm>
              <a:custGeom>
                <a:avLst/>
                <a:gdLst>
                  <a:gd name="T0" fmla="*/ 397 w 511"/>
                  <a:gd name="T1" fmla="*/ 822 h 822"/>
                  <a:gd name="T2" fmla="*/ 426 w 511"/>
                  <a:gd name="T3" fmla="*/ 737 h 822"/>
                  <a:gd name="T4" fmla="*/ 426 w 511"/>
                  <a:gd name="T5" fmla="*/ 652 h 822"/>
                  <a:gd name="T6" fmla="*/ 454 w 511"/>
                  <a:gd name="T7" fmla="*/ 595 h 822"/>
                  <a:gd name="T8" fmla="*/ 454 w 511"/>
                  <a:gd name="T9" fmla="*/ 510 h 822"/>
                  <a:gd name="T10" fmla="*/ 511 w 511"/>
                  <a:gd name="T11" fmla="*/ 453 h 822"/>
                  <a:gd name="T12" fmla="*/ 511 w 511"/>
                  <a:gd name="T13" fmla="*/ 397 h 822"/>
                  <a:gd name="T14" fmla="*/ 482 w 511"/>
                  <a:gd name="T15" fmla="*/ 368 h 822"/>
                  <a:gd name="T16" fmla="*/ 397 w 511"/>
                  <a:gd name="T17" fmla="*/ 397 h 822"/>
                  <a:gd name="T18" fmla="*/ 426 w 511"/>
                  <a:gd name="T19" fmla="*/ 283 h 822"/>
                  <a:gd name="T20" fmla="*/ 426 w 511"/>
                  <a:gd name="T21" fmla="*/ 198 h 822"/>
                  <a:gd name="T22" fmla="*/ 341 w 511"/>
                  <a:gd name="T23" fmla="*/ 85 h 822"/>
                  <a:gd name="T24" fmla="*/ 341 w 511"/>
                  <a:gd name="T25" fmla="*/ 28 h 822"/>
                  <a:gd name="T26" fmla="*/ 284 w 511"/>
                  <a:gd name="T27" fmla="*/ 28 h 822"/>
                  <a:gd name="T28" fmla="*/ 227 w 511"/>
                  <a:gd name="T29" fmla="*/ 28 h 822"/>
                  <a:gd name="T30" fmla="*/ 199 w 511"/>
                  <a:gd name="T31" fmla="*/ 0 h 822"/>
                  <a:gd name="T32" fmla="*/ 85 w 511"/>
                  <a:gd name="T33" fmla="*/ 28 h 822"/>
                  <a:gd name="T34" fmla="*/ 57 w 511"/>
                  <a:gd name="T35" fmla="*/ 85 h 822"/>
                  <a:gd name="T36" fmla="*/ 0 w 511"/>
                  <a:gd name="T37" fmla="*/ 255 h 822"/>
                  <a:gd name="T38" fmla="*/ 85 w 511"/>
                  <a:gd name="T39" fmla="*/ 397 h 822"/>
                  <a:gd name="T40" fmla="*/ 85 w 511"/>
                  <a:gd name="T41" fmla="*/ 482 h 822"/>
                  <a:gd name="T42" fmla="*/ 142 w 511"/>
                  <a:gd name="T43" fmla="*/ 510 h 822"/>
                  <a:gd name="T44" fmla="*/ 142 w 511"/>
                  <a:gd name="T45" fmla="*/ 567 h 822"/>
                  <a:gd name="T46" fmla="*/ 199 w 511"/>
                  <a:gd name="T47" fmla="*/ 595 h 822"/>
                  <a:gd name="T48" fmla="*/ 199 w 511"/>
                  <a:gd name="T49" fmla="*/ 708 h 822"/>
                  <a:gd name="T50" fmla="*/ 227 w 511"/>
                  <a:gd name="T51" fmla="*/ 708 h 822"/>
                  <a:gd name="T52" fmla="*/ 256 w 511"/>
                  <a:gd name="T53" fmla="*/ 794 h 822"/>
                  <a:gd name="T54" fmla="*/ 284 w 511"/>
                  <a:gd name="T55" fmla="*/ 822 h 822"/>
                  <a:gd name="T56" fmla="*/ 369 w 511"/>
                  <a:gd name="T57" fmla="*/ 765 h 822"/>
                  <a:gd name="T58" fmla="*/ 397 w 511"/>
                  <a:gd name="T59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11" h="822">
                    <a:moveTo>
                      <a:pt x="397" y="822"/>
                    </a:moveTo>
                    <a:lnTo>
                      <a:pt x="426" y="737"/>
                    </a:lnTo>
                    <a:lnTo>
                      <a:pt x="426" y="652"/>
                    </a:lnTo>
                    <a:lnTo>
                      <a:pt x="454" y="595"/>
                    </a:lnTo>
                    <a:lnTo>
                      <a:pt x="454" y="510"/>
                    </a:lnTo>
                    <a:lnTo>
                      <a:pt x="511" y="453"/>
                    </a:lnTo>
                    <a:lnTo>
                      <a:pt x="511" y="397"/>
                    </a:lnTo>
                    <a:lnTo>
                      <a:pt x="482" y="368"/>
                    </a:lnTo>
                    <a:lnTo>
                      <a:pt x="397" y="397"/>
                    </a:lnTo>
                    <a:lnTo>
                      <a:pt x="426" y="283"/>
                    </a:lnTo>
                    <a:lnTo>
                      <a:pt x="426" y="198"/>
                    </a:lnTo>
                    <a:lnTo>
                      <a:pt x="341" y="85"/>
                    </a:lnTo>
                    <a:lnTo>
                      <a:pt x="341" y="28"/>
                    </a:lnTo>
                    <a:lnTo>
                      <a:pt x="284" y="28"/>
                    </a:lnTo>
                    <a:lnTo>
                      <a:pt x="227" y="28"/>
                    </a:lnTo>
                    <a:lnTo>
                      <a:pt x="199" y="0"/>
                    </a:lnTo>
                    <a:lnTo>
                      <a:pt x="85" y="28"/>
                    </a:lnTo>
                    <a:lnTo>
                      <a:pt x="57" y="85"/>
                    </a:lnTo>
                    <a:lnTo>
                      <a:pt x="0" y="255"/>
                    </a:lnTo>
                    <a:lnTo>
                      <a:pt x="85" y="397"/>
                    </a:lnTo>
                    <a:lnTo>
                      <a:pt x="85" y="482"/>
                    </a:lnTo>
                    <a:lnTo>
                      <a:pt x="142" y="510"/>
                    </a:lnTo>
                    <a:lnTo>
                      <a:pt x="142" y="567"/>
                    </a:lnTo>
                    <a:lnTo>
                      <a:pt x="199" y="595"/>
                    </a:lnTo>
                    <a:lnTo>
                      <a:pt x="199" y="708"/>
                    </a:lnTo>
                    <a:lnTo>
                      <a:pt x="227" y="708"/>
                    </a:lnTo>
                    <a:lnTo>
                      <a:pt x="256" y="794"/>
                    </a:lnTo>
                    <a:lnTo>
                      <a:pt x="284" y="822"/>
                    </a:lnTo>
                    <a:lnTo>
                      <a:pt x="369" y="765"/>
                    </a:lnTo>
                    <a:lnTo>
                      <a:pt x="397" y="82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3563" y="5364"/>
                <a:ext cx="538" cy="908"/>
              </a:xfrm>
              <a:custGeom>
                <a:avLst/>
                <a:gdLst>
                  <a:gd name="T0" fmla="*/ 28 w 538"/>
                  <a:gd name="T1" fmla="*/ 908 h 908"/>
                  <a:gd name="T2" fmla="*/ 198 w 538"/>
                  <a:gd name="T3" fmla="*/ 851 h 908"/>
                  <a:gd name="T4" fmla="*/ 170 w 538"/>
                  <a:gd name="T5" fmla="*/ 823 h 908"/>
                  <a:gd name="T6" fmla="*/ 141 w 538"/>
                  <a:gd name="T7" fmla="*/ 738 h 908"/>
                  <a:gd name="T8" fmla="*/ 170 w 538"/>
                  <a:gd name="T9" fmla="*/ 681 h 908"/>
                  <a:gd name="T10" fmla="*/ 198 w 538"/>
                  <a:gd name="T11" fmla="*/ 709 h 908"/>
                  <a:gd name="T12" fmla="*/ 311 w 538"/>
                  <a:gd name="T13" fmla="*/ 652 h 908"/>
                  <a:gd name="T14" fmla="*/ 311 w 538"/>
                  <a:gd name="T15" fmla="*/ 511 h 908"/>
                  <a:gd name="T16" fmla="*/ 425 w 538"/>
                  <a:gd name="T17" fmla="*/ 426 h 908"/>
                  <a:gd name="T18" fmla="*/ 397 w 538"/>
                  <a:gd name="T19" fmla="*/ 341 h 908"/>
                  <a:gd name="T20" fmla="*/ 453 w 538"/>
                  <a:gd name="T21" fmla="*/ 256 h 908"/>
                  <a:gd name="T22" fmla="*/ 538 w 538"/>
                  <a:gd name="T23" fmla="*/ 142 h 908"/>
                  <a:gd name="T24" fmla="*/ 397 w 538"/>
                  <a:gd name="T25" fmla="*/ 114 h 908"/>
                  <a:gd name="T26" fmla="*/ 340 w 538"/>
                  <a:gd name="T27" fmla="*/ 171 h 908"/>
                  <a:gd name="T28" fmla="*/ 283 w 538"/>
                  <a:gd name="T29" fmla="*/ 199 h 908"/>
                  <a:gd name="T30" fmla="*/ 283 w 538"/>
                  <a:gd name="T31" fmla="*/ 142 h 908"/>
                  <a:gd name="T32" fmla="*/ 170 w 538"/>
                  <a:gd name="T33" fmla="*/ 85 h 908"/>
                  <a:gd name="T34" fmla="*/ 113 w 538"/>
                  <a:gd name="T35" fmla="*/ 0 h 908"/>
                  <a:gd name="T36" fmla="*/ 85 w 538"/>
                  <a:gd name="T37" fmla="*/ 57 h 908"/>
                  <a:gd name="T38" fmla="*/ 0 w 538"/>
                  <a:gd name="T39" fmla="*/ 29 h 908"/>
                  <a:gd name="T40" fmla="*/ 85 w 538"/>
                  <a:gd name="T41" fmla="*/ 142 h 908"/>
                  <a:gd name="T42" fmla="*/ 85 w 538"/>
                  <a:gd name="T43" fmla="*/ 227 h 908"/>
                  <a:gd name="T44" fmla="*/ 56 w 538"/>
                  <a:gd name="T45" fmla="*/ 341 h 908"/>
                  <a:gd name="T46" fmla="*/ 141 w 538"/>
                  <a:gd name="T47" fmla="*/ 312 h 908"/>
                  <a:gd name="T48" fmla="*/ 170 w 538"/>
                  <a:gd name="T49" fmla="*/ 341 h 908"/>
                  <a:gd name="T50" fmla="*/ 170 w 538"/>
                  <a:gd name="T51" fmla="*/ 397 h 908"/>
                  <a:gd name="T52" fmla="*/ 113 w 538"/>
                  <a:gd name="T53" fmla="*/ 454 h 908"/>
                  <a:gd name="T54" fmla="*/ 113 w 538"/>
                  <a:gd name="T55" fmla="*/ 539 h 908"/>
                  <a:gd name="T56" fmla="*/ 85 w 538"/>
                  <a:gd name="T57" fmla="*/ 596 h 908"/>
                  <a:gd name="T58" fmla="*/ 85 w 538"/>
                  <a:gd name="T59" fmla="*/ 681 h 908"/>
                  <a:gd name="T60" fmla="*/ 55 w 538"/>
                  <a:gd name="T61" fmla="*/ 759 h 908"/>
                  <a:gd name="T62" fmla="*/ 28 w 538"/>
                  <a:gd name="T63" fmla="*/ 90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38" h="908">
                    <a:moveTo>
                      <a:pt x="28" y="908"/>
                    </a:moveTo>
                    <a:lnTo>
                      <a:pt x="198" y="851"/>
                    </a:lnTo>
                    <a:lnTo>
                      <a:pt x="170" y="823"/>
                    </a:lnTo>
                    <a:lnTo>
                      <a:pt x="141" y="738"/>
                    </a:lnTo>
                    <a:lnTo>
                      <a:pt x="170" y="681"/>
                    </a:lnTo>
                    <a:lnTo>
                      <a:pt x="198" y="709"/>
                    </a:lnTo>
                    <a:lnTo>
                      <a:pt x="311" y="652"/>
                    </a:lnTo>
                    <a:lnTo>
                      <a:pt x="311" y="511"/>
                    </a:lnTo>
                    <a:lnTo>
                      <a:pt x="425" y="426"/>
                    </a:lnTo>
                    <a:lnTo>
                      <a:pt x="397" y="341"/>
                    </a:lnTo>
                    <a:lnTo>
                      <a:pt x="453" y="256"/>
                    </a:lnTo>
                    <a:lnTo>
                      <a:pt x="538" y="142"/>
                    </a:lnTo>
                    <a:lnTo>
                      <a:pt x="397" y="114"/>
                    </a:lnTo>
                    <a:lnTo>
                      <a:pt x="340" y="171"/>
                    </a:lnTo>
                    <a:lnTo>
                      <a:pt x="283" y="199"/>
                    </a:lnTo>
                    <a:lnTo>
                      <a:pt x="283" y="142"/>
                    </a:lnTo>
                    <a:lnTo>
                      <a:pt x="170" y="85"/>
                    </a:lnTo>
                    <a:lnTo>
                      <a:pt x="113" y="0"/>
                    </a:lnTo>
                    <a:lnTo>
                      <a:pt x="85" y="57"/>
                    </a:lnTo>
                    <a:lnTo>
                      <a:pt x="0" y="29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56" y="341"/>
                    </a:lnTo>
                    <a:lnTo>
                      <a:pt x="141" y="312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113" y="454"/>
                    </a:lnTo>
                    <a:lnTo>
                      <a:pt x="113" y="539"/>
                    </a:lnTo>
                    <a:lnTo>
                      <a:pt x="85" y="596"/>
                    </a:lnTo>
                    <a:lnTo>
                      <a:pt x="85" y="681"/>
                    </a:lnTo>
                    <a:lnTo>
                      <a:pt x="55" y="759"/>
                    </a:lnTo>
                    <a:lnTo>
                      <a:pt x="28" y="90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3591" y="6016"/>
                <a:ext cx="539" cy="653"/>
              </a:xfrm>
              <a:custGeom>
                <a:avLst/>
                <a:gdLst>
                  <a:gd name="T0" fmla="*/ 425 w 539"/>
                  <a:gd name="T1" fmla="*/ 653 h 653"/>
                  <a:gd name="T2" fmla="*/ 397 w 539"/>
                  <a:gd name="T3" fmla="*/ 596 h 653"/>
                  <a:gd name="T4" fmla="*/ 340 w 539"/>
                  <a:gd name="T5" fmla="*/ 567 h 653"/>
                  <a:gd name="T6" fmla="*/ 312 w 539"/>
                  <a:gd name="T7" fmla="*/ 624 h 653"/>
                  <a:gd name="T8" fmla="*/ 283 w 539"/>
                  <a:gd name="T9" fmla="*/ 567 h 653"/>
                  <a:gd name="T10" fmla="*/ 227 w 539"/>
                  <a:gd name="T11" fmla="*/ 539 h 653"/>
                  <a:gd name="T12" fmla="*/ 198 w 539"/>
                  <a:gd name="T13" fmla="*/ 567 h 653"/>
                  <a:gd name="T14" fmla="*/ 142 w 539"/>
                  <a:gd name="T15" fmla="*/ 426 h 653"/>
                  <a:gd name="T16" fmla="*/ 142 w 539"/>
                  <a:gd name="T17" fmla="*/ 369 h 653"/>
                  <a:gd name="T18" fmla="*/ 28 w 539"/>
                  <a:gd name="T19" fmla="*/ 312 h 653"/>
                  <a:gd name="T20" fmla="*/ 0 w 539"/>
                  <a:gd name="T21" fmla="*/ 256 h 653"/>
                  <a:gd name="T22" fmla="*/ 170 w 539"/>
                  <a:gd name="T23" fmla="*/ 199 h 653"/>
                  <a:gd name="T24" fmla="*/ 142 w 539"/>
                  <a:gd name="T25" fmla="*/ 171 h 653"/>
                  <a:gd name="T26" fmla="*/ 113 w 539"/>
                  <a:gd name="T27" fmla="*/ 86 h 653"/>
                  <a:gd name="T28" fmla="*/ 142 w 539"/>
                  <a:gd name="T29" fmla="*/ 29 h 653"/>
                  <a:gd name="T30" fmla="*/ 170 w 539"/>
                  <a:gd name="T31" fmla="*/ 57 h 653"/>
                  <a:gd name="T32" fmla="*/ 283 w 539"/>
                  <a:gd name="T33" fmla="*/ 0 h 653"/>
                  <a:gd name="T34" fmla="*/ 340 w 539"/>
                  <a:gd name="T35" fmla="*/ 142 h 653"/>
                  <a:gd name="T36" fmla="*/ 312 w 539"/>
                  <a:gd name="T37" fmla="*/ 227 h 653"/>
                  <a:gd name="T38" fmla="*/ 340 w 539"/>
                  <a:gd name="T39" fmla="*/ 256 h 653"/>
                  <a:gd name="T40" fmla="*/ 397 w 539"/>
                  <a:gd name="T41" fmla="*/ 199 h 653"/>
                  <a:gd name="T42" fmla="*/ 397 w 539"/>
                  <a:gd name="T43" fmla="*/ 312 h 653"/>
                  <a:gd name="T44" fmla="*/ 539 w 539"/>
                  <a:gd name="T45" fmla="*/ 454 h 653"/>
                  <a:gd name="T46" fmla="*/ 482 w 539"/>
                  <a:gd name="T47" fmla="*/ 539 h 653"/>
                  <a:gd name="T48" fmla="*/ 539 w 539"/>
                  <a:gd name="T49" fmla="*/ 596 h 653"/>
                  <a:gd name="T50" fmla="*/ 425 w 539"/>
                  <a:gd name="T51" fmla="*/ 653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39" h="653">
                    <a:moveTo>
                      <a:pt x="425" y="653"/>
                    </a:moveTo>
                    <a:lnTo>
                      <a:pt x="397" y="596"/>
                    </a:lnTo>
                    <a:lnTo>
                      <a:pt x="340" y="567"/>
                    </a:lnTo>
                    <a:lnTo>
                      <a:pt x="312" y="624"/>
                    </a:lnTo>
                    <a:lnTo>
                      <a:pt x="283" y="567"/>
                    </a:lnTo>
                    <a:lnTo>
                      <a:pt x="227" y="539"/>
                    </a:lnTo>
                    <a:lnTo>
                      <a:pt x="198" y="567"/>
                    </a:lnTo>
                    <a:lnTo>
                      <a:pt x="142" y="426"/>
                    </a:lnTo>
                    <a:lnTo>
                      <a:pt x="142" y="369"/>
                    </a:lnTo>
                    <a:lnTo>
                      <a:pt x="28" y="312"/>
                    </a:lnTo>
                    <a:lnTo>
                      <a:pt x="0" y="256"/>
                    </a:lnTo>
                    <a:lnTo>
                      <a:pt x="170" y="199"/>
                    </a:lnTo>
                    <a:lnTo>
                      <a:pt x="142" y="171"/>
                    </a:lnTo>
                    <a:lnTo>
                      <a:pt x="113" y="86"/>
                    </a:lnTo>
                    <a:lnTo>
                      <a:pt x="142" y="29"/>
                    </a:lnTo>
                    <a:lnTo>
                      <a:pt x="170" y="57"/>
                    </a:lnTo>
                    <a:lnTo>
                      <a:pt x="283" y="0"/>
                    </a:lnTo>
                    <a:lnTo>
                      <a:pt x="340" y="142"/>
                    </a:lnTo>
                    <a:lnTo>
                      <a:pt x="312" y="227"/>
                    </a:lnTo>
                    <a:lnTo>
                      <a:pt x="340" y="256"/>
                    </a:lnTo>
                    <a:lnTo>
                      <a:pt x="397" y="199"/>
                    </a:lnTo>
                    <a:lnTo>
                      <a:pt x="397" y="312"/>
                    </a:lnTo>
                    <a:lnTo>
                      <a:pt x="539" y="454"/>
                    </a:lnTo>
                    <a:lnTo>
                      <a:pt x="482" y="539"/>
                    </a:lnTo>
                    <a:lnTo>
                      <a:pt x="539" y="596"/>
                    </a:lnTo>
                    <a:lnTo>
                      <a:pt x="425" y="6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3874" y="5620"/>
                <a:ext cx="624" cy="1077"/>
              </a:xfrm>
              <a:custGeom>
                <a:avLst/>
                <a:gdLst>
                  <a:gd name="T0" fmla="*/ 624 w 624"/>
                  <a:gd name="T1" fmla="*/ 878 h 1077"/>
                  <a:gd name="T2" fmla="*/ 596 w 624"/>
                  <a:gd name="T3" fmla="*/ 935 h 1077"/>
                  <a:gd name="T4" fmla="*/ 539 w 624"/>
                  <a:gd name="T5" fmla="*/ 992 h 1077"/>
                  <a:gd name="T6" fmla="*/ 539 w 624"/>
                  <a:gd name="T7" fmla="*/ 1049 h 1077"/>
                  <a:gd name="T8" fmla="*/ 341 w 624"/>
                  <a:gd name="T9" fmla="*/ 1077 h 1077"/>
                  <a:gd name="T10" fmla="*/ 256 w 624"/>
                  <a:gd name="T11" fmla="*/ 992 h 1077"/>
                  <a:gd name="T12" fmla="*/ 199 w 624"/>
                  <a:gd name="T13" fmla="*/ 935 h 1077"/>
                  <a:gd name="T14" fmla="*/ 256 w 624"/>
                  <a:gd name="T15" fmla="*/ 850 h 1077"/>
                  <a:gd name="T16" fmla="*/ 114 w 624"/>
                  <a:gd name="T17" fmla="*/ 708 h 1077"/>
                  <a:gd name="T18" fmla="*/ 114 w 624"/>
                  <a:gd name="T19" fmla="*/ 595 h 1077"/>
                  <a:gd name="T20" fmla="*/ 57 w 624"/>
                  <a:gd name="T21" fmla="*/ 652 h 1077"/>
                  <a:gd name="T22" fmla="*/ 29 w 624"/>
                  <a:gd name="T23" fmla="*/ 623 h 1077"/>
                  <a:gd name="T24" fmla="*/ 57 w 624"/>
                  <a:gd name="T25" fmla="*/ 538 h 1077"/>
                  <a:gd name="T26" fmla="*/ 0 w 624"/>
                  <a:gd name="T27" fmla="*/ 396 h 1077"/>
                  <a:gd name="T28" fmla="*/ 0 w 624"/>
                  <a:gd name="T29" fmla="*/ 255 h 1077"/>
                  <a:gd name="T30" fmla="*/ 114 w 624"/>
                  <a:gd name="T31" fmla="*/ 170 h 1077"/>
                  <a:gd name="T32" fmla="*/ 86 w 624"/>
                  <a:gd name="T33" fmla="*/ 85 h 1077"/>
                  <a:gd name="T34" fmla="*/ 142 w 624"/>
                  <a:gd name="T35" fmla="*/ 0 h 1077"/>
                  <a:gd name="T36" fmla="*/ 256 w 624"/>
                  <a:gd name="T37" fmla="*/ 113 h 1077"/>
                  <a:gd name="T38" fmla="*/ 256 w 624"/>
                  <a:gd name="T39" fmla="*/ 255 h 1077"/>
                  <a:gd name="T40" fmla="*/ 284 w 624"/>
                  <a:gd name="T41" fmla="*/ 283 h 1077"/>
                  <a:gd name="T42" fmla="*/ 284 w 624"/>
                  <a:gd name="T43" fmla="*/ 368 h 1077"/>
                  <a:gd name="T44" fmla="*/ 312 w 624"/>
                  <a:gd name="T45" fmla="*/ 396 h 1077"/>
                  <a:gd name="T46" fmla="*/ 369 w 624"/>
                  <a:gd name="T47" fmla="*/ 396 h 1077"/>
                  <a:gd name="T48" fmla="*/ 454 w 624"/>
                  <a:gd name="T49" fmla="*/ 510 h 1077"/>
                  <a:gd name="T50" fmla="*/ 539 w 624"/>
                  <a:gd name="T51" fmla="*/ 567 h 1077"/>
                  <a:gd name="T52" fmla="*/ 567 w 624"/>
                  <a:gd name="T53" fmla="*/ 595 h 1077"/>
                  <a:gd name="T54" fmla="*/ 539 w 624"/>
                  <a:gd name="T55" fmla="*/ 708 h 1077"/>
                  <a:gd name="T56" fmla="*/ 596 w 624"/>
                  <a:gd name="T57" fmla="*/ 737 h 1077"/>
                  <a:gd name="T58" fmla="*/ 567 w 624"/>
                  <a:gd name="T59" fmla="*/ 793 h 1077"/>
                  <a:gd name="T60" fmla="*/ 596 w 624"/>
                  <a:gd name="T61" fmla="*/ 850 h 1077"/>
                  <a:gd name="T62" fmla="*/ 624 w 624"/>
                  <a:gd name="T63" fmla="*/ 878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4" h="1077">
                    <a:moveTo>
                      <a:pt x="624" y="878"/>
                    </a:moveTo>
                    <a:lnTo>
                      <a:pt x="596" y="935"/>
                    </a:lnTo>
                    <a:lnTo>
                      <a:pt x="539" y="992"/>
                    </a:lnTo>
                    <a:lnTo>
                      <a:pt x="539" y="1049"/>
                    </a:lnTo>
                    <a:lnTo>
                      <a:pt x="341" y="1077"/>
                    </a:lnTo>
                    <a:lnTo>
                      <a:pt x="256" y="992"/>
                    </a:lnTo>
                    <a:lnTo>
                      <a:pt x="199" y="935"/>
                    </a:lnTo>
                    <a:lnTo>
                      <a:pt x="256" y="850"/>
                    </a:lnTo>
                    <a:lnTo>
                      <a:pt x="114" y="708"/>
                    </a:lnTo>
                    <a:lnTo>
                      <a:pt x="114" y="595"/>
                    </a:lnTo>
                    <a:lnTo>
                      <a:pt x="57" y="652"/>
                    </a:lnTo>
                    <a:lnTo>
                      <a:pt x="29" y="623"/>
                    </a:lnTo>
                    <a:lnTo>
                      <a:pt x="57" y="538"/>
                    </a:lnTo>
                    <a:lnTo>
                      <a:pt x="0" y="396"/>
                    </a:lnTo>
                    <a:lnTo>
                      <a:pt x="0" y="255"/>
                    </a:lnTo>
                    <a:lnTo>
                      <a:pt x="114" y="170"/>
                    </a:lnTo>
                    <a:lnTo>
                      <a:pt x="86" y="85"/>
                    </a:lnTo>
                    <a:lnTo>
                      <a:pt x="142" y="0"/>
                    </a:lnTo>
                    <a:lnTo>
                      <a:pt x="256" y="113"/>
                    </a:lnTo>
                    <a:lnTo>
                      <a:pt x="256" y="255"/>
                    </a:lnTo>
                    <a:lnTo>
                      <a:pt x="284" y="283"/>
                    </a:lnTo>
                    <a:lnTo>
                      <a:pt x="284" y="368"/>
                    </a:lnTo>
                    <a:lnTo>
                      <a:pt x="312" y="396"/>
                    </a:lnTo>
                    <a:lnTo>
                      <a:pt x="369" y="396"/>
                    </a:lnTo>
                    <a:lnTo>
                      <a:pt x="454" y="510"/>
                    </a:lnTo>
                    <a:lnTo>
                      <a:pt x="539" y="567"/>
                    </a:lnTo>
                    <a:lnTo>
                      <a:pt x="567" y="595"/>
                    </a:lnTo>
                    <a:lnTo>
                      <a:pt x="539" y="708"/>
                    </a:lnTo>
                    <a:lnTo>
                      <a:pt x="596" y="737"/>
                    </a:lnTo>
                    <a:lnTo>
                      <a:pt x="567" y="793"/>
                    </a:lnTo>
                    <a:lnTo>
                      <a:pt x="596" y="850"/>
                    </a:lnTo>
                    <a:lnTo>
                      <a:pt x="624" y="87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4016" y="5478"/>
                <a:ext cx="964" cy="1049"/>
              </a:xfrm>
              <a:custGeom>
                <a:avLst/>
                <a:gdLst>
                  <a:gd name="T0" fmla="*/ 482 w 964"/>
                  <a:gd name="T1" fmla="*/ 1020 h 1049"/>
                  <a:gd name="T2" fmla="*/ 454 w 964"/>
                  <a:gd name="T3" fmla="*/ 992 h 1049"/>
                  <a:gd name="T4" fmla="*/ 425 w 964"/>
                  <a:gd name="T5" fmla="*/ 935 h 1049"/>
                  <a:gd name="T6" fmla="*/ 454 w 964"/>
                  <a:gd name="T7" fmla="*/ 879 h 1049"/>
                  <a:gd name="T8" fmla="*/ 397 w 964"/>
                  <a:gd name="T9" fmla="*/ 850 h 1049"/>
                  <a:gd name="T10" fmla="*/ 425 w 964"/>
                  <a:gd name="T11" fmla="*/ 737 h 1049"/>
                  <a:gd name="T12" fmla="*/ 397 w 964"/>
                  <a:gd name="T13" fmla="*/ 709 h 1049"/>
                  <a:gd name="T14" fmla="*/ 312 w 964"/>
                  <a:gd name="T15" fmla="*/ 652 h 1049"/>
                  <a:gd name="T16" fmla="*/ 227 w 964"/>
                  <a:gd name="T17" fmla="*/ 538 h 1049"/>
                  <a:gd name="T18" fmla="*/ 170 w 964"/>
                  <a:gd name="T19" fmla="*/ 538 h 1049"/>
                  <a:gd name="T20" fmla="*/ 142 w 964"/>
                  <a:gd name="T21" fmla="*/ 510 h 1049"/>
                  <a:gd name="T22" fmla="*/ 142 w 964"/>
                  <a:gd name="T23" fmla="*/ 425 h 1049"/>
                  <a:gd name="T24" fmla="*/ 114 w 964"/>
                  <a:gd name="T25" fmla="*/ 397 h 1049"/>
                  <a:gd name="T26" fmla="*/ 114 w 964"/>
                  <a:gd name="T27" fmla="*/ 255 h 1049"/>
                  <a:gd name="T28" fmla="*/ 0 w 964"/>
                  <a:gd name="T29" fmla="*/ 142 h 1049"/>
                  <a:gd name="T30" fmla="*/ 85 w 964"/>
                  <a:gd name="T31" fmla="*/ 28 h 1049"/>
                  <a:gd name="T32" fmla="*/ 142 w 964"/>
                  <a:gd name="T33" fmla="*/ 28 h 1049"/>
                  <a:gd name="T34" fmla="*/ 170 w 964"/>
                  <a:gd name="T35" fmla="*/ 0 h 1049"/>
                  <a:gd name="T36" fmla="*/ 284 w 964"/>
                  <a:gd name="T37" fmla="*/ 0 h 1049"/>
                  <a:gd name="T38" fmla="*/ 312 w 964"/>
                  <a:gd name="T39" fmla="*/ 198 h 1049"/>
                  <a:gd name="T40" fmla="*/ 397 w 964"/>
                  <a:gd name="T41" fmla="*/ 227 h 1049"/>
                  <a:gd name="T42" fmla="*/ 425 w 964"/>
                  <a:gd name="T43" fmla="*/ 283 h 1049"/>
                  <a:gd name="T44" fmla="*/ 369 w 964"/>
                  <a:gd name="T45" fmla="*/ 368 h 1049"/>
                  <a:gd name="T46" fmla="*/ 369 w 964"/>
                  <a:gd name="T47" fmla="*/ 453 h 1049"/>
                  <a:gd name="T48" fmla="*/ 369 w 964"/>
                  <a:gd name="T49" fmla="*/ 482 h 1049"/>
                  <a:gd name="T50" fmla="*/ 425 w 964"/>
                  <a:gd name="T51" fmla="*/ 595 h 1049"/>
                  <a:gd name="T52" fmla="*/ 511 w 964"/>
                  <a:gd name="T53" fmla="*/ 595 h 1049"/>
                  <a:gd name="T54" fmla="*/ 539 w 964"/>
                  <a:gd name="T55" fmla="*/ 652 h 1049"/>
                  <a:gd name="T56" fmla="*/ 567 w 964"/>
                  <a:gd name="T57" fmla="*/ 595 h 1049"/>
                  <a:gd name="T58" fmla="*/ 652 w 964"/>
                  <a:gd name="T59" fmla="*/ 567 h 1049"/>
                  <a:gd name="T60" fmla="*/ 681 w 964"/>
                  <a:gd name="T61" fmla="*/ 595 h 1049"/>
                  <a:gd name="T62" fmla="*/ 709 w 964"/>
                  <a:gd name="T63" fmla="*/ 567 h 1049"/>
                  <a:gd name="T64" fmla="*/ 766 w 964"/>
                  <a:gd name="T65" fmla="*/ 567 h 1049"/>
                  <a:gd name="T66" fmla="*/ 822 w 964"/>
                  <a:gd name="T67" fmla="*/ 595 h 1049"/>
                  <a:gd name="T68" fmla="*/ 794 w 964"/>
                  <a:gd name="T69" fmla="*/ 652 h 1049"/>
                  <a:gd name="T70" fmla="*/ 851 w 964"/>
                  <a:gd name="T71" fmla="*/ 709 h 1049"/>
                  <a:gd name="T72" fmla="*/ 879 w 964"/>
                  <a:gd name="T73" fmla="*/ 765 h 1049"/>
                  <a:gd name="T74" fmla="*/ 907 w 964"/>
                  <a:gd name="T75" fmla="*/ 765 h 1049"/>
                  <a:gd name="T76" fmla="*/ 964 w 964"/>
                  <a:gd name="T77" fmla="*/ 822 h 1049"/>
                  <a:gd name="T78" fmla="*/ 964 w 964"/>
                  <a:gd name="T79" fmla="*/ 992 h 1049"/>
                  <a:gd name="T80" fmla="*/ 907 w 964"/>
                  <a:gd name="T81" fmla="*/ 1049 h 1049"/>
                  <a:gd name="T82" fmla="*/ 822 w 964"/>
                  <a:gd name="T83" fmla="*/ 992 h 1049"/>
                  <a:gd name="T84" fmla="*/ 737 w 964"/>
                  <a:gd name="T85" fmla="*/ 1020 h 1049"/>
                  <a:gd name="T86" fmla="*/ 709 w 964"/>
                  <a:gd name="T87" fmla="*/ 964 h 1049"/>
                  <a:gd name="T88" fmla="*/ 539 w 964"/>
                  <a:gd name="T89" fmla="*/ 907 h 1049"/>
                  <a:gd name="T90" fmla="*/ 482 w 964"/>
                  <a:gd name="T91" fmla="*/ 102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64" h="1049">
                    <a:moveTo>
                      <a:pt x="482" y="1020"/>
                    </a:moveTo>
                    <a:lnTo>
                      <a:pt x="454" y="992"/>
                    </a:lnTo>
                    <a:lnTo>
                      <a:pt x="425" y="935"/>
                    </a:lnTo>
                    <a:lnTo>
                      <a:pt x="454" y="879"/>
                    </a:lnTo>
                    <a:lnTo>
                      <a:pt x="397" y="850"/>
                    </a:lnTo>
                    <a:lnTo>
                      <a:pt x="425" y="737"/>
                    </a:lnTo>
                    <a:lnTo>
                      <a:pt x="397" y="709"/>
                    </a:lnTo>
                    <a:lnTo>
                      <a:pt x="312" y="652"/>
                    </a:lnTo>
                    <a:lnTo>
                      <a:pt x="227" y="538"/>
                    </a:lnTo>
                    <a:lnTo>
                      <a:pt x="170" y="538"/>
                    </a:lnTo>
                    <a:lnTo>
                      <a:pt x="142" y="510"/>
                    </a:lnTo>
                    <a:lnTo>
                      <a:pt x="142" y="425"/>
                    </a:lnTo>
                    <a:lnTo>
                      <a:pt x="114" y="397"/>
                    </a:lnTo>
                    <a:lnTo>
                      <a:pt x="114" y="255"/>
                    </a:lnTo>
                    <a:lnTo>
                      <a:pt x="0" y="142"/>
                    </a:lnTo>
                    <a:lnTo>
                      <a:pt x="85" y="28"/>
                    </a:lnTo>
                    <a:lnTo>
                      <a:pt x="142" y="28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312" y="198"/>
                    </a:lnTo>
                    <a:lnTo>
                      <a:pt x="397" y="227"/>
                    </a:lnTo>
                    <a:lnTo>
                      <a:pt x="425" y="283"/>
                    </a:lnTo>
                    <a:lnTo>
                      <a:pt x="369" y="368"/>
                    </a:lnTo>
                    <a:lnTo>
                      <a:pt x="369" y="453"/>
                    </a:lnTo>
                    <a:lnTo>
                      <a:pt x="369" y="482"/>
                    </a:lnTo>
                    <a:lnTo>
                      <a:pt x="425" y="595"/>
                    </a:lnTo>
                    <a:lnTo>
                      <a:pt x="511" y="595"/>
                    </a:lnTo>
                    <a:lnTo>
                      <a:pt x="539" y="652"/>
                    </a:lnTo>
                    <a:lnTo>
                      <a:pt x="567" y="595"/>
                    </a:lnTo>
                    <a:lnTo>
                      <a:pt x="652" y="567"/>
                    </a:lnTo>
                    <a:lnTo>
                      <a:pt x="681" y="595"/>
                    </a:lnTo>
                    <a:lnTo>
                      <a:pt x="709" y="567"/>
                    </a:lnTo>
                    <a:lnTo>
                      <a:pt x="766" y="567"/>
                    </a:lnTo>
                    <a:lnTo>
                      <a:pt x="822" y="595"/>
                    </a:lnTo>
                    <a:lnTo>
                      <a:pt x="794" y="652"/>
                    </a:lnTo>
                    <a:lnTo>
                      <a:pt x="851" y="709"/>
                    </a:lnTo>
                    <a:lnTo>
                      <a:pt x="879" y="765"/>
                    </a:lnTo>
                    <a:lnTo>
                      <a:pt x="907" y="765"/>
                    </a:lnTo>
                    <a:lnTo>
                      <a:pt x="964" y="822"/>
                    </a:lnTo>
                    <a:lnTo>
                      <a:pt x="964" y="992"/>
                    </a:lnTo>
                    <a:lnTo>
                      <a:pt x="907" y="1049"/>
                    </a:lnTo>
                    <a:lnTo>
                      <a:pt x="822" y="992"/>
                    </a:lnTo>
                    <a:lnTo>
                      <a:pt x="737" y="1020"/>
                    </a:lnTo>
                    <a:lnTo>
                      <a:pt x="709" y="964"/>
                    </a:lnTo>
                    <a:lnTo>
                      <a:pt x="539" y="907"/>
                    </a:lnTo>
                    <a:lnTo>
                      <a:pt x="482" y="102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9" name="Freeform 289"/>
              <p:cNvSpPr>
                <a:spLocks/>
              </p:cNvSpPr>
              <p:nvPr/>
            </p:nvSpPr>
            <p:spPr bwMode="auto">
              <a:xfrm>
                <a:off x="4385" y="5676"/>
                <a:ext cx="368" cy="454"/>
              </a:xfrm>
              <a:custGeom>
                <a:avLst/>
                <a:gdLst>
                  <a:gd name="T0" fmla="*/ 340 w 368"/>
                  <a:gd name="T1" fmla="*/ 369 h 454"/>
                  <a:gd name="T2" fmla="*/ 312 w 368"/>
                  <a:gd name="T3" fmla="*/ 397 h 454"/>
                  <a:gd name="T4" fmla="*/ 283 w 368"/>
                  <a:gd name="T5" fmla="*/ 369 h 454"/>
                  <a:gd name="T6" fmla="*/ 198 w 368"/>
                  <a:gd name="T7" fmla="*/ 397 h 454"/>
                  <a:gd name="T8" fmla="*/ 170 w 368"/>
                  <a:gd name="T9" fmla="*/ 454 h 454"/>
                  <a:gd name="T10" fmla="*/ 142 w 368"/>
                  <a:gd name="T11" fmla="*/ 397 h 454"/>
                  <a:gd name="T12" fmla="*/ 56 w 368"/>
                  <a:gd name="T13" fmla="*/ 397 h 454"/>
                  <a:gd name="T14" fmla="*/ 0 w 368"/>
                  <a:gd name="T15" fmla="*/ 284 h 454"/>
                  <a:gd name="T16" fmla="*/ 0 w 368"/>
                  <a:gd name="T17" fmla="*/ 170 h 454"/>
                  <a:gd name="T18" fmla="*/ 113 w 368"/>
                  <a:gd name="T19" fmla="*/ 114 h 454"/>
                  <a:gd name="T20" fmla="*/ 198 w 368"/>
                  <a:gd name="T21" fmla="*/ 0 h 454"/>
                  <a:gd name="T22" fmla="*/ 255 w 368"/>
                  <a:gd name="T23" fmla="*/ 57 h 454"/>
                  <a:gd name="T24" fmla="*/ 312 w 368"/>
                  <a:gd name="T25" fmla="*/ 85 h 454"/>
                  <a:gd name="T26" fmla="*/ 368 w 368"/>
                  <a:gd name="T27" fmla="*/ 170 h 454"/>
                  <a:gd name="T28" fmla="*/ 368 w 368"/>
                  <a:gd name="T29" fmla="*/ 227 h 454"/>
                  <a:gd name="T30" fmla="*/ 312 w 368"/>
                  <a:gd name="T31" fmla="*/ 312 h 454"/>
                  <a:gd name="T32" fmla="*/ 340 w 368"/>
                  <a:gd name="T33" fmla="*/ 36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8" h="454">
                    <a:moveTo>
                      <a:pt x="340" y="369"/>
                    </a:moveTo>
                    <a:lnTo>
                      <a:pt x="312" y="397"/>
                    </a:lnTo>
                    <a:lnTo>
                      <a:pt x="283" y="369"/>
                    </a:lnTo>
                    <a:lnTo>
                      <a:pt x="198" y="397"/>
                    </a:lnTo>
                    <a:lnTo>
                      <a:pt x="170" y="454"/>
                    </a:lnTo>
                    <a:lnTo>
                      <a:pt x="142" y="397"/>
                    </a:lnTo>
                    <a:lnTo>
                      <a:pt x="56" y="397"/>
                    </a:lnTo>
                    <a:lnTo>
                      <a:pt x="0" y="284"/>
                    </a:lnTo>
                    <a:lnTo>
                      <a:pt x="0" y="170"/>
                    </a:lnTo>
                    <a:lnTo>
                      <a:pt x="113" y="114"/>
                    </a:lnTo>
                    <a:lnTo>
                      <a:pt x="198" y="0"/>
                    </a:lnTo>
                    <a:lnTo>
                      <a:pt x="255" y="57"/>
                    </a:lnTo>
                    <a:lnTo>
                      <a:pt x="312" y="85"/>
                    </a:lnTo>
                    <a:lnTo>
                      <a:pt x="368" y="170"/>
                    </a:lnTo>
                    <a:lnTo>
                      <a:pt x="368" y="227"/>
                    </a:lnTo>
                    <a:lnTo>
                      <a:pt x="312" y="312"/>
                    </a:lnTo>
                    <a:lnTo>
                      <a:pt x="340" y="36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0" name="Freeform 290"/>
              <p:cNvSpPr>
                <a:spLocks/>
              </p:cNvSpPr>
              <p:nvPr/>
            </p:nvSpPr>
            <p:spPr bwMode="auto">
              <a:xfrm>
                <a:off x="3336" y="4741"/>
                <a:ext cx="1020" cy="822"/>
              </a:xfrm>
              <a:custGeom>
                <a:avLst/>
                <a:gdLst>
                  <a:gd name="T0" fmla="*/ 935 w 1020"/>
                  <a:gd name="T1" fmla="*/ 340 h 822"/>
                  <a:gd name="T2" fmla="*/ 794 w 1020"/>
                  <a:gd name="T3" fmla="*/ 312 h 822"/>
                  <a:gd name="T4" fmla="*/ 737 w 1020"/>
                  <a:gd name="T5" fmla="*/ 255 h 822"/>
                  <a:gd name="T6" fmla="*/ 765 w 1020"/>
                  <a:gd name="T7" fmla="*/ 170 h 822"/>
                  <a:gd name="T8" fmla="*/ 737 w 1020"/>
                  <a:gd name="T9" fmla="*/ 141 h 822"/>
                  <a:gd name="T10" fmla="*/ 680 w 1020"/>
                  <a:gd name="T11" fmla="*/ 141 h 822"/>
                  <a:gd name="T12" fmla="*/ 652 w 1020"/>
                  <a:gd name="T13" fmla="*/ 85 h 822"/>
                  <a:gd name="T14" fmla="*/ 595 w 1020"/>
                  <a:gd name="T15" fmla="*/ 56 h 822"/>
                  <a:gd name="T16" fmla="*/ 567 w 1020"/>
                  <a:gd name="T17" fmla="*/ 85 h 822"/>
                  <a:gd name="T18" fmla="*/ 510 w 1020"/>
                  <a:gd name="T19" fmla="*/ 0 h 822"/>
                  <a:gd name="T20" fmla="*/ 397 w 1020"/>
                  <a:gd name="T21" fmla="*/ 56 h 822"/>
                  <a:gd name="T22" fmla="*/ 312 w 1020"/>
                  <a:gd name="T23" fmla="*/ 56 h 822"/>
                  <a:gd name="T24" fmla="*/ 142 w 1020"/>
                  <a:gd name="T25" fmla="*/ 141 h 822"/>
                  <a:gd name="T26" fmla="*/ 142 w 1020"/>
                  <a:gd name="T27" fmla="*/ 198 h 822"/>
                  <a:gd name="T28" fmla="*/ 57 w 1020"/>
                  <a:gd name="T29" fmla="*/ 141 h 822"/>
                  <a:gd name="T30" fmla="*/ 57 w 1020"/>
                  <a:gd name="T31" fmla="*/ 255 h 822"/>
                  <a:gd name="T32" fmla="*/ 28 w 1020"/>
                  <a:gd name="T33" fmla="*/ 255 h 822"/>
                  <a:gd name="T34" fmla="*/ 0 w 1020"/>
                  <a:gd name="T35" fmla="*/ 255 h 822"/>
                  <a:gd name="T36" fmla="*/ 28 w 1020"/>
                  <a:gd name="T37" fmla="*/ 368 h 822"/>
                  <a:gd name="T38" fmla="*/ 0 w 1020"/>
                  <a:gd name="T39" fmla="*/ 425 h 822"/>
                  <a:gd name="T40" fmla="*/ 28 w 1020"/>
                  <a:gd name="T41" fmla="*/ 482 h 822"/>
                  <a:gd name="T42" fmla="*/ 85 w 1020"/>
                  <a:gd name="T43" fmla="*/ 510 h 822"/>
                  <a:gd name="T44" fmla="*/ 85 w 1020"/>
                  <a:gd name="T45" fmla="*/ 567 h 822"/>
                  <a:gd name="T46" fmla="*/ 113 w 1020"/>
                  <a:gd name="T47" fmla="*/ 595 h 822"/>
                  <a:gd name="T48" fmla="*/ 227 w 1020"/>
                  <a:gd name="T49" fmla="*/ 595 h 822"/>
                  <a:gd name="T50" fmla="*/ 227 w 1020"/>
                  <a:gd name="T51" fmla="*/ 652 h 822"/>
                  <a:gd name="T52" fmla="*/ 312 w 1020"/>
                  <a:gd name="T53" fmla="*/ 680 h 822"/>
                  <a:gd name="T54" fmla="*/ 340 w 1020"/>
                  <a:gd name="T55" fmla="*/ 623 h 822"/>
                  <a:gd name="T56" fmla="*/ 397 w 1020"/>
                  <a:gd name="T57" fmla="*/ 708 h 822"/>
                  <a:gd name="T58" fmla="*/ 510 w 1020"/>
                  <a:gd name="T59" fmla="*/ 765 h 822"/>
                  <a:gd name="T60" fmla="*/ 510 w 1020"/>
                  <a:gd name="T61" fmla="*/ 822 h 822"/>
                  <a:gd name="T62" fmla="*/ 567 w 1020"/>
                  <a:gd name="T63" fmla="*/ 794 h 822"/>
                  <a:gd name="T64" fmla="*/ 624 w 1020"/>
                  <a:gd name="T65" fmla="*/ 737 h 822"/>
                  <a:gd name="T66" fmla="*/ 737 w 1020"/>
                  <a:gd name="T67" fmla="*/ 765 h 822"/>
                  <a:gd name="T68" fmla="*/ 822 w 1020"/>
                  <a:gd name="T69" fmla="*/ 765 h 822"/>
                  <a:gd name="T70" fmla="*/ 850 w 1020"/>
                  <a:gd name="T71" fmla="*/ 737 h 822"/>
                  <a:gd name="T72" fmla="*/ 964 w 1020"/>
                  <a:gd name="T73" fmla="*/ 737 h 822"/>
                  <a:gd name="T74" fmla="*/ 964 w 1020"/>
                  <a:gd name="T75" fmla="*/ 652 h 822"/>
                  <a:gd name="T76" fmla="*/ 992 w 1020"/>
                  <a:gd name="T77" fmla="*/ 595 h 822"/>
                  <a:gd name="T78" fmla="*/ 1020 w 1020"/>
                  <a:gd name="T79" fmla="*/ 510 h 822"/>
                  <a:gd name="T80" fmla="*/ 992 w 1020"/>
                  <a:gd name="T81" fmla="*/ 453 h 822"/>
                  <a:gd name="T82" fmla="*/ 935 w 1020"/>
                  <a:gd name="T83" fmla="*/ 397 h 822"/>
                  <a:gd name="T84" fmla="*/ 935 w 1020"/>
                  <a:gd name="T85" fmla="*/ 368 h 822"/>
                  <a:gd name="T86" fmla="*/ 935 w 1020"/>
                  <a:gd name="T87" fmla="*/ 34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20" h="822">
                    <a:moveTo>
                      <a:pt x="935" y="340"/>
                    </a:moveTo>
                    <a:lnTo>
                      <a:pt x="794" y="312"/>
                    </a:lnTo>
                    <a:lnTo>
                      <a:pt x="737" y="255"/>
                    </a:lnTo>
                    <a:lnTo>
                      <a:pt x="765" y="170"/>
                    </a:lnTo>
                    <a:lnTo>
                      <a:pt x="737" y="141"/>
                    </a:lnTo>
                    <a:lnTo>
                      <a:pt x="680" y="141"/>
                    </a:lnTo>
                    <a:lnTo>
                      <a:pt x="652" y="85"/>
                    </a:lnTo>
                    <a:lnTo>
                      <a:pt x="595" y="56"/>
                    </a:lnTo>
                    <a:lnTo>
                      <a:pt x="567" y="85"/>
                    </a:lnTo>
                    <a:lnTo>
                      <a:pt x="510" y="0"/>
                    </a:lnTo>
                    <a:lnTo>
                      <a:pt x="397" y="56"/>
                    </a:lnTo>
                    <a:lnTo>
                      <a:pt x="312" y="56"/>
                    </a:lnTo>
                    <a:lnTo>
                      <a:pt x="142" y="141"/>
                    </a:lnTo>
                    <a:lnTo>
                      <a:pt x="142" y="198"/>
                    </a:lnTo>
                    <a:lnTo>
                      <a:pt x="57" y="141"/>
                    </a:lnTo>
                    <a:lnTo>
                      <a:pt x="57" y="255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28" y="368"/>
                    </a:lnTo>
                    <a:lnTo>
                      <a:pt x="0" y="425"/>
                    </a:lnTo>
                    <a:lnTo>
                      <a:pt x="28" y="482"/>
                    </a:lnTo>
                    <a:lnTo>
                      <a:pt x="85" y="510"/>
                    </a:lnTo>
                    <a:lnTo>
                      <a:pt x="85" y="567"/>
                    </a:lnTo>
                    <a:lnTo>
                      <a:pt x="113" y="595"/>
                    </a:lnTo>
                    <a:lnTo>
                      <a:pt x="227" y="595"/>
                    </a:lnTo>
                    <a:lnTo>
                      <a:pt x="227" y="652"/>
                    </a:lnTo>
                    <a:lnTo>
                      <a:pt x="312" y="680"/>
                    </a:lnTo>
                    <a:lnTo>
                      <a:pt x="340" y="623"/>
                    </a:lnTo>
                    <a:lnTo>
                      <a:pt x="397" y="708"/>
                    </a:lnTo>
                    <a:lnTo>
                      <a:pt x="510" y="765"/>
                    </a:lnTo>
                    <a:lnTo>
                      <a:pt x="510" y="822"/>
                    </a:lnTo>
                    <a:lnTo>
                      <a:pt x="567" y="794"/>
                    </a:lnTo>
                    <a:lnTo>
                      <a:pt x="624" y="737"/>
                    </a:lnTo>
                    <a:lnTo>
                      <a:pt x="737" y="765"/>
                    </a:lnTo>
                    <a:lnTo>
                      <a:pt x="822" y="765"/>
                    </a:lnTo>
                    <a:lnTo>
                      <a:pt x="850" y="737"/>
                    </a:lnTo>
                    <a:lnTo>
                      <a:pt x="964" y="737"/>
                    </a:lnTo>
                    <a:lnTo>
                      <a:pt x="964" y="652"/>
                    </a:lnTo>
                    <a:lnTo>
                      <a:pt x="992" y="595"/>
                    </a:lnTo>
                    <a:lnTo>
                      <a:pt x="1020" y="510"/>
                    </a:lnTo>
                    <a:lnTo>
                      <a:pt x="992" y="453"/>
                    </a:lnTo>
                    <a:lnTo>
                      <a:pt x="935" y="397"/>
                    </a:lnTo>
                    <a:lnTo>
                      <a:pt x="935" y="368"/>
                    </a:lnTo>
                    <a:lnTo>
                      <a:pt x="935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1" name="Freeform 291"/>
              <p:cNvSpPr>
                <a:spLocks/>
              </p:cNvSpPr>
              <p:nvPr/>
            </p:nvSpPr>
            <p:spPr bwMode="auto">
              <a:xfrm>
                <a:off x="4271" y="4939"/>
                <a:ext cx="737" cy="936"/>
              </a:xfrm>
              <a:custGeom>
                <a:avLst/>
                <a:gdLst>
                  <a:gd name="T0" fmla="*/ 482 w 737"/>
                  <a:gd name="T1" fmla="*/ 907 h 936"/>
                  <a:gd name="T2" fmla="*/ 426 w 737"/>
                  <a:gd name="T3" fmla="*/ 822 h 936"/>
                  <a:gd name="T4" fmla="*/ 369 w 737"/>
                  <a:gd name="T5" fmla="*/ 794 h 936"/>
                  <a:gd name="T6" fmla="*/ 312 w 737"/>
                  <a:gd name="T7" fmla="*/ 737 h 936"/>
                  <a:gd name="T8" fmla="*/ 227 w 737"/>
                  <a:gd name="T9" fmla="*/ 851 h 936"/>
                  <a:gd name="T10" fmla="*/ 114 w 737"/>
                  <a:gd name="T11" fmla="*/ 907 h 936"/>
                  <a:gd name="T12" fmla="*/ 170 w 737"/>
                  <a:gd name="T13" fmla="*/ 822 h 936"/>
                  <a:gd name="T14" fmla="*/ 142 w 737"/>
                  <a:gd name="T15" fmla="*/ 766 h 936"/>
                  <a:gd name="T16" fmla="*/ 57 w 737"/>
                  <a:gd name="T17" fmla="*/ 737 h 936"/>
                  <a:gd name="T18" fmla="*/ 29 w 737"/>
                  <a:gd name="T19" fmla="*/ 539 h 936"/>
                  <a:gd name="T20" fmla="*/ 29 w 737"/>
                  <a:gd name="T21" fmla="*/ 454 h 936"/>
                  <a:gd name="T22" fmla="*/ 57 w 737"/>
                  <a:gd name="T23" fmla="*/ 397 h 936"/>
                  <a:gd name="T24" fmla="*/ 85 w 737"/>
                  <a:gd name="T25" fmla="*/ 312 h 936"/>
                  <a:gd name="T26" fmla="*/ 57 w 737"/>
                  <a:gd name="T27" fmla="*/ 255 h 936"/>
                  <a:gd name="T28" fmla="*/ 0 w 737"/>
                  <a:gd name="T29" fmla="*/ 199 h 936"/>
                  <a:gd name="T30" fmla="*/ 0 w 737"/>
                  <a:gd name="T31" fmla="*/ 142 h 936"/>
                  <a:gd name="T32" fmla="*/ 57 w 737"/>
                  <a:gd name="T33" fmla="*/ 114 h 936"/>
                  <a:gd name="T34" fmla="*/ 57 w 737"/>
                  <a:gd name="T35" fmla="*/ 57 h 936"/>
                  <a:gd name="T36" fmla="*/ 114 w 737"/>
                  <a:gd name="T37" fmla="*/ 57 h 936"/>
                  <a:gd name="T38" fmla="*/ 199 w 737"/>
                  <a:gd name="T39" fmla="*/ 85 h 936"/>
                  <a:gd name="T40" fmla="*/ 312 w 737"/>
                  <a:gd name="T41" fmla="*/ 0 h 936"/>
                  <a:gd name="T42" fmla="*/ 312 w 737"/>
                  <a:gd name="T43" fmla="*/ 142 h 936"/>
                  <a:gd name="T44" fmla="*/ 426 w 737"/>
                  <a:gd name="T45" fmla="*/ 284 h 936"/>
                  <a:gd name="T46" fmla="*/ 539 w 737"/>
                  <a:gd name="T47" fmla="*/ 284 h 936"/>
                  <a:gd name="T48" fmla="*/ 567 w 737"/>
                  <a:gd name="T49" fmla="*/ 340 h 936"/>
                  <a:gd name="T50" fmla="*/ 539 w 737"/>
                  <a:gd name="T51" fmla="*/ 397 h 936"/>
                  <a:gd name="T52" fmla="*/ 567 w 737"/>
                  <a:gd name="T53" fmla="*/ 425 h 936"/>
                  <a:gd name="T54" fmla="*/ 567 w 737"/>
                  <a:gd name="T55" fmla="*/ 510 h 936"/>
                  <a:gd name="T56" fmla="*/ 596 w 737"/>
                  <a:gd name="T57" fmla="*/ 567 h 936"/>
                  <a:gd name="T58" fmla="*/ 681 w 737"/>
                  <a:gd name="T59" fmla="*/ 567 h 936"/>
                  <a:gd name="T60" fmla="*/ 737 w 737"/>
                  <a:gd name="T61" fmla="*/ 681 h 936"/>
                  <a:gd name="T62" fmla="*/ 567 w 737"/>
                  <a:gd name="T63" fmla="*/ 936 h 936"/>
                  <a:gd name="T64" fmla="*/ 482 w 737"/>
                  <a:gd name="T65" fmla="*/ 907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7" h="936">
                    <a:moveTo>
                      <a:pt x="482" y="907"/>
                    </a:moveTo>
                    <a:lnTo>
                      <a:pt x="426" y="822"/>
                    </a:lnTo>
                    <a:lnTo>
                      <a:pt x="369" y="794"/>
                    </a:lnTo>
                    <a:lnTo>
                      <a:pt x="312" y="737"/>
                    </a:lnTo>
                    <a:lnTo>
                      <a:pt x="227" y="851"/>
                    </a:lnTo>
                    <a:lnTo>
                      <a:pt x="114" y="907"/>
                    </a:lnTo>
                    <a:lnTo>
                      <a:pt x="170" y="822"/>
                    </a:lnTo>
                    <a:lnTo>
                      <a:pt x="142" y="766"/>
                    </a:lnTo>
                    <a:lnTo>
                      <a:pt x="57" y="737"/>
                    </a:lnTo>
                    <a:lnTo>
                      <a:pt x="29" y="539"/>
                    </a:lnTo>
                    <a:lnTo>
                      <a:pt x="29" y="454"/>
                    </a:lnTo>
                    <a:lnTo>
                      <a:pt x="57" y="397"/>
                    </a:lnTo>
                    <a:lnTo>
                      <a:pt x="85" y="312"/>
                    </a:lnTo>
                    <a:lnTo>
                      <a:pt x="57" y="255"/>
                    </a:lnTo>
                    <a:lnTo>
                      <a:pt x="0" y="199"/>
                    </a:lnTo>
                    <a:lnTo>
                      <a:pt x="0" y="142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99" y="85"/>
                    </a:lnTo>
                    <a:lnTo>
                      <a:pt x="312" y="0"/>
                    </a:lnTo>
                    <a:lnTo>
                      <a:pt x="312" y="142"/>
                    </a:lnTo>
                    <a:lnTo>
                      <a:pt x="426" y="284"/>
                    </a:lnTo>
                    <a:lnTo>
                      <a:pt x="539" y="284"/>
                    </a:lnTo>
                    <a:lnTo>
                      <a:pt x="567" y="340"/>
                    </a:lnTo>
                    <a:lnTo>
                      <a:pt x="539" y="397"/>
                    </a:lnTo>
                    <a:lnTo>
                      <a:pt x="567" y="425"/>
                    </a:lnTo>
                    <a:lnTo>
                      <a:pt x="567" y="510"/>
                    </a:lnTo>
                    <a:lnTo>
                      <a:pt x="596" y="567"/>
                    </a:lnTo>
                    <a:lnTo>
                      <a:pt x="681" y="567"/>
                    </a:lnTo>
                    <a:lnTo>
                      <a:pt x="737" y="681"/>
                    </a:lnTo>
                    <a:lnTo>
                      <a:pt x="567" y="936"/>
                    </a:lnTo>
                    <a:lnTo>
                      <a:pt x="482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2712" y="5364"/>
                <a:ext cx="652" cy="1163"/>
              </a:xfrm>
              <a:custGeom>
                <a:avLst/>
                <a:gdLst>
                  <a:gd name="T0" fmla="*/ 312 w 652"/>
                  <a:gd name="T1" fmla="*/ 1163 h 1163"/>
                  <a:gd name="T2" fmla="*/ 340 w 652"/>
                  <a:gd name="T3" fmla="*/ 1078 h 1163"/>
                  <a:gd name="T4" fmla="*/ 397 w 652"/>
                  <a:gd name="T5" fmla="*/ 1049 h 1163"/>
                  <a:gd name="T6" fmla="*/ 397 w 652"/>
                  <a:gd name="T7" fmla="*/ 1021 h 1163"/>
                  <a:gd name="T8" fmla="*/ 425 w 652"/>
                  <a:gd name="T9" fmla="*/ 964 h 1163"/>
                  <a:gd name="T10" fmla="*/ 425 w 652"/>
                  <a:gd name="T11" fmla="*/ 879 h 1163"/>
                  <a:gd name="T12" fmla="*/ 510 w 652"/>
                  <a:gd name="T13" fmla="*/ 738 h 1163"/>
                  <a:gd name="T14" fmla="*/ 624 w 652"/>
                  <a:gd name="T15" fmla="*/ 709 h 1163"/>
                  <a:gd name="T16" fmla="*/ 652 w 652"/>
                  <a:gd name="T17" fmla="*/ 596 h 1163"/>
                  <a:gd name="T18" fmla="*/ 567 w 652"/>
                  <a:gd name="T19" fmla="*/ 454 h 1163"/>
                  <a:gd name="T20" fmla="*/ 595 w 652"/>
                  <a:gd name="T21" fmla="*/ 426 h 1163"/>
                  <a:gd name="T22" fmla="*/ 595 w 652"/>
                  <a:gd name="T23" fmla="*/ 341 h 1163"/>
                  <a:gd name="T24" fmla="*/ 510 w 652"/>
                  <a:gd name="T25" fmla="*/ 199 h 1163"/>
                  <a:gd name="T26" fmla="*/ 482 w 652"/>
                  <a:gd name="T27" fmla="*/ 199 h 1163"/>
                  <a:gd name="T28" fmla="*/ 397 w 652"/>
                  <a:gd name="T29" fmla="*/ 171 h 1163"/>
                  <a:gd name="T30" fmla="*/ 340 w 652"/>
                  <a:gd name="T31" fmla="*/ 0 h 1163"/>
                  <a:gd name="T32" fmla="*/ 255 w 652"/>
                  <a:gd name="T33" fmla="*/ 57 h 1163"/>
                  <a:gd name="T34" fmla="*/ 255 w 652"/>
                  <a:gd name="T35" fmla="*/ 142 h 1163"/>
                  <a:gd name="T36" fmla="*/ 114 w 652"/>
                  <a:gd name="T37" fmla="*/ 171 h 1163"/>
                  <a:gd name="T38" fmla="*/ 85 w 652"/>
                  <a:gd name="T39" fmla="*/ 256 h 1163"/>
                  <a:gd name="T40" fmla="*/ 142 w 652"/>
                  <a:gd name="T41" fmla="*/ 369 h 1163"/>
                  <a:gd name="T42" fmla="*/ 85 w 652"/>
                  <a:gd name="T43" fmla="*/ 426 h 1163"/>
                  <a:gd name="T44" fmla="*/ 114 w 652"/>
                  <a:gd name="T45" fmla="*/ 539 h 1163"/>
                  <a:gd name="T46" fmla="*/ 57 w 652"/>
                  <a:gd name="T47" fmla="*/ 596 h 1163"/>
                  <a:gd name="T48" fmla="*/ 57 w 652"/>
                  <a:gd name="T49" fmla="*/ 652 h 1163"/>
                  <a:gd name="T50" fmla="*/ 29 w 652"/>
                  <a:gd name="T51" fmla="*/ 681 h 1163"/>
                  <a:gd name="T52" fmla="*/ 29 w 652"/>
                  <a:gd name="T53" fmla="*/ 738 h 1163"/>
                  <a:gd name="T54" fmla="*/ 0 w 652"/>
                  <a:gd name="T55" fmla="*/ 851 h 1163"/>
                  <a:gd name="T56" fmla="*/ 29 w 652"/>
                  <a:gd name="T57" fmla="*/ 879 h 1163"/>
                  <a:gd name="T58" fmla="*/ 0 w 652"/>
                  <a:gd name="T59" fmla="*/ 964 h 1163"/>
                  <a:gd name="T60" fmla="*/ 57 w 652"/>
                  <a:gd name="T61" fmla="*/ 993 h 1163"/>
                  <a:gd name="T62" fmla="*/ 57 w 652"/>
                  <a:gd name="T63" fmla="*/ 964 h 1163"/>
                  <a:gd name="T64" fmla="*/ 170 w 652"/>
                  <a:gd name="T65" fmla="*/ 964 h 1163"/>
                  <a:gd name="T66" fmla="*/ 170 w 652"/>
                  <a:gd name="T67" fmla="*/ 1106 h 1163"/>
                  <a:gd name="T68" fmla="*/ 312 w 652"/>
                  <a:gd name="T69" fmla="*/ 1163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52" h="1163">
                    <a:moveTo>
                      <a:pt x="312" y="1163"/>
                    </a:moveTo>
                    <a:lnTo>
                      <a:pt x="340" y="1078"/>
                    </a:lnTo>
                    <a:lnTo>
                      <a:pt x="397" y="1049"/>
                    </a:lnTo>
                    <a:lnTo>
                      <a:pt x="397" y="1021"/>
                    </a:lnTo>
                    <a:lnTo>
                      <a:pt x="425" y="964"/>
                    </a:lnTo>
                    <a:lnTo>
                      <a:pt x="425" y="879"/>
                    </a:lnTo>
                    <a:lnTo>
                      <a:pt x="510" y="738"/>
                    </a:lnTo>
                    <a:lnTo>
                      <a:pt x="624" y="709"/>
                    </a:lnTo>
                    <a:lnTo>
                      <a:pt x="652" y="596"/>
                    </a:lnTo>
                    <a:lnTo>
                      <a:pt x="567" y="454"/>
                    </a:lnTo>
                    <a:lnTo>
                      <a:pt x="595" y="426"/>
                    </a:lnTo>
                    <a:lnTo>
                      <a:pt x="595" y="341"/>
                    </a:lnTo>
                    <a:lnTo>
                      <a:pt x="510" y="199"/>
                    </a:lnTo>
                    <a:lnTo>
                      <a:pt x="482" y="199"/>
                    </a:lnTo>
                    <a:lnTo>
                      <a:pt x="397" y="171"/>
                    </a:lnTo>
                    <a:lnTo>
                      <a:pt x="340" y="0"/>
                    </a:lnTo>
                    <a:lnTo>
                      <a:pt x="255" y="57"/>
                    </a:lnTo>
                    <a:lnTo>
                      <a:pt x="255" y="142"/>
                    </a:lnTo>
                    <a:lnTo>
                      <a:pt x="114" y="171"/>
                    </a:lnTo>
                    <a:lnTo>
                      <a:pt x="85" y="256"/>
                    </a:lnTo>
                    <a:lnTo>
                      <a:pt x="142" y="369"/>
                    </a:lnTo>
                    <a:lnTo>
                      <a:pt x="85" y="426"/>
                    </a:lnTo>
                    <a:lnTo>
                      <a:pt x="114" y="539"/>
                    </a:lnTo>
                    <a:lnTo>
                      <a:pt x="57" y="596"/>
                    </a:lnTo>
                    <a:lnTo>
                      <a:pt x="57" y="652"/>
                    </a:lnTo>
                    <a:lnTo>
                      <a:pt x="29" y="681"/>
                    </a:lnTo>
                    <a:lnTo>
                      <a:pt x="29" y="738"/>
                    </a:lnTo>
                    <a:lnTo>
                      <a:pt x="0" y="851"/>
                    </a:lnTo>
                    <a:lnTo>
                      <a:pt x="29" y="879"/>
                    </a:lnTo>
                    <a:lnTo>
                      <a:pt x="0" y="964"/>
                    </a:lnTo>
                    <a:lnTo>
                      <a:pt x="57" y="993"/>
                    </a:lnTo>
                    <a:lnTo>
                      <a:pt x="57" y="964"/>
                    </a:lnTo>
                    <a:lnTo>
                      <a:pt x="170" y="964"/>
                    </a:lnTo>
                    <a:lnTo>
                      <a:pt x="170" y="1106"/>
                    </a:lnTo>
                    <a:lnTo>
                      <a:pt x="312" y="116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6" name="Freeform 296"/>
              <p:cNvSpPr>
                <a:spLocks/>
              </p:cNvSpPr>
              <p:nvPr/>
            </p:nvSpPr>
            <p:spPr bwMode="auto">
              <a:xfrm>
                <a:off x="2230" y="5223"/>
                <a:ext cx="737" cy="1134"/>
              </a:xfrm>
              <a:custGeom>
                <a:avLst/>
                <a:gdLst>
                  <a:gd name="T0" fmla="*/ 482 w 737"/>
                  <a:gd name="T1" fmla="*/ 1105 h 1134"/>
                  <a:gd name="T2" fmla="*/ 511 w 737"/>
                  <a:gd name="T3" fmla="*/ 1020 h 1134"/>
                  <a:gd name="T4" fmla="*/ 482 w 737"/>
                  <a:gd name="T5" fmla="*/ 992 h 1134"/>
                  <a:gd name="T6" fmla="*/ 511 w 737"/>
                  <a:gd name="T7" fmla="*/ 879 h 1134"/>
                  <a:gd name="T8" fmla="*/ 511 w 737"/>
                  <a:gd name="T9" fmla="*/ 822 h 1134"/>
                  <a:gd name="T10" fmla="*/ 539 w 737"/>
                  <a:gd name="T11" fmla="*/ 793 h 1134"/>
                  <a:gd name="T12" fmla="*/ 539 w 737"/>
                  <a:gd name="T13" fmla="*/ 737 h 1134"/>
                  <a:gd name="T14" fmla="*/ 596 w 737"/>
                  <a:gd name="T15" fmla="*/ 680 h 1134"/>
                  <a:gd name="T16" fmla="*/ 567 w 737"/>
                  <a:gd name="T17" fmla="*/ 567 h 1134"/>
                  <a:gd name="T18" fmla="*/ 624 w 737"/>
                  <a:gd name="T19" fmla="*/ 510 h 1134"/>
                  <a:gd name="T20" fmla="*/ 567 w 737"/>
                  <a:gd name="T21" fmla="*/ 397 h 1134"/>
                  <a:gd name="T22" fmla="*/ 596 w 737"/>
                  <a:gd name="T23" fmla="*/ 312 h 1134"/>
                  <a:gd name="T24" fmla="*/ 737 w 737"/>
                  <a:gd name="T25" fmla="*/ 283 h 1134"/>
                  <a:gd name="T26" fmla="*/ 737 w 737"/>
                  <a:gd name="T27" fmla="*/ 198 h 1134"/>
                  <a:gd name="T28" fmla="*/ 709 w 737"/>
                  <a:gd name="T29" fmla="*/ 198 h 1134"/>
                  <a:gd name="T30" fmla="*/ 652 w 737"/>
                  <a:gd name="T31" fmla="*/ 170 h 1134"/>
                  <a:gd name="T32" fmla="*/ 482 w 737"/>
                  <a:gd name="T33" fmla="*/ 170 h 1134"/>
                  <a:gd name="T34" fmla="*/ 369 w 737"/>
                  <a:gd name="T35" fmla="*/ 141 h 1134"/>
                  <a:gd name="T36" fmla="*/ 312 w 737"/>
                  <a:gd name="T37" fmla="*/ 226 h 1134"/>
                  <a:gd name="T38" fmla="*/ 255 w 737"/>
                  <a:gd name="T39" fmla="*/ 141 h 1134"/>
                  <a:gd name="T40" fmla="*/ 312 w 737"/>
                  <a:gd name="T41" fmla="*/ 0 h 1134"/>
                  <a:gd name="T42" fmla="*/ 142 w 737"/>
                  <a:gd name="T43" fmla="*/ 141 h 1134"/>
                  <a:gd name="T44" fmla="*/ 114 w 737"/>
                  <a:gd name="T45" fmla="*/ 226 h 1134"/>
                  <a:gd name="T46" fmla="*/ 170 w 737"/>
                  <a:gd name="T47" fmla="*/ 226 h 1134"/>
                  <a:gd name="T48" fmla="*/ 170 w 737"/>
                  <a:gd name="T49" fmla="*/ 283 h 1134"/>
                  <a:gd name="T50" fmla="*/ 114 w 737"/>
                  <a:gd name="T51" fmla="*/ 283 h 1134"/>
                  <a:gd name="T52" fmla="*/ 85 w 737"/>
                  <a:gd name="T53" fmla="*/ 340 h 1134"/>
                  <a:gd name="T54" fmla="*/ 85 w 737"/>
                  <a:gd name="T55" fmla="*/ 397 h 1134"/>
                  <a:gd name="T56" fmla="*/ 57 w 737"/>
                  <a:gd name="T57" fmla="*/ 397 h 1134"/>
                  <a:gd name="T58" fmla="*/ 0 w 737"/>
                  <a:gd name="T59" fmla="*/ 425 h 1134"/>
                  <a:gd name="T60" fmla="*/ 57 w 737"/>
                  <a:gd name="T61" fmla="*/ 482 h 1134"/>
                  <a:gd name="T62" fmla="*/ 57 w 737"/>
                  <a:gd name="T63" fmla="*/ 538 h 1134"/>
                  <a:gd name="T64" fmla="*/ 114 w 737"/>
                  <a:gd name="T65" fmla="*/ 538 h 1134"/>
                  <a:gd name="T66" fmla="*/ 85 w 737"/>
                  <a:gd name="T67" fmla="*/ 595 h 1134"/>
                  <a:gd name="T68" fmla="*/ 0 w 737"/>
                  <a:gd name="T69" fmla="*/ 567 h 1134"/>
                  <a:gd name="T70" fmla="*/ 0 w 737"/>
                  <a:gd name="T71" fmla="*/ 652 h 1134"/>
                  <a:gd name="T72" fmla="*/ 29 w 737"/>
                  <a:gd name="T73" fmla="*/ 765 h 1134"/>
                  <a:gd name="T74" fmla="*/ 114 w 737"/>
                  <a:gd name="T75" fmla="*/ 793 h 1134"/>
                  <a:gd name="T76" fmla="*/ 142 w 737"/>
                  <a:gd name="T77" fmla="*/ 850 h 1134"/>
                  <a:gd name="T78" fmla="*/ 114 w 737"/>
                  <a:gd name="T79" fmla="*/ 964 h 1134"/>
                  <a:gd name="T80" fmla="*/ 29 w 737"/>
                  <a:gd name="T81" fmla="*/ 992 h 1134"/>
                  <a:gd name="T82" fmla="*/ 170 w 737"/>
                  <a:gd name="T83" fmla="*/ 1077 h 1134"/>
                  <a:gd name="T84" fmla="*/ 199 w 737"/>
                  <a:gd name="T85" fmla="*/ 1134 h 1134"/>
                  <a:gd name="T86" fmla="*/ 369 w 737"/>
                  <a:gd name="T87" fmla="*/ 1077 h 1134"/>
                  <a:gd name="T88" fmla="*/ 482 w 737"/>
                  <a:gd name="T89" fmla="*/ 1105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37" h="1134">
                    <a:moveTo>
                      <a:pt x="482" y="1105"/>
                    </a:moveTo>
                    <a:lnTo>
                      <a:pt x="511" y="1020"/>
                    </a:lnTo>
                    <a:lnTo>
                      <a:pt x="482" y="992"/>
                    </a:lnTo>
                    <a:lnTo>
                      <a:pt x="511" y="879"/>
                    </a:lnTo>
                    <a:lnTo>
                      <a:pt x="511" y="822"/>
                    </a:lnTo>
                    <a:lnTo>
                      <a:pt x="539" y="793"/>
                    </a:lnTo>
                    <a:lnTo>
                      <a:pt x="539" y="737"/>
                    </a:lnTo>
                    <a:lnTo>
                      <a:pt x="596" y="680"/>
                    </a:lnTo>
                    <a:lnTo>
                      <a:pt x="567" y="567"/>
                    </a:lnTo>
                    <a:lnTo>
                      <a:pt x="624" y="510"/>
                    </a:lnTo>
                    <a:lnTo>
                      <a:pt x="567" y="397"/>
                    </a:lnTo>
                    <a:lnTo>
                      <a:pt x="596" y="312"/>
                    </a:lnTo>
                    <a:lnTo>
                      <a:pt x="737" y="283"/>
                    </a:lnTo>
                    <a:lnTo>
                      <a:pt x="737" y="198"/>
                    </a:lnTo>
                    <a:lnTo>
                      <a:pt x="709" y="198"/>
                    </a:lnTo>
                    <a:lnTo>
                      <a:pt x="652" y="170"/>
                    </a:lnTo>
                    <a:lnTo>
                      <a:pt x="482" y="170"/>
                    </a:lnTo>
                    <a:lnTo>
                      <a:pt x="369" y="141"/>
                    </a:lnTo>
                    <a:lnTo>
                      <a:pt x="312" y="226"/>
                    </a:lnTo>
                    <a:lnTo>
                      <a:pt x="255" y="141"/>
                    </a:lnTo>
                    <a:lnTo>
                      <a:pt x="312" y="0"/>
                    </a:lnTo>
                    <a:lnTo>
                      <a:pt x="142" y="141"/>
                    </a:lnTo>
                    <a:lnTo>
                      <a:pt x="114" y="226"/>
                    </a:lnTo>
                    <a:lnTo>
                      <a:pt x="170" y="226"/>
                    </a:lnTo>
                    <a:lnTo>
                      <a:pt x="170" y="283"/>
                    </a:lnTo>
                    <a:lnTo>
                      <a:pt x="114" y="283"/>
                    </a:lnTo>
                    <a:lnTo>
                      <a:pt x="85" y="340"/>
                    </a:lnTo>
                    <a:lnTo>
                      <a:pt x="85" y="397"/>
                    </a:lnTo>
                    <a:lnTo>
                      <a:pt x="57" y="397"/>
                    </a:lnTo>
                    <a:lnTo>
                      <a:pt x="0" y="425"/>
                    </a:lnTo>
                    <a:lnTo>
                      <a:pt x="57" y="482"/>
                    </a:lnTo>
                    <a:lnTo>
                      <a:pt x="57" y="538"/>
                    </a:lnTo>
                    <a:lnTo>
                      <a:pt x="114" y="538"/>
                    </a:lnTo>
                    <a:lnTo>
                      <a:pt x="85" y="595"/>
                    </a:lnTo>
                    <a:lnTo>
                      <a:pt x="0" y="567"/>
                    </a:lnTo>
                    <a:lnTo>
                      <a:pt x="0" y="652"/>
                    </a:lnTo>
                    <a:lnTo>
                      <a:pt x="29" y="765"/>
                    </a:lnTo>
                    <a:lnTo>
                      <a:pt x="114" y="793"/>
                    </a:lnTo>
                    <a:lnTo>
                      <a:pt x="142" y="850"/>
                    </a:lnTo>
                    <a:lnTo>
                      <a:pt x="114" y="964"/>
                    </a:lnTo>
                    <a:lnTo>
                      <a:pt x="29" y="992"/>
                    </a:lnTo>
                    <a:lnTo>
                      <a:pt x="170" y="1077"/>
                    </a:lnTo>
                    <a:lnTo>
                      <a:pt x="199" y="1134"/>
                    </a:lnTo>
                    <a:lnTo>
                      <a:pt x="369" y="1077"/>
                    </a:lnTo>
                    <a:lnTo>
                      <a:pt x="482" y="110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7" name="Freeform 297"/>
              <p:cNvSpPr>
                <a:spLocks/>
              </p:cNvSpPr>
              <p:nvPr/>
            </p:nvSpPr>
            <p:spPr bwMode="auto">
              <a:xfrm>
                <a:off x="1805" y="6073"/>
                <a:ext cx="964" cy="652"/>
              </a:xfrm>
              <a:custGeom>
                <a:avLst/>
                <a:gdLst>
                  <a:gd name="T0" fmla="*/ 964 w 964"/>
                  <a:gd name="T1" fmla="*/ 284 h 652"/>
                  <a:gd name="T2" fmla="*/ 907 w 964"/>
                  <a:gd name="T3" fmla="*/ 425 h 652"/>
                  <a:gd name="T4" fmla="*/ 737 w 964"/>
                  <a:gd name="T5" fmla="*/ 454 h 652"/>
                  <a:gd name="T6" fmla="*/ 709 w 964"/>
                  <a:gd name="T7" fmla="*/ 510 h 652"/>
                  <a:gd name="T8" fmla="*/ 595 w 964"/>
                  <a:gd name="T9" fmla="*/ 510 h 652"/>
                  <a:gd name="T10" fmla="*/ 539 w 964"/>
                  <a:gd name="T11" fmla="*/ 567 h 652"/>
                  <a:gd name="T12" fmla="*/ 482 w 964"/>
                  <a:gd name="T13" fmla="*/ 510 h 652"/>
                  <a:gd name="T14" fmla="*/ 454 w 964"/>
                  <a:gd name="T15" fmla="*/ 624 h 652"/>
                  <a:gd name="T16" fmla="*/ 312 w 964"/>
                  <a:gd name="T17" fmla="*/ 652 h 652"/>
                  <a:gd name="T18" fmla="*/ 198 w 964"/>
                  <a:gd name="T19" fmla="*/ 624 h 652"/>
                  <a:gd name="T20" fmla="*/ 0 w 964"/>
                  <a:gd name="T21" fmla="*/ 312 h 652"/>
                  <a:gd name="T22" fmla="*/ 57 w 964"/>
                  <a:gd name="T23" fmla="*/ 284 h 652"/>
                  <a:gd name="T24" fmla="*/ 0 w 964"/>
                  <a:gd name="T25" fmla="*/ 199 h 652"/>
                  <a:gd name="T26" fmla="*/ 85 w 964"/>
                  <a:gd name="T27" fmla="*/ 142 h 652"/>
                  <a:gd name="T28" fmla="*/ 170 w 964"/>
                  <a:gd name="T29" fmla="*/ 0 h 652"/>
                  <a:gd name="T30" fmla="*/ 198 w 964"/>
                  <a:gd name="T31" fmla="*/ 57 h 652"/>
                  <a:gd name="T32" fmla="*/ 255 w 964"/>
                  <a:gd name="T33" fmla="*/ 0 h 652"/>
                  <a:gd name="T34" fmla="*/ 312 w 964"/>
                  <a:gd name="T35" fmla="*/ 57 h 652"/>
                  <a:gd name="T36" fmla="*/ 312 w 964"/>
                  <a:gd name="T37" fmla="*/ 114 h 652"/>
                  <a:gd name="T38" fmla="*/ 397 w 964"/>
                  <a:gd name="T39" fmla="*/ 142 h 652"/>
                  <a:gd name="T40" fmla="*/ 454 w 964"/>
                  <a:gd name="T41" fmla="*/ 142 h 652"/>
                  <a:gd name="T42" fmla="*/ 595 w 964"/>
                  <a:gd name="T43" fmla="*/ 227 h 652"/>
                  <a:gd name="T44" fmla="*/ 624 w 964"/>
                  <a:gd name="T45" fmla="*/ 284 h 652"/>
                  <a:gd name="T46" fmla="*/ 794 w 964"/>
                  <a:gd name="T47" fmla="*/ 227 h 652"/>
                  <a:gd name="T48" fmla="*/ 907 w 964"/>
                  <a:gd name="T49" fmla="*/ 255 h 652"/>
                  <a:gd name="T50" fmla="*/ 964 w 964"/>
                  <a:gd name="T51" fmla="*/ 284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64" h="652">
                    <a:moveTo>
                      <a:pt x="964" y="284"/>
                    </a:moveTo>
                    <a:lnTo>
                      <a:pt x="907" y="425"/>
                    </a:lnTo>
                    <a:lnTo>
                      <a:pt x="737" y="454"/>
                    </a:lnTo>
                    <a:lnTo>
                      <a:pt x="709" y="510"/>
                    </a:lnTo>
                    <a:lnTo>
                      <a:pt x="595" y="510"/>
                    </a:lnTo>
                    <a:lnTo>
                      <a:pt x="539" y="567"/>
                    </a:lnTo>
                    <a:lnTo>
                      <a:pt x="482" y="510"/>
                    </a:lnTo>
                    <a:lnTo>
                      <a:pt x="454" y="624"/>
                    </a:lnTo>
                    <a:lnTo>
                      <a:pt x="312" y="652"/>
                    </a:lnTo>
                    <a:lnTo>
                      <a:pt x="198" y="624"/>
                    </a:lnTo>
                    <a:lnTo>
                      <a:pt x="0" y="312"/>
                    </a:lnTo>
                    <a:lnTo>
                      <a:pt x="57" y="284"/>
                    </a:lnTo>
                    <a:lnTo>
                      <a:pt x="0" y="199"/>
                    </a:lnTo>
                    <a:lnTo>
                      <a:pt x="85" y="142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255" y="0"/>
                    </a:lnTo>
                    <a:lnTo>
                      <a:pt x="312" y="57"/>
                    </a:lnTo>
                    <a:lnTo>
                      <a:pt x="312" y="114"/>
                    </a:lnTo>
                    <a:lnTo>
                      <a:pt x="397" y="142"/>
                    </a:lnTo>
                    <a:lnTo>
                      <a:pt x="454" y="142"/>
                    </a:lnTo>
                    <a:lnTo>
                      <a:pt x="595" y="227"/>
                    </a:lnTo>
                    <a:lnTo>
                      <a:pt x="624" y="284"/>
                    </a:lnTo>
                    <a:lnTo>
                      <a:pt x="794" y="227"/>
                    </a:lnTo>
                    <a:lnTo>
                      <a:pt x="907" y="255"/>
                    </a:lnTo>
                    <a:lnTo>
                      <a:pt x="964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9" name="Freeform 299"/>
              <p:cNvSpPr>
                <a:spLocks/>
              </p:cNvSpPr>
              <p:nvPr/>
            </p:nvSpPr>
            <p:spPr bwMode="auto">
              <a:xfrm>
                <a:off x="2060" y="5818"/>
                <a:ext cx="312" cy="397"/>
              </a:xfrm>
              <a:custGeom>
                <a:avLst/>
                <a:gdLst>
                  <a:gd name="T0" fmla="*/ 170 w 312"/>
                  <a:gd name="T1" fmla="*/ 57 h 397"/>
                  <a:gd name="T2" fmla="*/ 199 w 312"/>
                  <a:gd name="T3" fmla="*/ 170 h 397"/>
                  <a:gd name="T4" fmla="*/ 284 w 312"/>
                  <a:gd name="T5" fmla="*/ 198 h 397"/>
                  <a:gd name="T6" fmla="*/ 312 w 312"/>
                  <a:gd name="T7" fmla="*/ 255 h 397"/>
                  <a:gd name="T8" fmla="*/ 284 w 312"/>
                  <a:gd name="T9" fmla="*/ 369 h 397"/>
                  <a:gd name="T10" fmla="*/ 199 w 312"/>
                  <a:gd name="T11" fmla="*/ 397 h 397"/>
                  <a:gd name="T12" fmla="*/ 142 w 312"/>
                  <a:gd name="T13" fmla="*/ 397 h 397"/>
                  <a:gd name="T14" fmla="*/ 57 w 312"/>
                  <a:gd name="T15" fmla="*/ 369 h 397"/>
                  <a:gd name="T16" fmla="*/ 57 w 312"/>
                  <a:gd name="T17" fmla="*/ 312 h 397"/>
                  <a:gd name="T18" fmla="*/ 85 w 312"/>
                  <a:gd name="T19" fmla="*/ 255 h 397"/>
                  <a:gd name="T20" fmla="*/ 0 w 312"/>
                  <a:gd name="T21" fmla="*/ 198 h 397"/>
                  <a:gd name="T22" fmla="*/ 28 w 312"/>
                  <a:gd name="T23" fmla="*/ 170 h 397"/>
                  <a:gd name="T24" fmla="*/ 0 w 312"/>
                  <a:gd name="T25" fmla="*/ 113 h 397"/>
                  <a:gd name="T26" fmla="*/ 114 w 312"/>
                  <a:gd name="T27" fmla="*/ 85 h 397"/>
                  <a:gd name="T28" fmla="*/ 114 w 312"/>
                  <a:gd name="T29" fmla="*/ 0 h 397"/>
                  <a:gd name="T30" fmla="*/ 170 w 312"/>
                  <a:gd name="T31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397">
                    <a:moveTo>
                      <a:pt x="170" y="57"/>
                    </a:moveTo>
                    <a:lnTo>
                      <a:pt x="199" y="170"/>
                    </a:lnTo>
                    <a:lnTo>
                      <a:pt x="284" y="198"/>
                    </a:lnTo>
                    <a:lnTo>
                      <a:pt x="312" y="255"/>
                    </a:lnTo>
                    <a:lnTo>
                      <a:pt x="284" y="369"/>
                    </a:lnTo>
                    <a:lnTo>
                      <a:pt x="199" y="397"/>
                    </a:lnTo>
                    <a:lnTo>
                      <a:pt x="142" y="397"/>
                    </a:lnTo>
                    <a:lnTo>
                      <a:pt x="57" y="369"/>
                    </a:lnTo>
                    <a:lnTo>
                      <a:pt x="57" y="312"/>
                    </a:lnTo>
                    <a:lnTo>
                      <a:pt x="85" y="255"/>
                    </a:lnTo>
                    <a:lnTo>
                      <a:pt x="0" y="198"/>
                    </a:lnTo>
                    <a:lnTo>
                      <a:pt x="28" y="170"/>
                    </a:lnTo>
                    <a:lnTo>
                      <a:pt x="0" y="113"/>
                    </a:lnTo>
                    <a:lnTo>
                      <a:pt x="114" y="85"/>
                    </a:lnTo>
                    <a:lnTo>
                      <a:pt x="114" y="0"/>
                    </a:lnTo>
                    <a:lnTo>
                      <a:pt x="17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0" name="Freeform 300"/>
              <p:cNvSpPr>
                <a:spLocks/>
              </p:cNvSpPr>
              <p:nvPr/>
            </p:nvSpPr>
            <p:spPr bwMode="auto">
              <a:xfrm>
                <a:off x="3534" y="3919"/>
                <a:ext cx="879" cy="510"/>
              </a:xfrm>
              <a:custGeom>
                <a:avLst/>
                <a:gdLst>
                  <a:gd name="T0" fmla="*/ 0 w 879"/>
                  <a:gd name="T1" fmla="*/ 0 h 510"/>
                  <a:gd name="T2" fmla="*/ 142 w 879"/>
                  <a:gd name="T3" fmla="*/ 28 h 510"/>
                  <a:gd name="T4" fmla="*/ 170 w 879"/>
                  <a:gd name="T5" fmla="*/ 113 h 510"/>
                  <a:gd name="T6" fmla="*/ 199 w 879"/>
                  <a:gd name="T7" fmla="*/ 198 h 510"/>
                  <a:gd name="T8" fmla="*/ 255 w 879"/>
                  <a:gd name="T9" fmla="*/ 198 h 510"/>
                  <a:gd name="T10" fmla="*/ 312 w 879"/>
                  <a:gd name="T11" fmla="*/ 170 h 510"/>
                  <a:gd name="T12" fmla="*/ 312 w 879"/>
                  <a:gd name="T13" fmla="*/ 113 h 510"/>
                  <a:gd name="T14" fmla="*/ 426 w 879"/>
                  <a:gd name="T15" fmla="*/ 85 h 510"/>
                  <a:gd name="T16" fmla="*/ 454 w 879"/>
                  <a:gd name="T17" fmla="*/ 0 h 510"/>
                  <a:gd name="T18" fmla="*/ 567 w 879"/>
                  <a:gd name="T19" fmla="*/ 0 h 510"/>
                  <a:gd name="T20" fmla="*/ 652 w 879"/>
                  <a:gd name="T21" fmla="*/ 56 h 510"/>
                  <a:gd name="T22" fmla="*/ 737 w 879"/>
                  <a:gd name="T23" fmla="*/ 56 h 510"/>
                  <a:gd name="T24" fmla="*/ 737 w 879"/>
                  <a:gd name="T25" fmla="*/ 85 h 510"/>
                  <a:gd name="T26" fmla="*/ 851 w 879"/>
                  <a:gd name="T27" fmla="*/ 85 h 510"/>
                  <a:gd name="T28" fmla="*/ 879 w 879"/>
                  <a:gd name="T29" fmla="*/ 113 h 510"/>
                  <a:gd name="T30" fmla="*/ 766 w 879"/>
                  <a:gd name="T31" fmla="*/ 170 h 510"/>
                  <a:gd name="T32" fmla="*/ 851 w 879"/>
                  <a:gd name="T33" fmla="*/ 311 h 510"/>
                  <a:gd name="T34" fmla="*/ 766 w 879"/>
                  <a:gd name="T35" fmla="*/ 453 h 510"/>
                  <a:gd name="T36" fmla="*/ 709 w 879"/>
                  <a:gd name="T37" fmla="*/ 425 h 510"/>
                  <a:gd name="T38" fmla="*/ 652 w 879"/>
                  <a:gd name="T39" fmla="*/ 482 h 510"/>
                  <a:gd name="T40" fmla="*/ 624 w 879"/>
                  <a:gd name="T41" fmla="*/ 396 h 510"/>
                  <a:gd name="T42" fmla="*/ 596 w 879"/>
                  <a:gd name="T43" fmla="*/ 396 h 510"/>
                  <a:gd name="T44" fmla="*/ 596 w 879"/>
                  <a:gd name="T45" fmla="*/ 453 h 510"/>
                  <a:gd name="T46" fmla="*/ 539 w 879"/>
                  <a:gd name="T47" fmla="*/ 482 h 510"/>
                  <a:gd name="T48" fmla="*/ 397 w 879"/>
                  <a:gd name="T49" fmla="*/ 453 h 510"/>
                  <a:gd name="T50" fmla="*/ 255 w 879"/>
                  <a:gd name="T51" fmla="*/ 510 h 510"/>
                  <a:gd name="T52" fmla="*/ 142 w 879"/>
                  <a:gd name="T53" fmla="*/ 482 h 510"/>
                  <a:gd name="T54" fmla="*/ 114 w 879"/>
                  <a:gd name="T55" fmla="*/ 368 h 510"/>
                  <a:gd name="T56" fmla="*/ 57 w 879"/>
                  <a:gd name="T57" fmla="*/ 340 h 510"/>
                  <a:gd name="T58" fmla="*/ 57 w 879"/>
                  <a:gd name="T59" fmla="*/ 198 h 510"/>
                  <a:gd name="T60" fmla="*/ 0 w 879"/>
                  <a:gd name="T6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79" h="510">
                    <a:moveTo>
                      <a:pt x="0" y="0"/>
                    </a:moveTo>
                    <a:lnTo>
                      <a:pt x="142" y="28"/>
                    </a:lnTo>
                    <a:lnTo>
                      <a:pt x="170" y="113"/>
                    </a:lnTo>
                    <a:lnTo>
                      <a:pt x="199" y="198"/>
                    </a:lnTo>
                    <a:lnTo>
                      <a:pt x="255" y="198"/>
                    </a:lnTo>
                    <a:lnTo>
                      <a:pt x="312" y="170"/>
                    </a:lnTo>
                    <a:lnTo>
                      <a:pt x="312" y="113"/>
                    </a:lnTo>
                    <a:lnTo>
                      <a:pt x="426" y="85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652" y="56"/>
                    </a:lnTo>
                    <a:lnTo>
                      <a:pt x="737" y="56"/>
                    </a:lnTo>
                    <a:lnTo>
                      <a:pt x="737" y="85"/>
                    </a:lnTo>
                    <a:lnTo>
                      <a:pt x="851" y="85"/>
                    </a:lnTo>
                    <a:lnTo>
                      <a:pt x="879" y="113"/>
                    </a:lnTo>
                    <a:lnTo>
                      <a:pt x="766" y="170"/>
                    </a:lnTo>
                    <a:lnTo>
                      <a:pt x="851" y="311"/>
                    </a:lnTo>
                    <a:lnTo>
                      <a:pt x="766" y="453"/>
                    </a:lnTo>
                    <a:lnTo>
                      <a:pt x="709" y="425"/>
                    </a:lnTo>
                    <a:lnTo>
                      <a:pt x="652" y="482"/>
                    </a:lnTo>
                    <a:lnTo>
                      <a:pt x="624" y="396"/>
                    </a:lnTo>
                    <a:lnTo>
                      <a:pt x="596" y="396"/>
                    </a:lnTo>
                    <a:lnTo>
                      <a:pt x="596" y="453"/>
                    </a:lnTo>
                    <a:lnTo>
                      <a:pt x="539" y="482"/>
                    </a:lnTo>
                    <a:lnTo>
                      <a:pt x="397" y="453"/>
                    </a:lnTo>
                    <a:lnTo>
                      <a:pt x="255" y="510"/>
                    </a:lnTo>
                    <a:lnTo>
                      <a:pt x="142" y="482"/>
                    </a:lnTo>
                    <a:lnTo>
                      <a:pt x="114" y="368"/>
                    </a:lnTo>
                    <a:lnTo>
                      <a:pt x="57" y="340"/>
                    </a:lnTo>
                    <a:lnTo>
                      <a:pt x="57" y="198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1" name="Freeform 301"/>
              <p:cNvSpPr>
                <a:spLocks/>
              </p:cNvSpPr>
              <p:nvPr/>
            </p:nvSpPr>
            <p:spPr bwMode="auto">
              <a:xfrm>
                <a:off x="3478" y="3663"/>
                <a:ext cx="510" cy="454"/>
              </a:xfrm>
              <a:custGeom>
                <a:avLst/>
                <a:gdLst>
                  <a:gd name="T0" fmla="*/ 510 w 510"/>
                  <a:gd name="T1" fmla="*/ 199 h 454"/>
                  <a:gd name="T2" fmla="*/ 510 w 510"/>
                  <a:gd name="T3" fmla="*/ 256 h 454"/>
                  <a:gd name="T4" fmla="*/ 482 w 510"/>
                  <a:gd name="T5" fmla="*/ 341 h 454"/>
                  <a:gd name="T6" fmla="*/ 368 w 510"/>
                  <a:gd name="T7" fmla="*/ 369 h 454"/>
                  <a:gd name="T8" fmla="*/ 368 w 510"/>
                  <a:gd name="T9" fmla="*/ 426 h 454"/>
                  <a:gd name="T10" fmla="*/ 311 w 510"/>
                  <a:gd name="T11" fmla="*/ 454 h 454"/>
                  <a:gd name="T12" fmla="*/ 255 w 510"/>
                  <a:gd name="T13" fmla="*/ 454 h 454"/>
                  <a:gd name="T14" fmla="*/ 226 w 510"/>
                  <a:gd name="T15" fmla="*/ 369 h 454"/>
                  <a:gd name="T16" fmla="*/ 198 w 510"/>
                  <a:gd name="T17" fmla="*/ 284 h 454"/>
                  <a:gd name="T18" fmla="*/ 56 w 510"/>
                  <a:gd name="T19" fmla="*/ 256 h 454"/>
                  <a:gd name="T20" fmla="*/ 85 w 510"/>
                  <a:gd name="T21" fmla="*/ 227 h 454"/>
                  <a:gd name="T22" fmla="*/ 28 w 510"/>
                  <a:gd name="T23" fmla="*/ 142 h 454"/>
                  <a:gd name="T24" fmla="*/ 28 w 510"/>
                  <a:gd name="T25" fmla="*/ 114 h 454"/>
                  <a:gd name="T26" fmla="*/ 0 w 510"/>
                  <a:gd name="T27" fmla="*/ 86 h 454"/>
                  <a:gd name="T28" fmla="*/ 0 w 510"/>
                  <a:gd name="T29" fmla="*/ 29 h 454"/>
                  <a:gd name="T30" fmla="*/ 28 w 510"/>
                  <a:gd name="T31" fmla="*/ 0 h 454"/>
                  <a:gd name="T32" fmla="*/ 113 w 510"/>
                  <a:gd name="T33" fmla="*/ 29 h 454"/>
                  <a:gd name="T34" fmla="*/ 141 w 510"/>
                  <a:gd name="T35" fmla="*/ 57 h 454"/>
                  <a:gd name="T36" fmla="*/ 141 w 510"/>
                  <a:gd name="T37" fmla="*/ 114 h 454"/>
                  <a:gd name="T38" fmla="*/ 198 w 510"/>
                  <a:gd name="T39" fmla="*/ 86 h 454"/>
                  <a:gd name="T40" fmla="*/ 226 w 510"/>
                  <a:gd name="T41" fmla="*/ 86 h 454"/>
                  <a:gd name="T42" fmla="*/ 255 w 510"/>
                  <a:gd name="T43" fmla="*/ 114 h 454"/>
                  <a:gd name="T44" fmla="*/ 311 w 510"/>
                  <a:gd name="T45" fmla="*/ 142 h 454"/>
                  <a:gd name="T46" fmla="*/ 368 w 510"/>
                  <a:gd name="T47" fmla="*/ 86 h 454"/>
                  <a:gd name="T48" fmla="*/ 396 w 510"/>
                  <a:gd name="T49" fmla="*/ 114 h 454"/>
                  <a:gd name="T50" fmla="*/ 453 w 510"/>
                  <a:gd name="T51" fmla="*/ 142 h 454"/>
                  <a:gd name="T52" fmla="*/ 425 w 510"/>
                  <a:gd name="T53" fmla="*/ 171 h 454"/>
                  <a:gd name="T54" fmla="*/ 510 w 510"/>
                  <a:gd name="T55" fmla="*/ 19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0" h="454">
                    <a:moveTo>
                      <a:pt x="510" y="199"/>
                    </a:moveTo>
                    <a:lnTo>
                      <a:pt x="510" y="256"/>
                    </a:lnTo>
                    <a:lnTo>
                      <a:pt x="482" y="341"/>
                    </a:lnTo>
                    <a:lnTo>
                      <a:pt x="368" y="369"/>
                    </a:lnTo>
                    <a:lnTo>
                      <a:pt x="368" y="426"/>
                    </a:lnTo>
                    <a:lnTo>
                      <a:pt x="311" y="454"/>
                    </a:lnTo>
                    <a:lnTo>
                      <a:pt x="255" y="454"/>
                    </a:lnTo>
                    <a:lnTo>
                      <a:pt x="226" y="369"/>
                    </a:lnTo>
                    <a:lnTo>
                      <a:pt x="198" y="284"/>
                    </a:lnTo>
                    <a:lnTo>
                      <a:pt x="56" y="256"/>
                    </a:lnTo>
                    <a:lnTo>
                      <a:pt x="85" y="227"/>
                    </a:lnTo>
                    <a:lnTo>
                      <a:pt x="28" y="142"/>
                    </a:lnTo>
                    <a:lnTo>
                      <a:pt x="28" y="114"/>
                    </a:lnTo>
                    <a:lnTo>
                      <a:pt x="0" y="86"/>
                    </a:lnTo>
                    <a:lnTo>
                      <a:pt x="0" y="29"/>
                    </a:lnTo>
                    <a:lnTo>
                      <a:pt x="28" y="0"/>
                    </a:lnTo>
                    <a:lnTo>
                      <a:pt x="113" y="29"/>
                    </a:lnTo>
                    <a:lnTo>
                      <a:pt x="141" y="57"/>
                    </a:lnTo>
                    <a:lnTo>
                      <a:pt x="141" y="114"/>
                    </a:lnTo>
                    <a:lnTo>
                      <a:pt x="198" y="86"/>
                    </a:lnTo>
                    <a:lnTo>
                      <a:pt x="226" y="86"/>
                    </a:lnTo>
                    <a:lnTo>
                      <a:pt x="255" y="114"/>
                    </a:lnTo>
                    <a:lnTo>
                      <a:pt x="311" y="142"/>
                    </a:lnTo>
                    <a:lnTo>
                      <a:pt x="368" y="86"/>
                    </a:lnTo>
                    <a:lnTo>
                      <a:pt x="396" y="114"/>
                    </a:lnTo>
                    <a:lnTo>
                      <a:pt x="453" y="142"/>
                    </a:lnTo>
                    <a:lnTo>
                      <a:pt x="425" y="171"/>
                    </a:lnTo>
                    <a:lnTo>
                      <a:pt x="510" y="19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2" name="Freeform 302"/>
              <p:cNvSpPr>
                <a:spLocks/>
              </p:cNvSpPr>
              <p:nvPr/>
            </p:nvSpPr>
            <p:spPr bwMode="auto">
              <a:xfrm>
                <a:off x="3478" y="3295"/>
                <a:ext cx="878" cy="624"/>
              </a:xfrm>
              <a:custGeom>
                <a:avLst/>
                <a:gdLst>
                  <a:gd name="T0" fmla="*/ 878 w 878"/>
                  <a:gd name="T1" fmla="*/ 28 h 624"/>
                  <a:gd name="T2" fmla="*/ 878 w 878"/>
                  <a:gd name="T3" fmla="*/ 57 h 624"/>
                  <a:gd name="T4" fmla="*/ 680 w 878"/>
                  <a:gd name="T5" fmla="*/ 142 h 624"/>
                  <a:gd name="T6" fmla="*/ 652 w 878"/>
                  <a:gd name="T7" fmla="*/ 198 h 624"/>
                  <a:gd name="T8" fmla="*/ 595 w 878"/>
                  <a:gd name="T9" fmla="*/ 198 h 624"/>
                  <a:gd name="T10" fmla="*/ 567 w 878"/>
                  <a:gd name="T11" fmla="*/ 255 h 624"/>
                  <a:gd name="T12" fmla="*/ 567 w 878"/>
                  <a:gd name="T13" fmla="*/ 482 h 624"/>
                  <a:gd name="T14" fmla="*/ 623 w 878"/>
                  <a:gd name="T15" fmla="*/ 510 h 624"/>
                  <a:gd name="T16" fmla="*/ 567 w 878"/>
                  <a:gd name="T17" fmla="*/ 567 h 624"/>
                  <a:gd name="T18" fmla="*/ 623 w 878"/>
                  <a:gd name="T19" fmla="*/ 624 h 624"/>
                  <a:gd name="T20" fmla="*/ 510 w 878"/>
                  <a:gd name="T21" fmla="*/ 624 h 624"/>
                  <a:gd name="T22" fmla="*/ 510 w 878"/>
                  <a:gd name="T23" fmla="*/ 567 h 624"/>
                  <a:gd name="T24" fmla="*/ 425 w 878"/>
                  <a:gd name="T25" fmla="*/ 539 h 624"/>
                  <a:gd name="T26" fmla="*/ 453 w 878"/>
                  <a:gd name="T27" fmla="*/ 510 h 624"/>
                  <a:gd name="T28" fmla="*/ 396 w 878"/>
                  <a:gd name="T29" fmla="*/ 482 h 624"/>
                  <a:gd name="T30" fmla="*/ 368 w 878"/>
                  <a:gd name="T31" fmla="*/ 454 h 624"/>
                  <a:gd name="T32" fmla="*/ 311 w 878"/>
                  <a:gd name="T33" fmla="*/ 510 h 624"/>
                  <a:gd name="T34" fmla="*/ 255 w 878"/>
                  <a:gd name="T35" fmla="*/ 482 h 624"/>
                  <a:gd name="T36" fmla="*/ 226 w 878"/>
                  <a:gd name="T37" fmla="*/ 454 h 624"/>
                  <a:gd name="T38" fmla="*/ 198 w 878"/>
                  <a:gd name="T39" fmla="*/ 454 h 624"/>
                  <a:gd name="T40" fmla="*/ 141 w 878"/>
                  <a:gd name="T41" fmla="*/ 482 h 624"/>
                  <a:gd name="T42" fmla="*/ 141 w 878"/>
                  <a:gd name="T43" fmla="*/ 425 h 624"/>
                  <a:gd name="T44" fmla="*/ 113 w 878"/>
                  <a:gd name="T45" fmla="*/ 397 h 624"/>
                  <a:gd name="T46" fmla="*/ 28 w 878"/>
                  <a:gd name="T47" fmla="*/ 368 h 624"/>
                  <a:gd name="T48" fmla="*/ 0 w 878"/>
                  <a:gd name="T49" fmla="*/ 283 h 624"/>
                  <a:gd name="T50" fmla="*/ 85 w 878"/>
                  <a:gd name="T51" fmla="*/ 283 h 624"/>
                  <a:gd name="T52" fmla="*/ 85 w 878"/>
                  <a:gd name="T53" fmla="*/ 255 h 624"/>
                  <a:gd name="T54" fmla="*/ 170 w 878"/>
                  <a:gd name="T55" fmla="*/ 255 h 624"/>
                  <a:gd name="T56" fmla="*/ 226 w 878"/>
                  <a:gd name="T57" fmla="*/ 198 h 624"/>
                  <a:gd name="T58" fmla="*/ 255 w 878"/>
                  <a:gd name="T59" fmla="*/ 283 h 624"/>
                  <a:gd name="T60" fmla="*/ 311 w 878"/>
                  <a:gd name="T61" fmla="*/ 312 h 624"/>
                  <a:gd name="T62" fmla="*/ 340 w 878"/>
                  <a:gd name="T63" fmla="*/ 283 h 624"/>
                  <a:gd name="T64" fmla="*/ 311 w 878"/>
                  <a:gd name="T65" fmla="*/ 170 h 624"/>
                  <a:gd name="T66" fmla="*/ 368 w 878"/>
                  <a:gd name="T67" fmla="*/ 170 h 624"/>
                  <a:gd name="T68" fmla="*/ 396 w 878"/>
                  <a:gd name="T69" fmla="*/ 113 h 624"/>
                  <a:gd name="T70" fmla="*/ 538 w 878"/>
                  <a:gd name="T71" fmla="*/ 85 h 624"/>
                  <a:gd name="T72" fmla="*/ 567 w 878"/>
                  <a:gd name="T73" fmla="*/ 0 h 624"/>
                  <a:gd name="T74" fmla="*/ 595 w 878"/>
                  <a:gd name="T75" fmla="*/ 28 h 624"/>
                  <a:gd name="T76" fmla="*/ 680 w 878"/>
                  <a:gd name="T77" fmla="*/ 28 h 624"/>
                  <a:gd name="T78" fmla="*/ 737 w 878"/>
                  <a:gd name="T79" fmla="*/ 57 h 624"/>
                  <a:gd name="T80" fmla="*/ 822 w 878"/>
                  <a:gd name="T81" fmla="*/ 0 h 624"/>
                  <a:gd name="T82" fmla="*/ 878 w 878"/>
                  <a:gd name="T83" fmla="*/ 28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78" h="624">
                    <a:moveTo>
                      <a:pt x="878" y="28"/>
                    </a:moveTo>
                    <a:lnTo>
                      <a:pt x="878" y="57"/>
                    </a:lnTo>
                    <a:lnTo>
                      <a:pt x="680" y="142"/>
                    </a:lnTo>
                    <a:lnTo>
                      <a:pt x="652" y="198"/>
                    </a:lnTo>
                    <a:lnTo>
                      <a:pt x="595" y="198"/>
                    </a:lnTo>
                    <a:lnTo>
                      <a:pt x="567" y="255"/>
                    </a:lnTo>
                    <a:lnTo>
                      <a:pt x="567" y="482"/>
                    </a:lnTo>
                    <a:lnTo>
                      <a:pt x="623" y="510"/>
                    </a:lnTo>
                    <a:lnTo>
                      <a:pt x="567" y="567"/>
                    </a:lnTo>
                    <a:lnTo>
                      <a:pt x="623" y="624"/>
                    </a:lnTo>
                    <a:lnTo>
                      <a:pt x="510" y="624"/>
                    </a:lnTo>
                    <a:lnTo>
                      <a:pt x="510" y="567"/>
                    </a:lnTo>
                    <a:lnTo>
                      <a:pt x="425" y="539"/>
                    </a:lnTo>
                    <a:lnTo>
                      <a:pt x="453" y="510"/>
                    </a:lnTo>
                    <a:lnTo>
                      <a:pt x="396" y="482"/>
                    </a:lnTo>
                    <a:lnTo>
                      <a:pt x="368" y="454"/>
                    </a:lnTo>
                    <a:lnTo>
                      <a:pt x="311" y="510"/>
                    </a:lnTo>
                    <a:lnTo>
                      <a:pt x="255" y="482"/>
                    </a:lnTo>
                    <a:lnTo>
                      <a:pt x="226" y="454"/>
                    </a:lnTo>
                    <a:lnTo>
                      <a:pt x="198" y="454"/>
                    </a:lnTo>
                    <a:lnTo>
                      <a:pt x="141" y="482"/>
                    </a:lnTo>
                    <a:lnTo>
                      <a:pt x="141" y="425"/>
                    </a:lnTo>
                    <a:lnTo>
                      <a:pt x="113" y="397"/>
                    </a:lnTo>
                    <a:lnTo>
                      <a:pt x="28" y="368"/>
                    </a:lnTo>
                    <a:lnTo>
                      <a:pt x="0" y="283"/>
                    </a:lnTo>
                    <a:lnTo>
                      <a:pt x="85" y="283"/>
                    </a:lnTo>
                    <a:lnTo>
                      <a:pt x="85" y="255"/>
                    </a:lnTo>
                    <a:lnTo>
                      <a:pt x="170" y="255"/>
                    </a:lnTo>
                    <a:lnTo>
                      <a:pt x="226" y="198"/>
                    </a:lnTo>
                    <a:lnTo>
                      <a:pt x="255" y="283"/>
                    </a:lnTo>
                    <a:lnTo>
                      <a:pt x="311" y="312"/>
                    </a:lnTo>
                    <a:lnTo>
                      <a:pt x="340" y="283"/>
                    </a:lnTo>
                    <a:lnTo>
                      <a:pt x="311" y="170"/>
                    </a:lnTo>
                    <a:lnTo>
                      <a:pt x="368" y="170"/>
                    </a:lnTo>
                    <a:lnTo>
                      <a:pt x="396" y="113"/>
                    </a:lnTo>
                    <a:lnTo>
                      <a:pt x="538" y="85"/>
                    </a:lnTo>
                    <a:lnTo>
                      <a:pt x="567" y="0"/>
                    </a:lnTo>
                    <a:lnTo>
                      <a:pt x="595" y="28"/>
                    </a:lnTo>
                    <a:lnTo>
                      <a:pt x="680" y="28"/>
                    </a:lnTo>
                    <a:lnTo>
                      <a:pt x="737" y="57"/>
                    </a:lnTo>
                    <a:lnTo>
                      <a:pt x="822" y="0"/>
                    </a:lnTo>
                    <a:lnTo>
                      <a:pt x="878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3" name="Freeform 303"/>
              <p:cNvSpPr>
                <a:spLocks/>
              </p:cNvSpPr>
              <p:nvPr/>
            </p:nvSpPr>
            <p:spPr bwMode="auto">
              <a:xfrm>
                <a:off x="3222" y="3408"/>
                <a:ext cx="426" cy="170"/>
              </a:xfrm>
              <a:custGeom>
                <a:avLst/>
                <a:gdLst>
                  <a:gd name="T0" fmla="*/ 426 w 426"/>
                  <a:gd name="T1" fmla="*/ 142 h 170"/>
                  <a:gd name="T2" fmla="*/ 426 w 426"/>
                  <a:gd name="T3" fmla="*/ 57 h 170"/>
                  <a:gd name="T4" fmla="*/ 369 w 426"/>
                  <a:gd name="T5" fmla="*/ 57 h 170"/>
                  <a:gd name="T6" fmla="*/ 369 w 426"/>
                  <a:gd name="T7" fmla="*/ 0 h 170"/>
                  <a:gd name="T8" fmla="*/ 312 w 426"/>
                  <a:gd name="T9" fmla="*/ 0 h 170"/>
                  <a:gd name="T10" fmla="*/ 227 w 426"/>
                  <a:gd name="T11" fmla="*/ 29 h 170"/>
                  <a:gd name="T12" fmla="*/ 199 w 426"/>
                  <a:gd name="T13" fmla="*/ 85 h 170"/>
                  <a:gd name="T14" fmla="*/ 114 w 426"/>
                  <a:gd name="T15" fmla="*/ 85 h 170"/>
                  <a:gd name="T16" fmla="*/ 85 w 426"/>
                  <a:gd name="T17" fmla="*/ 114 h 170"/>
                  <a:gd name="T18" fmla="*/ 0 w 426"/>
                  <a:gd name="T19" fmla="*/ 142 h 170"/>
                  <a:gd name="T20" fmla="*/ 57 w 426"/>
                  <a:gd name="T21" fmla="*/ 170 h 170"/>
                  <a:gd name="T22" fmla="*/ 142 w 426"/>
                  <a:gd name="T23" fmla="*/ 142 h 170"/>
                  <a:gd name="T24" fmla="*/ 256 w 426"/>
                  <a:gd name="T25" fmla="*/ 170 h 170"/>
                  <a:gd name="T26" fmla="*/ 341 w 426"/>
                  <a:gd name="T27" fmla="*/ 170 h 170"/>
                  <a:gd name="T28" fmla="*/ 341 w 426"/>
                  <a:gd name="T29" fmla="*/ 142 h 170"/>
                  <a:gd name="T30" fmla="*/ 426 w 426"/>
                  <a:gd name="T31" fmla="*/ 142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6" h="170">
                    <a:moveTo>
                      <a:pt x="426" y="142"/>
                    </a:moveTo>
                    <a:lnTo>
                      <a:pt x="426" y="57"/>
                    </a:lnTo>
                    <a:lnTo>
                      <a:pt x="369" y="57"/>
                    </a:lnTo>
                    <a:lnTo>
                      <a:pt x="369" y="0"/>
                    </a:lnTo>
                    <a:lnTo>
                      <a:pt x="312" y="0"/>
                    </a:lnTo>
                    <a:lnTo>
                      <a:pt x="227" y="29"/>
                    </a:lnTo>
                    <a:lnTo>
                      <a:pt x="199" y="85"/>
                    </a:lnTo>
                    <a:lnTo>
                      <a:pt x="114" y="85"/>
                    </a:lnTo>
                    <a:lnTo>
                      <a:pt x="85" y="114"/>
                    </a:lnTo>
                    <a:lnTo>
                      <a:pt x="0" y="142"/>
                    </a:lnTo>
                    <a:lnTo>
                      <a:pt x="57" y="170"/>
                    </a:lnTo>
                    <a:lnTo>
                      <a:pt x="142" y="142"/>
                    </a:lnTo>
                    <a:lnTo>
                      <a:pt x="256" y="170"/>
                    </a:lnTo>
                    <a:lnTo>
                      <a:pt x="341" y="170"/>
                    </a:lnTo>
                    <a:lnTo>
                      <a:pt x="341" y="142"/>
                    </a:lnTo>
                    <a:lnTo>
                      <a:pt x="426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4" name="Freeform 304"/>
              <p:cNvSpPr>
                <a:spLocks/>
              </p:cNvSpPr>
              <p:nvPr/>
            </p:nvSpPr>
            <p:spPr bwMode="auto">
              <a:xfrm>
                <a:off x="3591" y="3040"/>
                <a:ext cx="454" cy="567"/>
              </a:xfrm>
              <a:custGeom>
                <a:avLst/>
                <a:gdLst>
                  <a:gd name="T0" fmla="*/ 397 w 454"/>
                  <a:gd name="T1" fmla="*/ 0 h 567"/>
                  <a:gd name="T2" fmla="*/ 198 w 454"/>
                  <a:gd name="T3" fmla="*/ 85 h 567"/>
                  <a:gd name="T4" fmla="*/ 198 w 454"/>
                  <a:gd name="T5" fmla="*/ 113 h 567"/>
                  <a:gd name="T6" fmla="*/ 142 w 454"/>
                  <a:gd name="T7" fmla="*/ 113 h 567"/>
                  <a:gd name="T8" fmla="*/ 113 w 454"/>
                  <a:gd name="T9" fmla="*/ 170 h 567"/>
                  <a:gd name="T10" fmla="*/ 57 w 454"/>
                  <a:gd name="T11" fmla="*/ 170 h 567"/>
                  <a:gd name="T12" fmla="*/ 0 w 454"/>
                  <a:gd name="T13" fmla="*/ 255 h 567"/>
                  <a:gd name="T14" fmla="*/ 28 w 454"/>
                  <a:gd name="T15" fmla="*/ 340 h 567"/>
                  <a:gd name="T16" fmla="*/ 0 w 454"/>
                  <a:gd name="T17" fmla="*/ 368 h 567"/>
                  <a:gd name="T18" fmla="*/ 0 w 454"/>
                  <a:gd name="T19" fmla="*/ 425 h 567"/>
                  <a:gd name="T20" fmla="*/ 57 w 454"/>
                  <a:gd name="T21" fmla="*/ 425 h 567"/>
                  <a:gd name="T22" fmla="*/ 57 w 454"/>
                  <a:gd name="T23" fmla="*/ 510 h 567"/>
                  <a:gd name="T24" fmla="*/ 113 w 454"/>
                  <a:gd name="T25" fmla="*/ 453 h 567"/>
                  <a:gd name="T26" fmla="*/ 142 w 454"/>
                  <a:gd name="T27" fmla="*/ 538 h 567"/>
                  <a:gd name="T28" fmla="*/ 198 w 454"/>
                  <a:gd name="T29" fmla="*/ 567 h 567"/>
                  <a:gd name="T30" fmla="*/ 227 w 454"/>
                  <a:gd name="T31" fmla="*/ 538 h 567"/>
                  <a:gd name="T32" fmla="*/ 198 w 454"/>
                  <a:gd name="T33" fmla="*/ 425 h 567"/>
                  <a:gd name="T34" fmla="*/ 255 w 454"/>
                  <a:gd name="T35" fmla="*/ 425 h 567"/>
                  <a:gd name="T36" fmla="*/ 283 w 454"/>
                  <a:gd name="T37" fmla="*/ 368 h 567"/>
                  <a:gd name="T38" fmla="*/ 425 w 454"/>
                  <a:gd name="T39" fmla="*/ 340 h 567"/>
                  <a:gd name="T40" fmla="*/ 454 w 454"/>
                  <a:gd name="T41" fmla="*/ 255 h 567"/>
                  <a:gd name="T42" fmla="*/ 397 w 454"/>
                  <a:gd name="T43" fmla="*/ 170 h 567"/>
                  <a:gd name="T44" fmla="*/ 425 w 454"/>
                  <a:gd name="T45" fmla="*/ 85 h 567"/>
                  <a:gd name="T46" fmla="*/ 397 w 454"/>
                  <a:gd name="T4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4" h="567">
                    <a:moveTo>
                      <a:pt x="397" y="0"/>
                    </a:moveTo>
                    <a:lnTo>
                      <a:pt x="198" y="85"/>
                    </a:lnTo>
                    <a:lnTo>
                      <a:pt x="198" y="113"/>
                    </a:lnTo>
                    <a:lnTo>
                      <a:pt x="142" y="113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0" y="255"/>
                    </a:lnTo>
                    <a:lnTo>
                      <a:pt x="28" y="340"/>
                    </a:lnTo>
                    <a:lnTo>
                      <a:pt x="0" y="368"/>
                    </a:lnTo>
                    <a:lnTo>
                      <a:pt x="0" y="425"/>
                    </a:lnTo>
                    <a:lnTo>
                      <a:pt x="57" y="425"/>
                    </a:lnTo>
                    <a:lnTo>
                      <a:pt x="57" y="510"/>
                    </a:lnTo>
                    <a:lnTo>
                      <a:pt x="113" y="453"/>
                    </a:lnTo>
                    <a:lnTo>
                      <a:pt x="142" y="538"/>
                    </a:lnTo>
                    <a:lnTo>
                      <a:pt x="198" y="567"/>
                    </a:lnTo>
                    <a:lnTo>
                      <a:pt x="227" y="538"/>
                    </a:lnTo>
                    <a:lnTo>
                      <a:pt x="198" y="425"/>
                    </a:lnTo>
                    <a:lnTo>
                      <a:pt x="255" y="425"/>
                    </a:lnTo>
                    <a:lnTo>
                      <a:pt x="283" y="368"/>
                    </a:lnTo>
                    <a:lnTo>
                      <a:pt x="425" y="340"/>
                    </a:lnTo>
                    <a:lnTo>
                      <a:pt x="454" y="255"/>
                    </a:lnTo>
                    <a:lnTo>
                      <a:pt x="397" y="170"/>
                    </a:lnTo>
                    <a:lnTo>
                      <a:pt x="425" y="85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6" name="Freeform 306"/>
              <p:cNvSpPr>
                <a:spLocks/>
              </p:cNvSpPr>
              <p:nvPr/>
            </p:nvSpPr>
            <p:spPr bwMode="auto">
              <a:xfrm>
                <a:off x="3988" y="2898"/>
                <a:ext cx="510" cy="454"/>
              </a:xfrm>
              <a:custGeom>
                <a:avLst/>
                <a:gdLst>
                  <a:gd name="T0" fmla="*/ 0 w 510"/>
                  <a:gd name="T1" fmla="*/ 142 h 454"/>
                  <a:gd name="T2" fmla="*/ 28 w 510"/>
                  <a:gd name="T3" fmla="*/ 227 h 454"/>
                  <a:gd name="T4" fmla="*/ 0 w 510"/>
                  <a:gd name="T5" fmla="*/ 312 h 454"/>
                  <a:gd name="T6" fmla="*/ 57 w 510"/>
                  <a:gd name="T7" fmla="*/ 397 h 454"/>
                  <a:gd name="T8" fmla="*/ 85 w 510"/>
                  <a:gd name="T9" fmla="*/ 425 h 454"/>
                  <a:gd name="T10" fmla="*/ 170 w 510"/>
                  <a:gd name="T11" fmla="*/ 425 h 454"/>
                  <a:gd name="T12" fmla="*/ 227 w 510"/>
                  <a:gd name="T13" fmla="*/ 454 h 454"/>
                  <a:gd name="T14" fmla="*/ 312 w 510"/>
                  <a:gd name="T15" fmla="*/ 397 h 454"/>
                  <a:gd name="T16" fmla="*/ 368 w 510"/>
                  <a:gd name="T17" fmla="*/ 425 h 454"/>
                  <a:gd name="T18" fmla="*/ 510 w 510"/>
                  <a:gd name="T19" fmla="*/ 312 h 454"/>
                  <a:gd name="T20" fmla="*/ 510 w 510"/>
                  <a:gd name="T21" fmla="*/ 284 h 454"/>
                  <a:gd name="T22" fmla="*/ 425 w 510"/>
                  <a:gd name="T23" fmla="*/ 255 h 454"/>
                  <a:gd name="T24" fmla="*/ 453 w 510"/>
                  <a:gd name="T25" fmla="*/ 227 h 454"/>
                  <a:gd name="T26" fmla="*/ 397 w 510"/>
                  <a:gd name="T27" fmla="*/ 142 h 454"/>
                  <a:gd name="T28" fmla="*/ 453 w 510"/>
                  <a:gd name="T29" fmla="*/ 142 h 454"/>
                  <a:gd name="T30" fmla="*/ 425 w 510"/>
                  <a:gd name="T31" fmla="*/ 57 h 454"/>
                  <a:gd name="T32" fmla="*/ 425 w 510"/>
                  <a:gd name="T33" fmla="*/ 28 h 454"/>
                  <a:gd name="T34" fmla="*/ 368 w 510"/>
                  <a:gd name="T35" fmla="*/ 0 h 454"/>
                  <a:gd name="T36" fmla="*/ 283 w 510"/>
                  <a:gd name="T37" fmla="*/ 0 h 454"/>
                  <a:gd name="T38" fmla="*/ 227 w 510"/>
                  <a:gd name="T39" fmla="*/ 28 h 454"/>
                  <a:gd name="T40" fmla="*/ 85 w 510"/>
                  <a:gd name="T41" fmla="*/ 28 h 454"/>
                  <a:gd name="T42" fmla="*/ 113 w 510"/>
                  <a:gd name="T43" fmla="*/ 113 h 454"/>
                  <a:gd name="T44" fmla="*/ 57 w 510"/>
                  <a:gd name="T45" fmla="*/ 85 h 454"/>
                  <a:gd name="T46" fmla="*/ 0 w 510"/>
                  <a:gd name="T47" fmla="*/ 14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10" h="454">
                    <a:moveTo>
                      <a:pt x="0" y="142"/>
                    </a:moveTo>
                    <a:lnTo>
                      <a:pt x="28" y="227"/>
                    </a:lnTo>
                    <a:lnTo>
                      <a:pt x="0" y="312"/>
                    </a:lnTo>
                    <a:lnTo>
                      <a:pt x="57" y="397"/>
                    </a:lnTo>
                    <a:lnTo>
                      <a:pt x="85" y="425"/>
                    </a:lnTo>
                    <a:lnTo>
                      <a:pt x="170" y="425"/>
                    </a:lnTo>
                    <a:lnTo>
                      <a:pt x="227" y="454"/>
                    </a:lnTo>
                    <a:lnTo>
                      <a:pt x="312" y="397"/>
                    </a:lnTo>
                    <a:lnTo>
                      <a:pt x="368" y="425"/>
                    </a:lnTo>
                    <a:lnTo>
                      <a:pt x="510" y="312"/>
                    </a:lnTo>
                    <a:lnTo>
                      <a:pt x="510" y="284"/>
                    </a:lnTo>
                    <a:lnTo>
                      <a:pt x="425" y="255"/>
                    </a:lnTo>
                    <a:lnTo>
                      <a:pt x="453" y="227"/>
                    </a:lnTo>
                    <a:lnTo>
                      <a:pt x="397" y="142"/>
                    </a:lnTo>
                    <a:lnTo>
                      <a:pt x="453" y="142"/>
                    </a:lnTo>
                    <a:lnTo>
                      <a:pt x="425" y="57"/>
                    </a:lnTo>
                    <a:lnTo>
                      <a:pt x="425" y="28"/>
                    </a:lnTo>
                    <a:lnTo>
                      <a:pt x="368" y="0"/>
                    </a:lnTo>
                    <a:lnTo>
                      <a:pt x="283" y="0"/>
                    </a:lnTo>
                    <a:lnTo>
                      <a:pt x="227" y="28"/>
                    </a:lnTo>
                    <a:lnTo>
                      <a:pt x="85" y="28"/>
                    </a:lnTo>
                    <a:lnTo>
                      <a:pt x="113" y="113"/>
                    </a:lnTo>
                    <a:lnTo>
                      <a:pt x="57" y="85"/>
                    </a:lnTo>
                    <a:lnTo>
                      <a:pt x="0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7" name="Freeform 307"/>
              <p:cNvSpPr>
                <a:spLocks/>
              </p:cNvSpPr>
              <p:nvPr/>
            </p:nvSpPr>
            <p:spPr bwMode="auto">
              <a:xfrm>
                <a:off x="4300" y="2671"/>
                <a:ext cx="708" cy="652"/>
              </a:xfrm>
              <a:custGeom>
                <a:avLst/>
                <a:gdLst>
                  <a:gd name="T0" fmla="*/ 113 w 708"/>
                  <a:gd name="T1" fmla="*/ 57 h 652"/>
                  <a:gd name="T2" fmla="*/ 113 w 708"/>
                  <a:gd name="T3" fmla="*/ 114 h 652"/>
                  <a:gd name="T4" fmla="*/ 56 w 708"/>
                  <a:gd name="T5" fmla="*/ 114 h 652"/>
                  <a:gd name="T6" fmla="*/ 0 w 708"/>
                  <a:gd name="T7" fmla="*/ 170 h 652"/>
                  <a:gd name="T8" fmla="*/ 56 w 708"/>
                  <a:gd name="T9" fmla="*/ 199 h 652"/>
                  <a:gd name="T10" fmla="*/ 170 w 708"/>
                  <a:gd name="T11" fmla="*/ 199 h 652"/>
                  <a:gd name="T12" fmla="*/ 113 w 708"/>
                  <a:gd name="T13" fmla="*/ 255 h 652"/>
                  <a:gd name="T14" fmla="*/ 113 w 708"/>
                  <a:gd name="T15" fmla="*/ 284 h 652"/>
                  <a:gd name="T16" fmla="*/ 141 w 708"/>
                  <a:gd name="T17" fmla="*/ 369 h 652"/>
                  <a:gd name="T18" fmla="*/ 85 w 708"/>
                  <a:gd name="T19" fmla="*/ 369 h 652"/>
                  <a:gd name="T20" fmla="*/ 141 w 708"/>
                  <a:gd name="T21" fmla="*/ 454 h 652"/>
                  <a:gd name="T22" fmla="*/ 113 w 708"/>
                  <a:gd name="T23" fmla="*/ 482 h 652"/>
                  <a:gd name="T24" fmla="*/ 198 w 708"/>
                  <a:gd name="T25" fmla="*/ 511 h 652"/>
                  <a:gd name="T26" fmla="*/ 198 w 708"/>
                  <a:gd name="T27" fmla="*/ 596 h 652"/>
                  <a:gd name="T28" fmla="*/ 255 w 708"/>
                  <a:gd name="T29" fmla="*/ 624 h 652"/>
                  <a:gd name="T30" fmla="*/ 340 w 708"/>
                  <a:gd name="T31" fmla="*/ 596 h 652"/>
                  <a:gd name="T32" fmla="*/ 397 w 708"/>
                  <a:gd name="T33" fmla="*/ 652 h 652"/>
                  <a:gd name="T34" fmla="*/ 538 w 708"/>
                  <a:gd name="T35" fmla="*/ 596 h 652"/>
                  <a:gd name="T36" fmla="*/ 595 w 708"/>
                  <a:gd name="T37" fmla="*/ 624 h 652"/>
                  <a:gd name="T38" fmla="*/ 623 w 708"/>
                  <a:gd name="T39" fmla="*/ 596 h 652"/>
                  <a:gd name="T40" fmla="*/ 652 w 708"/>
                  <a:gd name="T41" fmla="*/ 624 h 652"/>
                  <a:gd name="T42" fmla="*/ 708 w 708"/>
                  <a:gd name="T43" fmla="*/ 567 h 652"/>
                  <a:gd name="T44" fmla="*/ 680 w 708"/>
                  <a:gd name="T45" fmla="*/ 511 h 652"/>
                  <a:gd name="T46" fmla="*/ 708 w 708"/>
                  <a:gd name="T47" fmla="*/ 397 h 652"/>
                  <a:gd name="T48" fmla="*/ 652 w 708"/>
                  <a:gd name="T49" fmla="*/ 397 h 652"/>
                  <a:gd name="T50" fmla="*/ 708 w 708"/>
                  <a:gd name="T51" fmla="*/ 340 h 652"/>
                  <a:gd name="T52" fmla="*/ 623 w 708"/>
                  <a:gd name="T53" fmla="*/ 170 h 652"/>
                  <a:gd name="T54" fmla="*/ 510 w 708"/>
                  <a:gd name="T55" fmla="*/ 114 h 652"/>
                  <a:gd name="T56" fmla="*/ 425 w 708"/>
                  <a:gd name="T57" fmla="*/ 170 h 652"/>
                  <a:gd name="T58" fmla="*/ 425 w 708"/>
                  <a:gd name="T59" fmla="*/ 114 h 652"/>
                  <a:gd name="T60" fmla="*/ 368 w 708"/>
                  <a:gd name="T61" fmla="*/ 57 h 652"/>
                  <a:gd name="T62" fmla="*/ 340 w 708"/>
                  <a:gd name="T63" fmla="*/ 114 h 652"/>
                  <a:gd name="T64" fmla="*/ 312 w 708"/>
                  <a:gd name="T65" fmla="*/ 29 h 652"/>
                  <a:gd name="T66" fmla="*/ 198 w 708"/>
                  <a:gd name="T67" fmla="*/ 0 h 652"/>
                  <a:gd name="T68" fmla="*/ 170 w 708"/>
                  <a:gd name="T69" fmla="*/ 57 h 652"/>
                  <a:gd name="T70" fmla="*/ 113 w 708"/>
                  <a:gd name="T71" fmla="*/ 57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8" h="652">
                    <a:moveTo>
                      <a:pt x="113" y="57"/>
                    </a:moveTo>
                    <a:lnTo>
                      <a:pt x="113" y="114"/>
                    </a:lnTo>
                    <a:lnTo>
                      <a:pt x="56" y="114"/>
                    </a:lnTo>
                    <a:lnTo>
                      <a:pt x="0" y="170"/>
                    </a:lnTo>
                    <a:lnTo>
                      <a:pt x="56" y="199"/>
                    </a:lnTo>
                    <a:lnTo>
                      <a:pt x="170" y="199"/>
                    </a:lnTo>
                    <a:lnTo>
                      <a:pt x="113" y="255"/>
                    </a:lnTo>
                    <a:lnTo>
                      <a:pt x="113" y="284"/>
                    </a:lnTo>
                    <a:lnTo>
                      <a:pt x="141" y="369"/>
                    </a:lnTo>
                    <a:lnTo>
                      <a:pt x="85" y="369"/>
                    </a:lnTo>
                    <a:lnTo>
                      <a:pt x="141" y="454"/>
                    </a:lnTo>
                    <a:lnTo>
                      <a:pt x="113" y="482"/>
                    </a:lnTo>
                    <a:lnTo>
                      <a:pt x="198" y="511"/>
                    </a:lnTo>
                    <a:lnTo>
                      <a:pt x="198" y="596"/>
                    </a:lnTo>
                    <a:lnTo>
                      <a:pt x="255" y="624"/>
                    </a:lnTo>
                    <a:lnTo>
                      <a:pt x="340" y="596"/>
                    </a:lnTo>
                    <a:lnTo>
                      <a:pt x="397" y="652"/>
                    </a:lnTo>
                    <a:lnTo>
                      <a:pt x="538" y="596"/>
                    </a:lnTo>
                    <a:lnTo>
                      <a:pt x="595" y="624"/>
                    </a:lnTo>
                    <a:lnTo>
                      <a:pt x="623" y="596"/>
                    </a:lnTo>
                    <a:lnTo>
                      <a:pt x="652" y="624"/>
                    </a:lnTo>
                    <a:lnTo>
                      <a:pt x="708" y="567"/>
                    </a:lnTo>
                    <a:lnTo>
                      <a:pt x="680" y="511"/>
                    </a:lnTo>
                    <a:lnTo>
                      <a:pt x="708" y="397"/>
                    </a:lnTo>
                    <a:lnTo>
                      <a:pt x="652" y="397"/>
                    </a:lnTo>
                    <a:lnTo>
                      <a:pt x="708" y="340"/>
                    </a:lnTo>
                    <a:lnTo>
                      <a:pt x="623" y="170"/>
                    </a:lnTo>
                    <a:lnTo>
                      <a:pt x="510" y="114"/>
                    </a:lnTo>
                    <a:lnTo>
                      <a:pt x="425" y="170"/>
                    </a:lnTo>
                    <a:lnTo>
                      <a:pt x="425" y="114"/>
                    </a:lnTo>
                    <a:lnTo>
                      <a:pt x="368" y="57"/>
                    </a:lnTo>
                    <a:lnTo>
                      <a:pt x="340" y="114"/>
                    </a:lnTo>
                    <a:lnTo>
                      <a:pt x="312" y="29"/>
                    </a:lnTo>
                    <a:lnTo>
                      <a:pt x="198" y="0"/>
                    </a:lnTo>
                    <a:lnTo>
                      <a:pt x="170" y="57"/>
                    </a:lnTo>
                    <a:lnTo>
                      <a:pt x="113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8" name="Freeform 308"/>
              <p:cNvSpPr>
                <a:spLocks/>
              </p:cNvSpPr>
              <p:nvPr/>
            </p:nvSpPr>
            <p:spPr bwMode="auto">
              <a:xfrm>
                <a:off x="3818" y="2473"/>
                <a:ext cx="652" cy="567"/>
              </a:xfrm>
              <a:custGeom>
                <a:avLst/>
                <a:gdLst>
                  <a:gd name="T0" fmla="*/ 170 w 652"/>
                  <a:gd name="T1" fmla="*/ 567 h 567"/>
                  <a:gd name="T2" fmla="*/ 227 w 652"/>
                  <a:gd name="T3" fmla="*/ 510 h 567"/>
                  <a:gd name="T4" fmla="*/ 283 w 652"/>
                  <a:gd name="T5" fmla="*/ 538 h 567"/>
                  <a:gd name="T6" fmla="*/ 255 w 652"/>
                  <a:gd name="T7" fmla="*/ 453 h 567"/>
                  <a:gd name="T8" fmla="*/ 397 w 652"/>
                  <a:gd name="T9" fmla="*/ 453 h 567"/>
                  <a:gd name="T10" fmla="*/ 453 w 652"/>
                  <a:gd name="T11" fmla="*/ 425 h 567"/>
                  <a:gd name="T12" fmla="*/ 538 w 652"/>
                  <a:gd name="T13" fmla="*/ 425 h 567"/>
                  <a:gd name="T14" fmla="*/ 595 w 652"/>
                  <a:gd name="T15" fmla="*/ 453 h 567"/>
                  <a:gd name="T16" fmla="*/ 652 w 652"/>
                  <a:gd name="T17" fmla="*/ 397 h 567"/>
                  <a:gd name="T18" fmla="*/ 538 w 652"/>
                  <a:gd name="T19" fmla="*/ 397 h 567"/>
                  <a:gd name="T20" fmla="*/ 482 w 652"/>
                  <a:gd name="T21" fmla="*/ 368 h 567"/>
                  <a:gd name="T22" fmla="*/ 538 w 652"/>
                  <a:gd name="T23" fmla="*/ 312 h 567"/>
                  <a:gd name="T24" fmla="*/ 595 w 652"/>
                  <a:gd name="T25" fmla="*/ 312 h 567"/>
                  <a:gd name="T26" fmla="*/ 595 w 652"/>
                  <a:gd name="T27" fmla="*/ 255 h 567"/>
                  <a:gd name="T28" fmla="*/ 538 w 652"/>
                  <a:gd name="T29" fmla="*/ 227 h 567"/>
                  <a:gd name="T30" fmla="*/ 510 w 652"/>
                  <a:gd name="T31" fmla="*/ 170 h 567"/>
                  <a:gd name="T32" fmla="*/ 567 w 652"/>
                  <a:gd name="T33" fmla="*/ 142 h 567"/>
                  <a:gd name="T34" fmla="*/ 510 w 652"/>
                  <a:gd name="T35" fmla="*/ 56 h 567"/>
                  <a:gd name="T36" fmla="*/ 567 w 652"/>
                  <a:gd name="T37" fmla="*/ 28 h 567"/>
                  <a:gd name="T38" fmla="*/ 510 w 652"/>
                  <a:gd name="T39" fmla="*/ 0 h 567"/>
                  <a:gd name="T40" fmla="*/ 425 w 652"/>
                  <a:gd name="T41" fmla="*/ 0 h 567"/>
                  <a:gd name="T42" fmla="*/ 368 w 652"/>
                  <a:gd name="T43" fmla="*/ 85 h 567"/>
                  <a:gd name="T44" fmla="*/ 340 w 652"/>
                  <a:gd name="T45" fmla="*/ 56 h 567"/>
                  <a:gd name="T46" fmla="*/ 255 w 652"/>
                  <a:gd name="T47" fmla="*/ 113 h 567"/>
                  <a:gd name="T48" fmla="*/ 113 w 652"/>
                  <a:gd name="T49" fmla="*/ 85 h 567"/>
                  <a:gd name="T50" fmla="*/ 113 w 652"/>
                  <a:gd name="T51" fmla="*/ 170 h 567"/>
                  <a:gd name="T52" fmla="*/ 28 w 652"/>
                  <a:gd name="T53" fmla="*/ 113 h 567"/>
                  <a:gd name="T54" fmla="*/ 0 w 652"/>
                  <a:gd name="T55" fmla="*/ 255 h 567"/>
                  <a:gd name="T56" fmla="*/ 56 w 652"/>
                  <a:gd name="T57" fmla="*/ 283 h 567"/>
                  <a:gd name="T58" fmla="*/ 85 w 652"/>
                  <a:gd name="T59" fmla="*/ 368 h 567"/>
                  <a:gd name="T60" fmla="*/ 56 w 652"/>
                  <a:gd name="T61" fmla="*/ 425 h 567"/>
                  <a:gd name="T62" fmla="*/ 85 w 652"/>
                  <a:gd name="T63" fmla="*/ 482 h 567"/>
                  <a:gd name="T64" fmla="*/ 142 w 652"/>
                  <a:gd name="T65" fmla="*/ 510 h 567"/>
                  <a:gd name="T66" fmla="*/ 142 w 652"/>
                  <a:gd name="T67" fmla="*/ 538 h 567"/>
                  <a:gd name="T68" fmla="*/ 170 w 652"/>
                  <a:gd name="T69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52" h="567">
                    <a:moveTo>
                      <a:pt x="170" y="567"/>
                    </a:moveTo>
                    <a:lnTo>
                      <a:pt x="227" y="510"/>
                    </a:lnTo>
                    <a:lnTo>
                      <a:pt x="283" y="538"/>
                    </a:lnTo>
                    <a:lnTo>
                      <a:pt x="255" y="453"/>
                    </a:lnTo>
                    <a:lnTo>
                      <a:pt x="397" y="453"/>
                    </a:lnTo>
                    <a:lnTo>
                      <a:pt x="453" y="425"/>
                    </a:lnTo>
                    <a:lnTo>
                      <a:pt x="538" y="425"/>
                    </a:lnTo>
                    <a:lnTo>
                      <a:pt x="595" y="453"/>
                    </a:lnTo>
                    <a:lnTo>
                      <a:pt x="652" y="397"/>
                    </a:lnTo>
                    <a:lnTo>
                      <a:pt x="538" y="397"/>
                    </a:lnTo>
                    <a:lnTo>
                      <a:pt x="482" y="368"/>
                    </a:lnTo>
                    <a:lnTo>
                      <a:pt x="538" y="312"/>
                    </a:lnTo>
                    <a:lnTo>
                      <a:pt x="595" y="312"/>
                    </a:lnTo>
                    <a:lnTo>
                      <a:pt x="595" y="255"/>
                    </a:lnTo>
                    <a:lnTo>
                      <a:pt x="538" y="227"/>
                    </a:lnTo>
                    <a:lnTo>
                      <a:pt x="510" y="170"/>
                    </a:lnTo>
                    <a:lnTo>
                      <a:pt x="567" y="142"/>
                    </a:lnTo>
                    <a:lnTo>
                      <a:pt x="510" y="56"/>
                    </a:lnTo>
                    <a:lnTo>
                      <a:pt x="567" y="28"/>
                    </a:lnTo>
                    <a:lnTo>
                      <a:pt x="510" y="0"/>
                    </a:lnTo>
                    <a:lnTo>
                      <a:pt x="425" y="0"/>
                    </a:lnTo>
                    <a:lnTo>
                      <a:pt x="368" y="85"/>
                    </a:lnTo>
                    <a:lnTo>
                      <a:pt x="340" y="56"/>
                    </a:lnTo>
                    <a:lnTo>
                      <a:pt x="255" y="113"/>
                    </a:lnTo>
                    <a:lnTo>
                      <a:pt x="113" y="85"/>
                    </a:lnTo>
                    <a:lnTo>
                      <a:pt x="113" y="170"/>
                    </a:lnTo>
                    <a:lnTo>
                      <a:pt x="28" y="113"/>
                    </a:lnTo>
                    <a:lnTo>
                      <a:pt x="0" y="255"/>
                    </a:lnTo>
                    <a:lnTo>
                      <a:pt x="56" y="283"/>
                    </a:lnTo>
                    <a:lnTo>
                      <a:pt x="85" y="368"/>
                    </a:lnTo>
                    <a:lnTo>
                      <a:pt x="56" y="425"/>
                    </a:lnTo>
                    <a:lnTo>
                      <a:pt x="85" y="482"/>
                    </a:lnTo>
                    <a:lnTo>
                      <a:pt x="142" y="510"/>
                    </a:lnTo>
                    <a:lnTo>
                      <a:pt x="142" y="538"/>
                    </a:lnTo>
                    <a:lnTo>
                      <a:pt x="17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9" name="Freeform 309"/>
              <p:cNvSpPr>
                <a:spLocks/>
              </p:cNvSpPr>
              <p:nvPr/>
            </p:nvSpPr>
            <p:spPr bwMode="auto">
              <a:xfrm>
                <a:off x="3449" y="2728"/>
                <a:ext cx="539" cy="397"/>
              </a:xfrm>
              <a:custGeom>
                <a:avLst/>
                <a:gdLst>
                  <a:gd name="T0" fmla="*/ 340 w 539"/>
                  <a:gd name="T1" fmla="*/ 397 h 397"/>
                  <a:gd name="T2" fmla="*/ 340 w 539"/>
                  <a:gd name="T3" fmla="*/ 340 h 397"/>
                  <a:gd name="T4" fmla="*/ 312 w 539"/>
                  <a:gd name="T5" fmla="*/ 312 h 397"/>
                  <a:gd name="T6" fmla="*/ 255 w 539"/>
                  <a:gd name="T7" fmla="*/ 312 h 397"/>
                  <a:gd name="T8" fmla="*/ 255 w 539"/>
                  <a:gd name="T9" fmla="*/ 255 h 397"/>
                  <a:gd name="T10" fmla="*/ 114 w 539"/>
                  <a:gd name="T11" fmla="*/ 227 h 397"/>
                  <a:gd name="T12" fmla="*/ 57 w 539"/>
                  <a:gd name="T13" fmla="*/ 255 h 397"/>
                  <a:gd name="T14" fmla="*/ 0 w 539"/>
                  <a:gd name="T15" fmla="*/ 227 h 397"/>
                  <a:gd name="T16" fmla="*/ 57 w 539"/>
                  <a:gd name="T17" fmla="*/ 170 h 397"/>
                  <a:gd name="T18" fmla="*/ 114 w 539"/>
                  <a:gd name="T19" fmla="*/ 198 h 397"/>
                  <a:gd name="T20" fmla="*/ 170 w 539"/>
                  <a:gd name="T21" fmla="*/ 113 h 397"/>
                  <a:gd name="T22" fmla="*/ 312 w 539"/>
                  <a:gd name="T23" fmla="*/ 85 h 397"/>
                  <a:gd name="T24" fmla="*/ 369 w 539"/>
                  <a:gd name="T25" fmla="*/ 0 h 397"/>
                  <a:gd name="T26" fmla="*/ 425 w 539"/>
                  <a:gd name="T27" fmla="*/ 28 h 397"/>
                  <a:gd name="T28" fmla="*/ 454 w 539"/>
                  <a:gd name="T29" fmla="*/ 113 h 397"/>
                  <a:gd name="T30" fmla="*/ 425 w 539"/>
                  <a:gd name="T31" fmla="*/ 170 h 397"/>
                  <a:gd name="T32" fmla="*/ 454 w 539"/>
                  <a:gd name="T33" fmla="*/ 227 h 397"/>
                  <a:gd name="T34" fmla="*/ 511 w 539"/>
                  <a:gd name="T35" fmla="*/ 255 h 397"/>
                  <a:gd name="T36" fmla="*/ 511 w 539"/>
                  <a:gd name="T37" fmla="*/ 283 h 397"/>
                  <a:gd name="T38" fmla="*/ 539 w 539"/>
                  <a:gd name="T39" fmla="*/ 312 h 397"/>
                  <a:gd name="T40" fmla="*/ 340 w 539"/>
                  <a:gd name="T41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9" h="397">
                    <a:moveTo>
                      <a:pt x="340" y="397"/>
                    </a:moveTo>
                    <a:lnTo>
                      <a:pt x="340" y="340"/>
                    </a:lnTo>
                    <a:lnTo>
                      <a:pt x="312" y="312"/>
                    </a:lnTo>
                    <a:lnTo>
                      <a:pt x="255" y="312"/>
                    </a:lnTo>
                    <a:lnTo>
                      <a:pt x="255" y="255"/>
                    </a:lnTo>
                    <a:lnTo>
                      <a:pt x="114" y="227"/>
                    </a:lnTo>
                    <a:lnTo>
                      <a:pt x="57" y="255"/>
                    </a:lnTo>
                    <a:lnTo>
                      <a:pt x="0" y="227"/>
                    </a:lnTo>
                    <a:lnTo>
                      <a:pt x="57" y="170"/>
                    </a:lnTo>
                    <a:lnTo>
                      <a:pt x="114" y="198"/>
                    </a:lnTo>
                    <a:lnTo>
                      <a:pt x="170" y="113"/>
                    </a:lnTo>
                    <a:lnTo>
                      <a:pt x="312" y="85"/>
                    </a:lnTo>
                    <a:lnTo>
                      <a:pt x="369" y="0"/>
                    </a:lnTo>
                    <a:lnTo>
                      <a:pt x="425" y="28"/>
                    </a:lnTo>
                    <a:lnTo>
                      <a:pt x="454" y="113"/>
                    </a:lnTo>
                    <a:lnTo>
                      <a:pt x="425" y="170"/>
                    </a:lnTo>
                    <a:lnTo>
                      <a:pt x="454" y="227"/>
                    </a:lnTo>
                    <a:lnTo>
                      <a:pt x="511" y="255"/>
                    </a:lnTo>
                    <a:lnTo>
                      <a:pt x="511" y="283"/>
                    </a:lnTo>
                    <a:lnTo>
                      <a:pt x="539" y="312"/>
                    </a:lnTo>
                    <a:lnTo>
                      <a:pt x="340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0" name="Freeform 310"/>
              <p:cNvSpPr>
                <a:spLocks/>
              </p:cNvSpPr>
              <p:nvPr/>
            </p:nvSpPr>
            <p:spPr bwMode="auto">
              <a:xfrm>
                <a:off x="3336" y="2586"/>
                <a:ext cx="482" cy="369"/>
              </a:xfrm>
              <a:custGeom>
                <a:avLst/>
                <a:gdLst>
                  <a:gd name="T0" fmla="*/ 482 w 482"/>
                  <a:gd name="T1" fmla="*/ 142 h 369"/>
                  <a:gd name="T2" fmla="*/ 340 w 482"/>
                  <a:gd name="T3" fmla="*/ 57 h 369"/>
                  <a:gd name="T4" fmla="*/ 340 w 482"/>
                  <a:gd name="T5" fmla="*/ 85 h 369"/>
                  <a:gd name="T6" fmla="*/ 283 w 482"/>
                  <a:gd name="T7" fmla="*/ 85 h 369"/>
                  <a:gd name="T8" fmla="*/ 113 w 482"/>
                  <a:gd name="T9" fmla="*/ 0 h 369"/>
                  <a:gd name="T10" fmla="*/ 85 w 482"/>
                  <a:gd name="T11" fmla="*/ 29 h 369"/>
                  <a:gd name="T12" fmla="*/ 28 w 482"/>
                  <a:gd name="T13" fmla="*/ 0 h 369"/>
                  <a:gd name="T14" fmla="*/ 0 w 482"/>
                  <a:gd name="T15" fmla="*/ 114 h 369"/>
                  <a:gd name="T16" fmla="*/ 0 w 482"/>
                  <a:gd name="T17" fmla="*/ 227 h 369"/>
                  <a:gd name="T18" fmla="*/ 28 w 482"/>
                  <a:gd name="T19" fmla="*/ 199 h 369"/>
                  <a:gd name="T20" fmla="*/ 57 w 482"/>
                  <a:gd name="T21" fmla="*/ 284 h 369"/>
                  <a:gd name="T22" fmla="*/ 28 w 482"/>
                  <a:gd name="T23" fmla="*/ 369 h 369"/>
                  <a:gd name="T24" fmla="*/ 113 w 482"/>
                  <a:gd name="T25" fmla="*/ 369 h 369"/>
                  <a:gd name="T26" fmla="*/ 170 w 482"/>
                  <a:gd name="T27" fmla="*/ 312 h 369"/>
                  <a:gd name="T28" fmla="*/ 227 w 482"/>
                  <a:gd name="T29" fmla="*/ 340 h 369"/>
                  <a:gd name="T30" fmla="*/ 283 w 482"/>
                  <a:gd name="T31" fmla="*/ 255 h 369"/>
                  <a:gd name="T32" fmla="*/ 425 w 482"/>
                  <a:gd name="T33" fmla="*/ 227 h 369"/>
                  <a:gd name="T34" fmla="*/ 482 w 482"/>
                  <a:gd name="T35" fmla="*/ 14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82" h="369">
                    <a:moveTo>
                      <a:pt x="482" y="142"/>
                    </a:moveTo>
                    <a:lnTo>
                      <a:pt x="340" y="57"/>
                    </a:lnTo>
                    <a:lnTo>
                      <a:pt x="340" y="85"/>
                    </a:lnTo>
                    <a:lnTo>
                      <a:pt x="283" y="85"/>
                    </a:lnTo>
                    <a:lnTo>
                      <a:pt x="113" y="0"/>
                    </a:lnTo>
                    <a:lnTo>
                      <a:pt x="85" y="29"/>
                    </a:lnTo>
                    <a:lnTo>
                      <a:pt x="28" y="0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28" y="199"/>
                    </a:lnTo>
                    <a:lnTo>
                      <a:pt x="57" y="284"/>
                    </a:lnTo>
                    <a:lnTo>
                      <a:pt x="28" y="369"/>
                    </a:lnTo>
                    <a:lnTo>
                      <a:pt x="113" y="369"/>
                    </a:lnTo>
                    <a:lnTo>
                      <a:pt x="170" y="312"/>
                    </a:lnTo>
                    <a:lnTo>
                      <a:pt x="227" y="340"/>
                    </a:lnTo>
                    <a:lnTo>
                      <a:pt x="283" y="255"/>
                    </a:lnTo>
                    <a:lnTo>
                      <a:pt x="425" y="227"/>
                    </a:lnTo>
                    <a:lnTo>
                      <a:pt x="482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2" name="Freeform 312"/>
              <p:cNvSpPr>
                <a:spLocks/>
              </p:cNvSpPr>
              <p:nvPr/>
            </p:nvSpPr>
            <p:spPr bwMode="auto">
              <a:xfrm>
                <a:off x="2627" y="1622"/>
                <a:ext cx="482" cy="936"/>
              </a:xfrm>
              <a:custGeom>
                <a:avLst/>
                <a:gdLst>
                  <a:gd name="T0" fmla="*/ 482 w 482"/>
                  <a:gd name="T1" fmla="*/ 851 h 936"/>
                  <a:gd name="T2" fmla="*/ 397 w 482"/>
                  <a:gd name="T3" fmla="*/ 794 h 936"/>
                  <a:gd name="T4" fmla="*/ 425 w 482"/>
                  <a:gd name="T5" fmla="*/ 737 h 936"/>
                  <a:gd name="T6" fmla="*/ 340 w 482"/>
                  <a:gd name="T7" fmla="*/ 709 h 936"/>
                  <a:gd name="T8" fmla="*/ 340 w 482"/>
                  <a:gd name="T9" fmla="*/ 681 h 936"/>
                  <a:gd name="T10" fmla="*/ 397 w 482"/>
                  <a:gd name="T11" fmla="*/ 681 h 936"/>
                  <a:gd name="T12" fmla="*/ 397 w 482"/>
                  <a:gd name="T13" fmla="*/ 652 h 936"/>
                  <a:gd name="T14" fmla="*/ 369 w 482"/>
                  <a:gd name="T15" fmla="*/ 652 h 936"/>
                  <a:gd name="T16" fmla="*/ 397 w 482"/>
                  <a:gd name="T17" fmla="*/ 567 h 936"/>
                  <a:gd name="T18" fmla="*/ 340 w 482"/>
                  <a:gd name="T19" fmla="*/ 539 h 936"/>
                  <a:gd name="T20" fmla="*/ 312 w 482"/>
                  <a:gd name="T21" fmla="*/ 482 h 936"/>
                  <a:gd name="T22" fmla="*/ 397 w 482"/>
                  <a:gd name="T23" fmla="*/ 454 h 936"/>
                  <a:gd name="T24" fmla="*/ 397 w 482"/>
                  <a:gd name="T25" fmla="*/ 340 h 936"/>
                  <a:gd name="T26" fmla="*/ 340 w 482"/>
                  <a:gd name="T27" fmla="*/ 340 h 936"/>
                  <a:gd name="T28" fmla="*/ 312 w 482"/>
                  <a:gd name="T29" fmla="*/ 227 h 936"/>
                  <a:gd name="T30" fmla="*/ 425 w 482"/>
                  <a:gd name="T31" fmla="*/ 114 h 936"/>
                  <a:gd name="T32" fmla="*/ 397 w 482"/>
                  <a:gd name="T33" fmla="*/ 57 h 936"/>
                  <a:gd name="T34" fmla="*/ 369 w 482"/>
                  <a:gd name="T35" fmla="*/ 29 h 936"/>
                  <a:gd name="T36" fmla="*/ 227 w 482"/>
                  <a:gd name="T37" fmla="*/ 29 h 936"/>
                  <a:gd name="T38" fmla="*/ 114 w 482"/>
                  <a:gd name="T39" fmla="*/ 0 h 936"/>
                  <a:gd name="T40" fmla="*/ 0 w 482"/>
                  <a:gd name="T41" fmla="*/ 85 h 936"/>
                  <a:gd name="T42" fmla="*/ 28 w 482"/>
                  <a:gd name="T43" fmla="*/ 142 h 936"/>
                  <a:gd name="T44" fmla="*/ 85 w 482"/>
                  <a:gd name="T45" fmla="*/ 199 h 936"/>
                  <a:gd name="T46" fmla="*/ 85 w 482"/>
                  <a:gd name="T47" fmla="*/ 255 h 936"/>
                  <a:gd name="T48" fmla="*/ 114 w 482"/>
                  <a:gd name="T49" fmla="*/ 340 h 936"/>
                  <a:gd name="T50" fmla="*/ 142 w 482"/>
                  <a:gd name="T51" fmla="*/ 340 h 936"/>
                  <a:gd name="T52" fmla="*/ 199 w 482"/>
                  <a:gd name="T53" fmla="*/ 426 h 936"/>
                  <a:gd name="T54" fmla="*/ 170 w 482"/>
                  <a:gd name="T55" fmla="*/ 511 h 936"/>
                  <a:gd name="T56" fmla="*/ 114 w 482"/>
                  <a:gd name="T57" fmla="*/ 511 h 936"/>
                  <a:gd name="T58" fmla="*/ 142 w 482"/>
                  <a:gd name="T59" fmla="*/ 624 h 936"/>
                  <a:gd name="T60" fmla="*/ 85 w 482"/>
                  <a:gd name="T61" fmla="*/ 652 h 936"/>
                  <a:gd name="T62" fmla="*/ 114 w 482"/>
                  <a:gd name="T63" fmla="*/ 652 h 936"/>
                  <a:gd name="T64" fmla="*/ 142 w 482"/>
                  <a:gd name="T65" fmla="*/ 652 h 936"/>
                  <a:gd name="T66" fmla="*/ 199 w 482"/>
                  <a:gd name="T67" fmla="*/ 681 h 936"/>
                  <a:gd name="T68" fmla="*/ 199 w 482"/>
                  <a:gd name="T69" fmla="*/ 709 h 936"/>
                  <a:gd name="T70" fmla="*/ 142 w 482"/>
                  <a:gd name="T71" fmla="*/ 766 h 936"/>
                  <a:gd name="T72" fmla="*/ 142 w 482"/>
                  <a:gd name="T73" fmla="*/ 794 h 936"/>
                  <a:gd name="T74" fmla="*/ 227 w 482"/>
                  <a:gd name="T75" fmla="*/ 794 h 936"/>
                  <a:gd name="T76" fmla="*/ 227 w 482"/>
                  <a:gd name="T77" fmla="*/ 822 h 936"/>
                  <a:gd name="T78" fmla="*/ 284 w 482"/>
                  <a:gd name="T79" fmla="*/ 879 h 936"/>
                  <a:gd name="T80" fmla="*/ 340 w 482"/>
                  <a:gd name="T81" fmla="*/ 879 h 936"/>
                  <a:gd name="T82" fmla="*/ 397 w 482"/>
                  <a:gd name="T83" fmla="*/ 936 h 936"/>
                  <a:gd name="T84" fmla="*/ 454 w 482"/>
                  <a:gd name="T85" fmla="*/ 936 h 936"/>
                  <a:gd name="T86" fmla="*/ 482 w 482"/>
                  <a:gd name="T87" fmla="*/ 907 h 936"/>
                  <a:gd name="T88" fmla="*/ 482 w 482"/>
                  <a:gd name="T89" fmla="*/ 851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2" h="936">
                    <a:moveTo>
                      <a:pt x="482" y="851"/>
                    </a:moveTo>
                    <a:lnTo>
                      <a:pt x="397" y="794"/>
                    </a:lnTo>
                    <a:lnTo>
                      <a:pt x="425" y="737"/>
                    </a:lnTo>
                    <a:lnTo>
                      <a:pt x="340" y="709"/>
                    </a:lnTo>
                    <a:lnTo>
                      <a:pt x="340" y="681"/>
                    </a:lnTo>
                    <a:lnTo>
                      <a:pt x="397" y="681"/>
                    </a:lnTo>
                    <a:lnTo>
                      <a:pt x="397" y="652"/>
                    </a:lnTo>
                    <a:lnTo>
                      <a:pt x="369" y="652"/>
                    </a:lnTo>
                    <a:lnTo>
                      <a:pt x="397" y="567"/>
                    </a:lnTo>
                    <a:lnTo>
                      <a:pt x="340" y="539"/>
                    </a:lnTo>
                    <a:lnTo>
                      <a:pt x="312" y="482"/>
                    </a:lnTo>
                    <a:lnTo>
                      <a:pt x="397" y="454"/>
                    </a:lnTo>
                    <a:lnTo>
                      <a:pt x="397" y="340"/>
                    </a:lnTo>
                    <a:lnTo>
                      <a:pt x="340" y="340"/>
                    </a:lnTo>
                    <a:lnTo>
                      <a:pt x="312" y="227"/>
                    </a:lnTo>
                    <a:lnTo>
                      <a:pt x="425" y="114"/>
                    </a:lnTo>
                    <a:lnTo>
                      <a:pt x="397" y="57"/>
                    </a:lnTo>
                    <a:lnTo>
                      <a:pt x="369" y="29"/>
                    </a:lnTo>
                    <a:lnTo>
                      <a:pt x="227" y="29"/>
                    </a:lnTo>
                    <a:lnTo>
                      <a:pt x="114" y="0"/>
                    </a:lnTo>
                    <a:lnTo>
                      <a:pt x="0" y="85"/>
                    </a:lnTo>
                    <a:lnTo>
                      <a:pt x="28" y="142"/>
                    </a:lnTo>
                    <a:lnTo>
                      <a:pt x="85" y="199"/>
                    </a:lnTo>
                    <a:lnTo>
                      <a:pt x="85" y="255"/>
                    </a:lnTo>
                    <a:lnTo>
                      <a:pt x="114" y="340"/>
                    </a:lnTo>
                    <a:lnTo>
                      <a:pt x="142" y="340"/>
                    </a:lnTo>
                    <a:lnTo>
                      <a:pt x="199" y="426"/>
                    </a:lnTo>
                    <a:lnTo>
                      <a:pt x="170" y="511"/>
                    </a:lnTo>
                    <a:lnTo>
                      <a:pt x="114" y="511"/>
                    </a:lnTo>
                    <a:lnTo>
                      <a:pt x="142" y="624"/>
                    </a:lnTo>
                    <a:lnTo>
                      <a:pt x="85" y="652"/>
                    </a:lnTo>
                    <a:lnTo>
                      <a:pt x="114" y="652"/>
                    </a:lnTo>
                    <a:lnTo>
                      <a:pt x="142" y="652"/>
                    </a:lnTo>
                    <a:lnTo>
                      <a:pt x="199" y="681"/>
                    </a:lnTo>
                    <a:lnTo>
                      <a:pt x="199" y="709"/>
                    </a:lnTo>
                    <a:lnTo>
                      <a:pt x="142" y="766"/>
                    </a:lnTo>
                    <a:lnTo>
                      <a:pt x="142" y="794"/>
                    </a:lnTo>
                    <a:lnTo>
                      <a:pt x="227" y="794"/>
                    </a:lnTo>
                    <a:lnTo>
                      <a:pt x="227" y="822"/>
                    </a:lnTo>
                    <a:lnTo>
                      <a:pt x="284" y="879"/>
                    </a:lnTo>
                    <a:lnTo>
                      <a:pt x="340" y="879"/>
                    </a:lnTo>
                    <a:lnTo>
                      <a:pt x="397" y="936"/>
                    </a:lnTo>
                    <a:lnTo>
                      <a:pt x="454" y="936"/>
                    </a:lnTo>
                    <a:lnTo>
                      <a:pt x="482" y="907"/>
                    </a:lnTo>
                    <a:lnTo>
                      <a:pt x="482" y="85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3" name="Freeform 313"/>
              <p:cNvSpPr>
                <a:spLocks/>
              </p:cNvSpPr>
              <p:nvPr/>
            </p:nvSpPr>
            <p:spPr bwMode="auto">
              <a:xfrm>
                <a:off x="2344" y="1764"/>
                <a:ext cx="482" cy="510"/>
              </a:xfrm>
              <a:custGeom>
                <a:avLst/>
                <a:gdLst>
                  <a:gd name="T0" fmla="*/ 368 w 482"/>
                  <a:gd name="T1" fmla="*/ 510 h 510"/>
                  <a:gd name="T2" fmla="*/ 425 w 482"/>
                  <a:gd name="T3" fmla="*/ 482 h 510"/>
                  <a:gd name="T4" fmla="*/ 397 w 482"/>
                  <a:gd name="T5" fmla="*/ 369 h 510"/>
                  <a:gd name="T6" fmla="*/ 453 w 482"/>
                  <a:gd name="T7" fmla="*/ 369 h 510"/>
                  <a:gd name="T8" fmla="*/ 482 w 482"/>
                  <a:gd name="T9" fmla="*/ 284 h 510"/>
                  <a:gd name="T10" fmla="*/ 425 w 482"/>
                  <a:gd name="T11" fmla="*/ 198 h 510"/>
                  <a:gd name="T12" fmla="*/ 397 w 482"/>
                  <a:gd name="T13" fmla="*/ 198 h 510"/>
                  <a:gd name="T14" fmla="*/ 368 w 482"/>
                  <a:gd name="T15" fmla="*/ 113 h 510"/>
                  <a:gd name="T16" fmla="*/ 368 w 482"/>
                  <a:gd name="T17" fmla="*/ 57 h 510"/>
                  <a:gd name="T18" fmla="*/ 311 w 482"/>
                  <a:gd name="T19" fmla="*/ 0 h 510"/>
                  <a:gd name="T20" fmla="*/ 198 w 482"/>
                  <a:gd name="T21" fmla="*/ 57 h 510"/>
                  <a:gd name="T22" fmla="*/ 170 w 482"/>
                  <a:gd name="T23" fmla="*/ 142 h 510"/>
                  <a:gd name="T24" fmla="*/ 113 w 482"/>
                  <a:gd name="T25" fmla="*/ 113 h 510"/>
                  <a:gd name="T26" fmla="*/ 0 w 482"/>
                  <a:gd name="T27" fmla="*/ 198 h 510"/>
                  <a:gd name="T28" fmla="*/ 113 w 482"/>
                  <a:gd name="T29" fmla="*/ 397 h 510"/>
                  <a:gd name="T30" fmla="*/ 113 w 482"/>
                  <a:gd name="T31" fmla="*/ 425 h 510"/>
                  <a:gd name="T32" fmla="*/ 141 w 482"/>
                  <a:gd name="T33" fmla="*/ 510 h 510"/>
                  <a:gd name="T34" fmla="*/ 311 w 482"/>
                  <a:gd name="T35" fmla="*/ 482 h 510"/>
                  <a:gd name="T36" fmla="*/ 368 w 482"/>
                  <a:gd name="T37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82" h="510">
                    <a:moveTo>
                      <a:pt x="368" y="510"/>
                    </a:moveTo>
                    <a:lnTo>
                      <a:pt x="425" y="482"/>
                    </a:lnTo>
                    <a:lnTo>
                      <a:pt x="397" y="369"/>
                    </a:lnTo>
                    <a:lnTo>
                      <a:pt x="453" y="369"/>
                    </a:lnTo>
                    <a:lnTo>
                      <a:pt x="482" y="284"/>
                    </a:lnTo>
                    <a:lnTo>
                      <a:pt x="425" y="198"/>
                    </a:lnTo>
                    <a:lnTo>
                      <a:pt x="397" y="198"/>
                    </a:lnTo>
                    <a:lnTo>
                      <a:pt x="368" y="113"/>
                    </a:lnTo>
                    <a:lnTo>
                      <a:pt x="368" y="57"/>
                    </a:lnTo>
                    <a:lnTo>
                      <a:pt x="311" y="0"/>
                    </a:lnTo>
                    <a:lnTo>
                      <a:pt x="198" y="57"/>
                    </a:lnTo>
                    <a:lnTo>
                      <a:pt x="170" y="142"/>
                    </a:lnTo>
                    <a:lnTo>
                      <a:pt x="113" y="113"/>
                    </a:lnTo>
                    <a:lnTo>
                      <a:pt x="0" y="198"/>
                    </a:lnTo>
                    <a:lnTo>
                      <a:pt x="113" y="397"/>
                    </a:lnTo>
                    <a:lnTo>
                      <a:pt x="113" y="425"/>
                    </a:lnTo>
                    <a:lnTo>
                      <a:pt x="141" y="510"/>
                    </a:lnTo>
                    <a:lnTo>
                      <a:pt x="311" y="482"/>
                    </a:lnTo>
                    <a:lnTo>
                      <a:pt x="368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4" name="Freeform 314"/>
              <p:cNvSpPr>
                <a:spLocks/>
              </p:cNvSpPr>
              <p:nvPr/>
            </p:nvSpPr>
            <p:spPr bwMode="auto">
              <a:xfrm>
                <a:off x="2003" y="2161"/>
                <a:ext cx="511" cy="368"/>
              </a:xfrm>
              <a:custGeom>
                <a:avLst/>
                <a:gdLst>
                  <a:gd name="T0" fmla="*/ 454 w 511"/>
                  <a:gd name="T1" fmla="*/ 0 h 368"/>
                  <a:gd name="T2" fmla="*/ 426 w 511"/>
                  <a:gd name="T3" fmla="*/ 28 h 368"/>
                  <a:gd name="T4" fmla="*/ 199 w 511"/>
                  <a:gd name="T5" fmla="*/ 28 h 368"/>
                  <a:gd name="T6" fmla="*/ 0 w 511"/>
                  <a:gd name="T7" fmla="*/ 57 h 368"/>
                  <a:gd name="T8" fmla="*/ 85 w 511"/>
                  <a:gd name="T9" fmla="*/ 113 h 368"/>
                  <a:gd name="T10" fmla="*/ 114 w 511"/>
                  <a:gd name="T11" fmla="*/ 340 h 368"/>
                  <a:gd name="T12" fmla="*/ 171 w 511"/>
                  <a:gd name="T13" fmla="*/ 340 h 368"/>
                  <a:gd name="T14" fmla="*/ 227 w 511"/>
                  <a:gd name="T15" fmla="*/ 368 h 368"/>
                  <a:gd name="T16" fmla="*/ 284 w 511"/>
                  <a:gd name="T17" fmla="*/ 312 h 368"/>
                  <a:gd name="T18" fmla="*/ 369 w 511"/>
                  <a:gd name="T19" fmla="*/ 312 h 368"/>
                  <a:gd name="T20" fmla="*/ 341 w 511"/>
                  <a:gd name="T21" fmla="*/ 368 h 368"/>
                  <a:gd name="T22" fmla="*/ 397 w 511"/>
                  <a:gd name="T23" fmla="*/ 368 h 368"/>
                  <a:gd name="T24" fmla="*/ 511 w 511"/>
                  <a:gd name="T25" fmla="*/ 170 h 368"/>
                  <a:gd name="T26" fmla="*/ 482 w 511"/>
                  <a:gd name="T27" fmla="*/ 113 h 368"/>
                  <a:gd name="T28" fmla="*/ 454 w 511"/>
                  <a:gd name="T29" fmla="*/ 28 h 368"/>
                  <a:gd name="T30" fmla="*/ 454 w 511"/>
                  <a:gd name="T31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11" h="368">
                    <a:moveTo>
                      <a:pt x="454" y="0"/>
                    </a:moveTo>
                    <a:lnTo>
                      <a:pt x="426" y="28"/>
                    </a:lnTo>
                    <a:lnTo>
                      <a:pt x="199" y="28"/>
                    </a:lnTo>
                    <a:lnTo>
                      <a:pt x="0" y="57"/>
                    </a:lnTo>
                    <a:lnTo>
                      <a:pt x="85" y="113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227" y="368"/>
                    </a:lnTo>
                    <a:lnTo>
                      <a:pt x="284" y="312"/>
                    </a:lnTo>
                    <a:lnTo>
                      <a:pt x="369" y="312"/>
                    </a:lnTo>
                    <a:lnTo>
                      <a:pt x="341" y="368"/>
                    </a:lnTo>
                    <a:lnTo>
                      <a:pt x="397" y="368"/>
                    </a:lnTo>
                    <a:lnTo>
                      <a:pt x="511" y="170"/>
                    </a:lnTo>
                    <a:lnTo>
                      <a:pt x="482" y="113"/>
                    </a:lnTo>
                    <a:lnTo>
                      <a:pt x="454" y="28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5" name="Freeform 315"/>
              <p:cNvSpPr>
                <a:spLocks/>
              </p:cNvSpPr>
              <p:nvPr/>
            </p:nvSpPr>
            <p:spPr bwMode="auto">
              <a:xfrm>
                <a:off x="2117" y="2473"/>
                <a:ext cx="255" cy="255"/>
              </a:xfrm>
              <a:custGeom>
                <a:avLst/>
                <a:gdLst>
                  <a:gd name="T0" fmla="*/ 227 w 255"/>
                  <a:gd name="T1" fmla="*/ 56 h 255"/>
                  <a:gd name="T2" fmla="*/ 255 w 255"/>
                  <a:gd name="T3" fmla="*/ 0 h 255"/>
                  <a:gd name="T4" fmla="*/ 170 w 255"/>
                  <a:gd name="T5" fmla="*/ 0 h 255"/>
                  <a:gd name="T6" fmla="*/ 113 w 255"/>
                  <a:gd name="T7" fmla="*/ 56 h 255"/>
                  <a:gd name="T8" fmla="*/ 57 w 255"/>
                  <a:gd name="T9" fmla="*/ 28 h 255"/>
                  <a:gd name="T10" fmla="*/ 0 w 255"/>
                  <a:gd name="T11" fmla="*/ 28 h 255"/>
                  <a:gd name="T12" fmla="*/ 28 w 255"/>
                  <a:gd name="T13" fmla="*/ 142 h 255"/>
                  <a:gd name="T14" fmla="*/ 57 w 255"/>
                  <a:gd name="T15" fmla="*/ 198 h 255"/>
                  <a:gd name="T16" fmla="*/ 113 w 255"/>
                  <a:gd name="T17" fmla="*/ 170 h 255"/>
                  <a:gd name="T18" fmla="*/ 85 w 255"/>
                  <a:gd name="T19" fmla="*/ 227 h 255"/>
                  <a:gd name="T20" fmla="*/ 113 w 255"/>
                  <a:gd name="T21" fmla="*/ 255 h 255"/>
                  <a:gd name="T22" fmla="*/ 170 w 255"/>
                  <a:gd name="T23" fmla="*/ 227 h 255"/>
                  <a:gd name="T24" fmla="*/ 255 w 255"/>
                  <a:gd name="T25" fmla="*/ 113 h 255"/>
                  <a:gd name="T26" fmla="*/ 255 w 255"/>
                  <a:gd name="T27" fmla="*/ 56 h 255"/>
                  <a:gd name="T28" fmla="*/ 227 w 255"/>
                  <a:gd name="T29" fmla="*/ 5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5" h="255">
                    <a:moveTo>
                      <a:pt x="227" y="56"/>
                    </a:moveTo>
                    <a:lnTo>
                      <a:pt x="255" y="0"/>
                    </a:lnTo>
                    <a:lnTo>
                      <a:pt x="170" y="0"/>
                    </a:lnTo>
                    <a:lnTo>
                      <a:pt x="113" y="56"/>
                    </a:lnTo>
                    <a:lnTo>
                      <a:pt x="57" y="28"/>
                    </a:lnTo>
                    <a:lnTo>
                      <a:pt x="0" y="28"/>
                    </a:lnTo>
                    <a:lnTo>
                      <a:pt x="28" y="142"/>
                    </a:lnTo>
                    <a:lnTo>
                      <a:pt x="57" y="198"/>
                    </a:lnTo>
                    <a:lnTo>
                      <a:pt x="113" y="170"/>
                    </a:lnTo>
                    <a:lnTo>
                      <a:pt x="85" y="227"/>
                    </a:lnTo>
                    <a:lnTo>
                      <a:pt x="113" y="255"/>
                    </a:lnTo>
                    <a:lnTo>
                      <a:pt x="170" y="227"/>
                    </a:lnTo>
                    <a:lnTo>
                      <a:pt x="255" y="113"/>
                    </a:lnTo>
                    <a:lnTo>
                      <a:pt x="255" y="56"/>
                    </a:lnTo>
                    <a:lnTo>
                      <a:pt x="227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6" name="Freeform 316"/>
              <p:cNvSpPr>
                <a:spLocks/>
              </p:cNvSpPr>
              <p:nvPr/>
            </p:nvSpPr>
            <p:spPr bwMode="auto">
              <a:xfrm>
                <a:off x="2287" y="2246"/>
                <a:ext cx="652" cy="794"/>
              </a:xfrm>
              <a:custGeom>
                <a:avLst/>
                <a:gdLst>
                  <a:gd name="T0" fmla="*/ 0 w 652"/>
                  <a:gd name="T1" fmla="*/ 454 h 794"/>
                  <a:gd name="T2" fmla="*/ 198 w 652"/>
                  <a:gd name="T3" fmla="*/ 567 h 794"/>
                  <a:gd name="T4" fmla="*/ 198 w 652"/>
                  <a:gd name="T5" fmla="*/ 737 h 794"/>
                  <a:gd name="T6" fmla="*/ 397 w 652"/>
                  <a:gd name="T7" fmla="*/ 794 h 794"/>
                  <a:gd name="T8" fmla="*/ 425 w 652"/>
                  <a:gd name="T9" fmla="*/ 737 h 794"/>
                  <a:gd name="T10" fmla="*/ 454 w 652"/>
                  <a:gd name="T11" fmla="*/ 794 h 794"/>
                  <a:gd name="T12" fmla="*/ 482 w 652"/>
                  <a:gd name="T13" fmla="*/ 737 h 794"/>
                  <a:gd name="T14" fmla="*/ 595 w 652"/>
                  <a:gd name="T15" fmla="*/ 765 h 794"/>
                  <a:gd name="T16" fmla="*/ 652 w 652"/>
                  <a:gd name="T17" fmla="*/ 709 h 794"/>
                  <a:gd name="T18" fmla="*/ 652 w 652"/>
                  <a:gd name="T19" fmla="*/ 680 h 794"/>
                  <a:gd name="T20" fmla="*/ 567 w 652"/>
                  <a:gd name="T21" fmla="*/ 624 h 794"/>
                  <a:gd name="T22" fmla="*/ 567 w 652"/>
                  <a:gd name="T23" fmla="*/ 539 h 794"/>
                  <a:gd name="T24" fmla="*/ 595 w 652"/>
                  <a:gd name="T25" fmla="*/ 510 h 794"/>
                  <a:gd name="T26" fmla="*/ 595 w 652"/>
                  <a:gd name="T27" fmla="*/ 397 h 794"/>
                  <a:gd name="T28" fmla="*/ 567 w 652"/>
                  <a:gd name="T29" fmla="*/ 369 h 794"/>
                  <a:gd name="T30" fmla="*/ 624 w 652"/>
                  <a:gd name="T31" fmla="*/ 312 h 794"/>
                  <a:gd name="T32" fmla="*/ 624 w 652"/>
                  <a:gd name="T33" fmla="*/ 255 h 794"/>
                  <a:gd name="T34" fmla="*/ 567 w 652"/>
                  <a:gd name="T35" fmla="*/ 198 h 794"/>
                  <a:gd name="T36" fmla="*/ 567 w 652"/>
                  <a:gd name="T37" fmla="*/ 170 h 794"/>
                  <a:gd name="T38" fmla="*/ 482 w 652"/>
                  <a:gd name="T39" fmla="*/ 170 h 794"/>
                  <a:gd name="T40" fmla="*/ 482 w 652"/>
                  <a:gd name="T41" fmla="*/ 142 h 794"/>
                  <a:gd name="T42" fmla="*/ 539 w 652"/>
                  <a:gd name="T43" fmla="*/ 85 h 794"/>
                  <a:gd name="T44" fmla="*/ 539 w 652"/>
                  <a:gd name="T45" fmla="*/ 57 h 794"/>
                  <a:gd name="T46" fmla="*/ 482 w 652"/>
                  <a:gd name="T47" fmla="*/ 28 h 794"/>
                  <a:gd name="T48" fmla="*/ 425 w 652"/>
                  <a:gd name="T49" fmla="*/ 28 h 794"/>
                  <a:gd name="T50" fmla="*/ 368 w 652"/>
                  <a:gd name="T51" fmla="*/ 0 h 794"/>
                  <a:gd name="T52" fmla="*/ 198 w 652"/>
                  <a:gd name="T53" fmla="*/ 28 h 794"/>
                  <a:gd name="T54" fmla="*/ 227 w 652"/>
                  <a:gd name="T55" fmla="*/ 85 h 794"/>
                  <a:gd name="T56" fmla="*/ 113 w 652"/>
                  <a:gd name="T57" fmla="*/ 283 h 794"/>
                  <a:gd name="T58" fmla="*/ 85 w 652"/>
                  <a:gd name="T59" fmla="*/ 283 h 794"/>
                  <a:gd name="T60" fmla="*/ 85 w 652"/>
                  <a:gd name="T61" fmla="*/ 340 h 794"/>
                  <a:gd name="T62" fmla="*/ 0 w 652"/>
                  <a:gd name="T63" fmla="*/ 45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52" h="794">
                    <a:moveTo>
                      <a:pt x="0" y="454"/>
                    </a:moveTo>
                    <a:lnTo>
                      <a:pt x="198" y="567"/>
                    </a:lnTo>
                    <a:lnTo>
                      <a:pt x="198" y="737"/>
                    </a:lnTo>
                    <a:lnTo>
                      <a:pt x="397" y="794"/>
                    </a:lnTo>
                    <a:lnTo>
                      <a:pt x="425" y="737"/>
                    </a:lnTo>
                    <a:lnTo>
                      <a:pt x="454" y="794"/>
                    </a:lnTo>
                    <a:lnTo>
                      <a:pt x="482" y="737"/>
                    </a:lnTo>
                    <a:lnTo>
                      <a:pt x="595" y="765"/>
                    </a:lnTo>
                    <a:lnTo>
                      <a:pt x="652" y="709"/>
                    </a:lnTo>
                    <a:lnTo>
                      <a:pt x="652" y="680"/>
                    </a:lnTo>
                    <a:lnTo>
                      <a:pt x="567" y="624"/>
                    </a:lnTo>
                    <a:lnTo>
                      <a:pt x="567" y="539"/>
                    </a:lnTo>
                    <a:lnTo>
                      <a:pt x="595" y="510"/>
                    </a:lnTo>
                    <a:lnTo>
                      <a:pt x="595" y="397"/>
                    </a:lnTo>
                    <a:lnTo>
                      <a:pt x="567" y="369"/>
                    </a:lnTo>
                    <a:lnTo>
                      <a:pt x="624" y="312"/>
                    </a:lnTo>
                    <a:lnTo>
                      <a:pt x="624" y="255"/>
                    </a:lnTo>
                    <a:lnTo>
                      <a:pt x="567" y="198"/>
                    </a:lnTo>
                    <a:lnTo>
                      <a:pt x="567" y="170"/>
                    </a:lnTo>
                    <a:lnTo>
                      <a:pt x="482" y="170"/>
                    </a:lnTo>
                    <a:lnTo>
                      <a:pt x="482" y="142"/>
                    </a:lnTo>
                    <a:lnTo>
                      <a:pt x="539" y="85"/>
                    </a:lnTo>
                    <a:lnTo>
                      <a:pt x="539" y="57"/>
                    </a:lnTo>
                    <a:lnTo>
                      <a:pt x="482" y="28"/>
                    </a:lnTo>
                    <a:lnTo>
                      <a:pt x="425" y="28"/>
                    </a:lnTo>
                    <a:lnTo>
                      <a:pt x="368" y="0"/>
                    </a:lnTo>
                    <a:lnTo>
                      <a:pt x="198" y="28"/>
                    </a:lnTo>
                    <a:lnTo>
                      <a:pt x="227" y="85"/>
                    </a:lnTo>
                    <a:lnTo>
                      <a:pt x="113" y="283"/>
                    </a:lnTo>
                    <a:lnTo>
                      <a:pt x="85" y="283"/>
                    </a:lnTo>
                    <a:lnTo>
                      <a:pt x="85" y="340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7" name="Freeform 317"/>
              <p:cNvSpPr>
                <a:spLocks/>
              </p:cNvSpPr>
              <p:nvPr/>
            </p:nvSpPr>
            <p:spPr bwMode="auto">
              <a:xfrm>
                <a:off x="2854" y="2501"/>
                <a:ext cx="170" cy="425"/>
              </a:xfrm>
              <a:custGeom>
                <a:avLst/>
                <a:gdLst>
                  <a:gd name="T0" fmla="*/ 170 w 170"/>
                  <a:gd name="T1" fmla="*/ 57 h 425"/>
                  <a:gd name="T2" fmla="*/ 113 w 170"/>
                  <a:gd name="T3" fmla="*/ 0 h 425"/>
                  <a:gd name="T4" fmla="*/ 57 w 170"/>
                  <a:gd name="T5" fmla="*/ 0 h 425"/>
                  <a:gd name="T6" fmla="*/ 57 w 170"/>
                  <a:gd name="T7" fmla="*/ 57 h 425"/>
                  <a:gd name="T8" fmla="*/ 0 w 170"/>
                  <a:gd name="T9" fmla="*/ 114 h 425"/>
                  <a:gd name="T10" fmla="*/ 28 w 170"/>
                  <a:gd name="T11" fmla="*/ 142 h 425"/>
                  <a:gd name="T12" fmla="*/ 28 w 170"/>
                  <a:gd name="T13" fmla="*/ 255 h 425"/>
                  <a:gd name="T14" fmla="*/ 0 w 170"/>
                  <a:gd name="T15" fmla="*/ 284 h 425"/>
                  <a:gd name="T16" fmla="*/ 0 w 170"/>
                  <a:gd name="T17" fmla="*/ 369 h 425"/>
                  <a:gd name="T18" fmla="*/ 85 w 170"/>
                  <a:gd name="T19" fmla="*/ 425 h 425"/>
                  <a:gd name="T20" fmla="*/ 142 w 170"/>
                  <a:gd name="T21" fmla="*/ 397 h 425"/>
                  <a:gd name="T22" fmla="*/ 142 w 170"/>
                  <a:gd name="T23" fmla="*/ 284 h 425"/>
                  <a:gd name="T24" fmla="*/ 170 w 170"/>
                  <a:gd name="T25" fmla="*/ 227 h 425"/>
                  <a:gd name="T26" fmla="*/ 142 w 170"/>
                  <a:gd name="T27" fmla="*/ 142 h 425"/>
                  <a:gd name="T28" fmla="*/ 142 w 170"/>
                  <a:gd name="T29" fmla="*/ 85 h 425"/>
                  <a:gd name="T30" fmla="*/ 170 w 170"/>
                  <a:gd name="T31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0" h="425">
                    <a:moveTo>
                      <a:pt x="170" y="57"/>
                    </a:moveTo>
                    <a:lnTo>
                      <a:pt x="113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114"/>
                    </a:lnTo>
                    <a:lnTo>
                      <a:pt x="28" y="142"/>
                    </a:lnTo>
                    <a:lnTo>
                      <a:pt x="28" y="255"/>
                    </a:lnTo>
                    <a:lnTo>
                      <a:pt x="0" y="284"/>
                    </a:lnTo>
                    <a:lnTo>
                      <a:pt x="0" y="369"/>
                    </a:lnTo>
                    <a:lnTo>
                      <a:pt x="85" y="425"/>
                    </a:lnTo>
                    <a:lnTo>
                      <a:pt x="142" y="397"/>
                    </a:lnTo>
                    <a:lnTo>
                      <a:pt x="142" y="284"/>
                    </a:lnTo>
                    <a:lnTo>
                      <a:pt x="170" y="227"/>
                    </a:lnTo>
                    <a:lnTo>
                      <a:pt x="142" y="142"/>
                    </a:lnTo>
                    <a:lnTo>
                      <a:pt x="142" y="85"/>
                    </a:lnTo>
                    <a:lnTo>
                      <a:pt x="17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3" name="Freeform 323"/>
              <p:cNvSpPr>
                <a:spLocks/>
              </p:cNvSpPr>
              <p:nvPr/>
            </p:nvSpPr>
            <p:spPr bwMode="auto">
              <a:xfrm>
                <a:off x="5150" y="1877"/>
                <a:ext cx="511" cy="567"/>
              </a:xfrm>
              <a:custGeom>
                <a:avLst/>
                <a:gdLst>
                  <a:gd name="T0" fmla="*/ 57 w 511"/>
                  <a:gd name="T1" fmla="*/ 114 h 567"/>
                  <a:gd name="T2" fmla="*/ 85 w 511"/>
                  <a:gd name="T3" fmla="*/ 227 h 567"/>
                  <a:gd name="T4" fmla="*/ 0 w 511"/>
                  <a:gd name="T5" fmla="*/ 227 h 567"/>
                  <a:gd name="T6" fmla="*/ 29 w 511"/>
                  <a:gd name="T7" fmla="*/ 284 h 567"/>
                  <a:gd name="T8" fmla="*/ 85 w 511"/>
                  <a:gd name="T9" fmla="*/ 284 h 567"/>
                  <a:gd name="T10" fmla="*/ 142 w 511"/>
                  <a:gd name="T11" fmla="*/ 341 h 567"/>
                  <a:gd name="T12" fmla="*/ 142 w 511"/>
                  <a:gd name="T13" fmla="*/ 397 h 567"/>
                  <a:gd name="T14" fmla="*/ 170 w 511"/>
                  <a:gd name="T15" fmla="*/ 426 h 567"/>
                  <a:gd name="T16" fmla="*/ 142 w 511"/>
                  <a:gd name="T17" fmla="*/ 482 h 567"/>
                  <a:gd name="T18" fmla="*/ 170 w 511"/>
                  <a:gd name="T19" fmla="*/ 511 h 567"/>
                  <a:gd name="T20" fmla="*/ 284 w 511"/>
                  <a:gd name="T21" fmla="*/ 482 h 567"/>
                  <a:gd name="T22" fmla="*/ 369 w 511"/>
                  <a:gd name="T23" fmla="*/ 567 h 567"/>
                  <a:gd name="T24" fmla="*/ 425 w 511"/>
                  <a:gd name="T25" fmla="*/ 539 h 567"/>
                  <a:gd name="T26" fmla="*/ 511 w 511"/>
                  <a:gd name="T27" fmla="*/ 482 h 567"/>
                  <a:gd name="T28" fmla="*/ 425 w 511"/>
                  <a:gd name="T29" fmla="*/ 426 h 567"/>
                  <a:gd name="T30" fmla="*/ 425 w 511"/>
                  <a:gd name="T31" fmla="*/ 341 h 567"/>
                  <a:gd name="T32" fmla="*/ 340 w 511"/>
                  <a:gd name="T33" fmla="*/ 256 h 567"/>
                  <a:gd name="T34" fmla="*/ 284 w 511"/>
                  <a:gd name="T35" fmla="*/ 57 h 567"/>
                  <a:gd name="T36" fmla="*/ 199 w 511"/>
                  <a:gd name="T37" fmla="*/ 0 h 567"/>
                  <a:gd name="T38" fmla="*/ 57 w 511"/>
                  <a:gd name="T39" fmla="*/ 11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11" h="567">
                    <a:moveTo>
                      <a:pt x="57" y="114"/>
                    </a:moveTo>
                    <a:lnTo>
                      <a:pt x="85" y="227"/>
                    </a:lnTo>
                    <a:lnTo>
                      <a:pt x="0" y="227"/>
                    </a:lnTo>
                    <a:lnTo>
                      <a:pt x="29" y="284"/>
                    </a:lnTo>
                    <a:lnTo>
                      <a:pt x="85" y="284"/>
                    </a:lnTo>
                    <a:lnTo>
                      <a:pt x="142" y="341"/>
                    </a:lnTo>
                    <a:lnTo>
                      <a:pt x="142" y="397"/>
                    </a:lnTo>
                    <a:lnTo>
                      <a:pt x="170" y="426"/>
                    </a:lnTo>
                    <a:lnTo>
                      <a:pt x="142" y="482"/>
                    </a:lnTo>
                    <a:lnTo>
                      <a:pt x="170" y="511"/>
                    </a:lnTo>
                    <a:lnTo>
                      <a:pt x="284" y="482"/>
                    </a:lnTo>
                    <a:lnTo>
                      <a:pt x="369" y="567"/>
                    </a:lnTo>
                    <a:lnTo>
                      <a:pt x="425" y="539"/>
                    </a:lnTo>
                    <a:lnTo>
                      <a:pt x="511" y="482"/>
                    </a:lnTo>
                    <a:lnTo>
                      <a:pt x="425" y="426"/>
                    </a:lnTo>
                    <a:lnTo>
                      <a:pt x="425" y="341"/>
                    </a:lnTo>
                    <a:lnTo>
                      <a:pt x="340" y="256"/>
                    </a:lnTo>
                    <a:lnTo>
                      <a:pt x="284" y="57"/>
                    </a:lnTo>
                    <a:lnTo>
                      <a:pt x="199" y="0"/>
                    </a:lnTo>
                    <a:lnTo>
                      <a:pt x="57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4" name="Freeform 324"/>
              <p:cNvSpPr>
                <a:spLocks/>
              </p:cNvSpPr>
              <p:nvPr/>
            </p:nvSpPr>
            <p:spPr bwMode="auto">
              <a:xfrm>
                <a:off x="4498" y="1622"/>
                <a:ext cx="851" cy="511"/>
              </a:xfrm>
              <a:custGeom>
                <a:avLst/>
                <a:gdLst>
                  <a:gd name="T0" fmla="*/ 0 w 851"/>
                  <a:gd name="T1" fmla="*/ 426 h 511"/>
                  <a:gd name="T2" fmla="*/ 57 w 851"/>
                  <a:gd name="T3" fmla="*/ 511 h 511"/>
                  <a:gd name="T4" fmla="*/ 284 w 851"/>
                  <a:gd name="T5" fmla="*/ 454 h 511"/>
                  <a:gd name="T6" fmla="*/ 312 w 851"/>
                  <a:gd name="T7" fmla="*/ 397 h 511"/>
                  <a:gd name="T8" fmla="*/ 397 w 851"/>
                  <a:gd name="T9" fmla="*/ 397 h 511"/>
                  <a:gd name="T10" fmla="*/ 425 w 851"/>
                  <a:gd name="T11" fmla="*/ 426 h 511"/>
                  <a:gd name="T12" fmla="*/ 567 w 851"/>
                  <a:gd name="T13" fmla="*/ 369 h 511"/>
                  <a:gd name="T14" fmla="*/ 652 w 851"/>
                  <a:gd name="T15" fmla="*/ 397 h 511"/>
                  <a:gd name="T16" fmla="*/ 709 w 851"/>
                  <a:gd name="T17" fmla="*/ 369 h 511"/>
                  <a:gd name="T18" fmla="*/ 851 w 851"/>
                  <a:gd name="T19" fmla="*/ 255 h 511"/>
                  <a:gd name="T20" fmla="*/ 766 w 851"/>
                  <a:gd name="T21" fmla="*/ 170 h 511"/>
                  <a:gd name="T22" fmla="*/ 766 w 851"/>
                  <a:gd name="T23" fmla="*/ 85 h 511"/>
                  <a:gd name="T24" fmla="*/ 737 w 851"/>
                  <a:gd name="T25" fmla="*/ 57 h 511"/>
                  <a:gd name="T26" fmla="*/ 681 w 851"/>
                  <a:gd name="T27" fmla="*/ 85 h 511"/>
                  <a:gd name="T28" fmla="*/ 652 w 851"/>
                  <a:gd name="T29" fmla="*/ 57 h 511"/>
                  <a:gd name="T30" fmla="*/ 624 w 851"/>
                  <a:gd name="T31" fmla="*/ 57 h 511"/>
                  <a:gd name="T32" fmla="*/ 624 w 851"/>
                  <a:gd name="T33" fmla="*/ 114 h 511"/>
                  <a:gd name="T34" fmla="*/ 567 w 851"/>
                  <a:gd name="T35" fmla="*/ 85 h 511"/>
                  <a:gd name="T36" fmla="*/ 539 w 851"/>
                  <a:gd name="T37" fmla="*/ 114 h 511"/>
                  <a:gd name="T38" fmla="*/ 454 w 851"/>
                  <a:gd name="T39" fmla="*/ 114 h 511"/>
                  <a:gd name="T40" fmla="*/ 425 w 851"/>
                  <a:gd name="T41" fmla="*/ 85 h 511"/>
                  <a:gd name="T42" fmla="*/ 397 w 851"/>
                  <a:gd name="T43" fmla="*/ 114 h 511"/>
                  <a:gd name="T44" fmla="*/ 340 w 851"/>
                  <a:gd name="T45" fmla="*/ 0 h 511"/>
                  <a:gd name="T46" fmla="*/ 312 w 851"/>
                  <a:gd name="T47" fmla="*/ 0 h 511"/>
                  <a:gd name="T48" fmla="*/ 284 w 851"/>
                  <a:gd name="T49" fmla="*/ 85 h 511"/>
                  <a:gd name="T50" fmla="*/ 255 w 851"/>
                  <a:gd name="T51" fmla="*/ 29 h 511"/>
                  <a:gd name="T52" fmla="*/ 170 w 851"/>
                  <a:gd name="T53" fmla="*/ 29 h 511"/>
                  <a:gd name="T54" fmla="*/ 170 w 851"/>
                  <a:gd name="T55" fmla="*/ 114 h 511"/>
                  <a:gd name="T56" fmla="*/ 114 w 851"/>
                  <a:gd name="T57" fmla="*/ 114 h 511"/>
                  <a:gd name="T58" fmla="*/ 114 w 851"/>
                  <a:gd name="T59" fmla="*/ 142 h 511"/>
                  <a:gd name="T60" fmla="*/ 57 w 851"/>
                  <a:gd name="T61" fmla="*/ 255 h 511"/>
                  <a:gd name="T62" fmla="*/ 85 w 851"/>
                  <a:gd name="T63" fmla="*/ 284 h 511"/>
                  <a:gd name="T64" fmla="*/ 57 w 851"/>
                  <a:gd name="T65" fmla="*/ 397 h 511"/>
                  <a:gd name="T66" fmla="*/ 0 w 851"/>
                  <a:gd name="T67" fmla="*/ 426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51" h="511">
                    <a:moveTo>
                      <a:pt x="0" y="426"/>
                    </a:moveTo>
                    <a:lnTo>
                      <a:pt x="57" y="511"/>
                    </a:lnTo>
                    <a:lnTo>
                      <a:pt x="284" y="454"/>
                    </a:lnTo>
                    <a:lnTo>
                      <a:pt x="312" y="397"/>
                    </a:lnTo>
                    <a:lnTo>
                      <a:pt x="397" y="397"/>
                    </a:lnTo>
                    <a:lnTo>
                      <a:pt x="425" y="426"/>
                    </a:lnTo>
                    <a:lnTo>
                      <a:pt x="567" y="369"/>
                    </a:lnTo>
                    <a:lnTo>
                      <a:pt x="652" y="397"/>
                    </a:lnTo>
                    <a:lnTo>
                      <a:pt x="709" y="369"/>
                    </a:lnTo>
                    <a:lnTo>
                      <a:pt x="851" y="255"/>
                    </a:lnTo>
                    <a:lnTo>
                      <a:pt x="766" y="170"/>
                    </a:lnTo>
                    <a:lnTo>
                      <a:pt x="766" y="85"/>
                    </a:lnTo>
                    <a:lnTo>
                      <a:pt x="737" y="57"/>
                    </a:lnTo>
                    <a:lnTo>
                      <a:pt x="681" y="85"/>
                    </a:lnTo>
                    <a:lnTo>
                      <a:pt x="652" y="57"/>
                    </a:lnTo>
                    <a:lnTo>
                      <a:pt x="624" y="57"/>
                    </a:lnTo>
                    <a:lnTo>
                      <a:pt x="624" y="114"/>
                    </a:lnTo>
                    <a:lnTo>
                      <a:pt x="567" y="85"/>
                    </a:lnTo>
                    <a:lnTo>
                      <a:pt x="539" y="114"/>
                    </a:lnTo>
                    <a:lnTo>
                      <a:pt x="454" y="114"/>
                    </a:lnTo>
                    <a:lnTo>
                      <a:pt x="425" y="85"/>
                    </a:lnTo>
                    <a:lnTo>
                      <a:pt x="397" y="114"/>
                    </a:lnTo>
                    <a:lnTo>
                      <a:pt x="340" y="0"/>
                    </a:lnTo>
                    <a:lnTo>
                      <a:pt x="312" y="0"/>
                    </a:lnTo>
                    <a:lnTo>
                      <a:pt x="284" y="85"/>
                    </a:lnTo>
                    <a:lnTo>
                      <a:pt x="255" y="29"/>
                    </a:lnTo>
                    <a:lnTo>
                      <a:pt x="170" y="29"/>
                    </a:lnTo>
                    <a:lnTo>
                      <a:pt x="170" y="114"/>
                    </a:lnTo>
                    <a:lnTo>
                      <a:pt x="114" y="114"/>
                    </a:lnTo>
                    <a:lnTo>
                      <a:pt x="114" y="142"/>
                    </a:lnTo>
                    <a:lnTo>
                      <a:pt x="57" y="255"/>
                    </a:lnTo>
                    <a:lnTo>
                      <a:pt x="85" y="284"/>
                    </a:lnTo>
                    <a:lnTo>
                      <a:pt x="57" y="397"/>
                    </a:lnTo>
                    <a:lnTo>
                      <a:pt x="0" y="4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5" name="Freeform 325"/>
              <p:cNvSpPr>
                <a:spLocks/>
              </p:cNvSpPr>
              <p:nvPr/>
            </p:nvSpPr>
            <p:spPr bwMode="auto">
              <a:xfrm>
                <a:off x="4441" y="1225"/>
                <a:ext cx="823" cy="511"/>
              </a:xfrm>
              <a:custGeom>
                <a:avLst/>
                <a:gdLst>
                  <a:gd name="T0" fmla="*/ 171 w 823"/>
                  <a:gd name="T1" fmla="*/ 511 h 511"/>
                  <a:gd name="T2" fmla="*/ 142 w 823"/>
                  <a:gd name="T3" fmla="*/ 454 h 511"/>
                  <a:gd name="T4" fmla="*/ 57 w 823"/>
                  <a:gd name="T5" fmla="*/ 397 h 511"/>
                  <a:gd name="T6" fmla="*/ 57 w 823"/>
                  <a:gd name="T7" fmla="*/ 341 h 511"/>
                  <a:gd name="T8" fmla="*/ 0 w 823"/>
                  <a:gd name="T9" fmla="*/ 284 h 511"/>
                  <a:gd name="T10" fmla="*/ 29 w 823"/>
                  <a:gd name="T11" fmla="*/ 85 h 511"/>
                  <a:gd name="T12" fmla="*/ 142 w 823"/>
                  <a:gd name="T13" fmla="*/ 85 h 511"/>
                  <a:gd name="T14" fmla="*/ 227 w 823"/>
                  <a:gd name="T15" fmla="*/ 57 h 511"/>
                  <a:gd name="T16" fmla="*/ 256 w 823"/>
                  <a:gd name="T17" fmla="*/ 0 h 511"/>
                  <a:gd name="T18" fmla="*/ 454 w 823"/>
                  <a:gd name="T19" fmla="*/ 57 h 511"/>
                  <a:gd name="T20" fmla="*/ 511 w 823"/>
                  <a:gd name="T21" fmla="*/ 29 h 511"/>
                  <a:gd name="T22" fmla="*/ 567 w 823"/>
                  <a:gd name="T23" fmla="*/ 114 h 511"/>
                  <a:gd name="T24" fmla="*/ 681 w 823"/>
                  <a:gd name="T25" fmla="*/ 170 h 511"/>
                  <a:gd name="T26" fmla="*/ 709 w 823"/>
                  <a:gd name="T27" fmla="*/ 227 h 511"/>
                  <a:gd name="T28" fmla="*/ 823 w 823"/>
                  <a:gd name="T29" fmla="*/ 341 h 511"/>
                  <a:gd name="T30" fmla="*/ 794 w 823"/>
                  <a:gd name="T31" fmla="*/ 397 h 511"/>
                  <a:gd name="T32" fmla="*/ 794 w 823"/>
                  <a:gd name="T33" fmla="*/ 454 h 511"/>
                  <a:gd name="T34" fmla="*/ 738 w 823"/>
                  <a:gd name="T35" fmla="*/ 482 h 511"/>
                  <a:gd name="T36" fmla="*/ 709 w 823"/>
                  <a:gd name="T37" fmla="*/ 454 h 511"/>
                  <a:gd name="T38" fmla="*/ 681 w 823"/>
                  <a:gd name="T39" fmla="*/ 454 h 511"/>
                  <a:gd name="T40" fmla="*/ 681 w 823"/>
                  <a:gd name="T41" fmla="*/ 511 h 511"/>
                  <a:gd name="T42" fmla="*/ 624 w 823"/>
                  <a:gd name="T43" fmla="*/ 482 h 511"/>
                  <a:gd name="T44" fmla="*/ 596 w 823"/>
                  <a:gd name="T45" fmla="*/ 511 h 511"/>
                  <a:gd name="T46" fmla="*/ 511 w 823"/>
                  <a:gd name="T47" fmla="*/ 511 h 511"/>
                  <a:gd name="T48" fmla="*/ 482 w 823"/>
                  <a:gd name="T49" fmla="*/ 482 h 511"/>
                  <a:gd name="T50" fmla="*/ 454 w 823"/>
                  <a:gd name="T51" fmla="*/ 511 h 511"/>
                  <a:gd name="T52" fmla="*/ 397 w 823"/>
                  <a:gd name="T53" fmla="*/ 397 h 511"/>
                  <a:gd name="T54" fmla="*/ 369 w 823"/>
                  <a:gd name="T55" fmla="*/ 397 h 511"/>
                  <a:gd name="T56" fmla="*/ 341 w 823"/>
                  <a:gd name="T57" fmla="*/ 482 h 511"/>
                  <a:gd name="T58" fmla="*/ 312 w 823"/>
                  <a:gd name="T59" fmla="*/ 426 h 511"/>
                  <a:gd name="T60" fmla="*/ 227 w 823"/>
                  <a:gd name="T61" fmla="*/ 426 h 511"/>
                  <a:gd name="T62" fmla="*/ 227 w 823"/>
                  <a:gd name="T63" fmla="*/ 511 h 511"/>
                  <a:gd name="T64" fmla="*/ 171 w 823"/>
                  <a:gd name="T65" fmla="*/ 51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3" h="511">
                    <a:moveTo>
                      <a:pt x="171" y="511"/>
                    </a:moveTo>
                    <a:lnTo>
                      <a:pt x="142" y="454"/>
                    </a:lnTo>
                    <a:lnTo>
                      <a:pt x="57" y="397"/>
                    </a:lnTo>
                    <a:lnTo>
                      <a:pt x="57" y="341"/>
                    </a:lnTo>
                    <a:lnTo>
                      <a:pt x="0" y="284"/>
                    </a:lnTo>
                    <a:lnTo>
                      <a:pt x="29" y="85"/>
                    </a:lnTo>
                    <a:lnTo>
                      <a:pt x="142" y="85"/>
                    </a:lnTo>
                    <a:lnTo>
                      <a:pt x="227" y="57"/>
                    </a:lnTo>
                    <a:lnTo>
                      <a:pt x="256" y="0"/>
                    </a:lnTo>
                    <a:lnTo>
                      <a:pt x="454" y="57"/>
                    </a:lnTo>
                    <a:lnTo>
                      <a:pt x="511" y="29"/>
                    </a:lnTo>
                    <a:lnTo>
                      <a:pt x="567" y="114"/>
                    </a:lnTo>
                    <a:lnTo>
                      <a:pt x="681" y="170"/>
                    </a:lnTo>
                    <a:lnTo>
                      <a:pt x="709" y="227"/>
                    </a:lnTo>
                    <a:lnTo>
                      <a:pt x="823" y="341"/>
                    </a:lnTo>
                    <a:lnTo>
                      <a:pt x="794" y="397"/>
                    </a:lnTo>
                    <a:lnTo>
                      <a:pt x="794" y="454"/>
                    </a:lnTo>
                    <a:lnTo>
                      <a:pt x="738" y="482"/>
                    </a:lnTo>
                    <a:lnTo>
                      <a:pt x="709" y="454"/>
                    </a:lnTo>
                    <a:lnTo>
                      <a:pt x="681" y="454"/>
                    </a:lnTo>
                    <a:lnTo>
                      <a:pt x="681" y="511"/>
                    </a:lnTo>
                    <a:lnTo>
                      <a:pt x="624" y="482"/>
                    </a:lnTo>
                    <a:lnTo>
                      <a:pt x="596" y="511"/>
                    </a:lnTo>
                    <a:lnTo>
                      <a:pt x="511" y="511"/>
                    </a:lnTo>
                    <a:lnTo>
                      <a:pt x="482" y="482"/>
                    </a:lnTo>
                    <a:lnTo>
                      <a:pt x="454" y="511"/>
                    </a:lnTo>
                    <a:lnTo>
                      <a:pt x="397" y="397"/>
                    </a:lnTo>
                    <a:lnTo>
                      <a:pt x="369" y="397"/>
                    </a:lnTo>
                    <a:lnTo>
                      <a:pt x="341" y="482"/>
                    </a:lnTo>
                    <a:lnTo>
                      <a:pt x="312" y="426"/>
                    </a:lnTo>
                    <a:lnTo>
                      <a:pt x="227" y="426"/>
                    </a:lnTo>
                    <a:lnTo>
                      <a:pt x="227" y="511"/>
                    </a:lnTo>
                    <a:lnTo>
                      <a:pt x="171" y="5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9" name="グループ化 58"/>
            <p:cNvGrpSpPr/>
            <p:nvPr/>
          </p:nvGrpSpPr>
          <p:grpSpPr>
            <a:xfrm>
              <a:off x="4477385" y="4331073"/>
              <a:ext cx="1381602" cy="1622439"/>
              <a:chOff x="4477385" y="4331073"/>
              <a:chExt cx="1381602" cy="1622439"/>
            </a:xfrm>
          </p:grpSpPr>
          <p:sp>
            <p:nvSpPr>
              <p:cNvPr id="60" name="正方形/長方形 59"/>
              <p:cNvSpPr/>
              <p:nvPr/>
            </p:nvSpPr>
            <p:spPr>
              <a:xfrm>
                <a:off x="4988243" y="516911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4477385" y="4996677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4800600" y="433107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5366544" y="4828139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4863307" y="567651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</p:grpSp>
        <p:grpSp>
          <p:nvGrpSpPr>
            <p:cNvPr id="65" name="グループ化 64"/>
            <p:cNvGrpSpPr/>
            <p:nvPr/>
          </p:nvGrpSpPr>
          <p:grpSpPr>
            <a:xfrm>
              <a:off x="429858" y="2172592"/>
              <a:ext cx="8556980" cy="8268803"/>
              <a:chOff x="429858" y="2172592"/>
              <a:chExt cx="8556980" cy="8268803"/>
            </a:xfrm>
          </p:grpSpPr>
          <p:sp>
            <p:nvSpPr>
              <p:cNvPr id="66" name="正方形/長方形 65"/>
              <p:cNvSpPr/>
              <p:nvPr/>
            </p:nvSpPr>
            <p:spPr>
              <a:xfrm>
                <a:off x="2726798" y="755025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上天草市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7356333" y="37473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阿蘇市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6002988" y="65883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美里町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429858" y="760881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苓北町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6949715" y="927143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湯前町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7081158" y="986313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多良木町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5927726" y="9998076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錦町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2846337" y="944403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津奈木町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4645465" y="68581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氷川町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5742834" y="51383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益城町</a:t>
                </a: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5595441" y="60428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甲佐町</a:t>
                </a: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7121745" y="57526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山都町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3637976" y="91009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芦北町</a:t>
                </a: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5846981" y="350595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菊池市</a:t>
                </a: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4401563" y="63636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宇城市</a:t>
                </a: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813595" y="829028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天草市</a:t>
                </a: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3549349" y="30084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南関町</a:t>
                </a: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2917600" y="401447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長洲町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4234657" y="32561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和水町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4342032" y="42070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玉東町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4050153" y="59325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宇土市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5269921" y="42163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合志市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4222176" y="528395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熊本市</a:t>
                </a: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3191888" y="349805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荒尾市</a:t>
                </a: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7320971" y="28545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南小国町</a:t>
                </a: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5257503" y="54643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嘉島町</a:t>
                </a: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6904257" y="85424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水上村</a:t>
                </a: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5073650" y="891238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山江村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5881688" y="560842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御船町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6107113" y="9634894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あさぎり町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5712044" y="80297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五木村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5826344" y="89636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相良村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4441526" y="92599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球磨村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7050088" y="47133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南阿蘇村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8244327" y="46560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高森町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4972051" y="28973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山鹿市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3751702" y="40027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玉名市</a:t>
                </a: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5002652" y="101336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人吉市</a:t>
                </a: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5257503" y="72564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八代市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6276976" y="48514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西原村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8244327" y="337175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産山村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7241754" y="21725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小国町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5624806" y="45203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菊陽町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3067489" y="100727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水俣市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6218677" y="42499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大津町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5492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65100" y="1944688"/>
            <a:ext cx="9226550" cy="8866187"/>
            <a:chOff x="165100" y="1944688"/>
            <a:chExt cx="9226550" cy="8866187"/>
          </a:xfrm>
        </p:grpSpPr>
        <p:grpSp>
          <p:nvGrpSpPr>
            <p:cNvPr id="15686" name="Group 326"/>
            <p:cNvGrpSpPr>
              <a:grpSpLocks/>
            </p:cNvGrpSpPr>
            <p:nvPr/>
          </p:nvGrpSpPr>
          <p:grpSpPr bwMode="auto">
            <a:xfrm>
              <a:off x="4305300" y="3698875"/>
              <a:ext cx="1709738" cy="2566988"/>
              <a:chOff x="2712" y="2330"/>
              <a:chExt cx="1077" cy="1617"/>
            </a:xfrm>
          </p:grpSpPr>
          <p:sp>
            <p:nvSpPr>
              <p:cNvPr id="15678" name="Freeform 318"/>
              <p:cNvSpPr>
                <a:spLocks/>
              </p:cNvSpPr>
              <p:nvPr/>
            </p:nvSpPr>
            <p:spPr bwMode="auto">
              <a:xfrm>
                <a:off x="2938" y="2330"/>
                <a:ext cx="510" cy="850"/>
              </a:xfrm>
              <a:custGeom>
                <a:avLst/>
                <a:gdLst>
                  <a:gd name="T0" fmla="*/ 0 w 510"/>
                  <a:gd name="T1" fmla="*/ 624 h 851"/>
                  <a:gd name="T2" fmla="*/ 0 w 510"/>
                  <a:gd name="T3" fmla="*/ 595 h 851"/>
                  <a:gd name="T4" fmla="*/ 57 w 510"/>
                  <a:gd name="T5" fmla="*/ 567 h 851"/>
                  <a:gd name="T6" fmla="*/ 57 w 510"/>
                  <a:gd name="T7" fmla="*/ 454 h 851"/>
                  <a:gd name="T8" fmla="*/ 85 w 510"/>
                  <a:gd name="T9" fmla="*/ 397 h 851"/>
                  <a:gd name="T10" fmla="*/ 57 w 510"/>
                  <a:gd name="T11" fmla="*/ 312 h 851"/>
                  <a:gd name="T12" fmla="*/ 57 w 510"/>
                  <a:gd name="T13" fmla="*/ 255 h 851"/>
                  <a:gd name="T14" fmla="*/ 85 w 510"/>
                  <a:gd name="T15" fmla="*/ 227 h 851"/>
                  <a:gd name="T16" fmla="*/ 142 w 510"/>
                  <a:gd name="T17" fmla="*/ 227 h 851"/>
                  <a:gd name="T18" fmla="*/ 170 w 510"/>
                  <a:gd name="T19" fmla="*/ 198 h 851"/>
                  <a:gd name="T20" fmla="*/ 170 w 510"/>
                  <a:gd name="T21" fmla="*/ 142 h 851"/>
                  <a:gd name="T22" fmla="*/ 255 w 510"/>
                  <a:gd name="T23" fmla="*/ 113 h 851"/>
                  <a:gd name="T24" fmla="*/ 340 w 510"/>
                  <a:gd name="T25" fmla="*/ 0 h 851"/>
                  <a:gd name="T26" fmla="*/ 425 w 510"/>
                  <a:gd name="T27" fmla="*/ 0 h 851"/>
                  <a:gd name="T28" fmla="*/ 425 w 510"/>
                  <a:gd name="T29" fmla="*/ 255 h 851"/>
                  <a:gd name="T30" fmla="*/ 397 w 510"/>
                  <a:gd name="T31" fmla="*/ 369 h 851"/>
                  <a:gd name="T32" fmla="*/ 397 w 510"/>
                  <a:gd name="T33" fmla="*/ 482 h 851"/>
                  <a:gd name="T34" fmla="*/ 425 w 510"/>
                  <a:gd name="T35" fmla="*/ 454 h 851"/>
                  <a:gd name="T36" fmla="*/ 454 w 510"/>
                  <a:gd name="T37" fmla="*/ 539 h 851"/>
                  <a:gd name="T38" fmla="*/ 425 w 510"/>
                  <a:gd name="T39" fmla="*/ 624 h 851"/>
                  <a:gd name="T40" fmla="*/ 510 w 510"/>
                  <a:gd name="T41" fmla="*/ 680 h 851"/>
                  <a:gd name="T42" fmla="*/ 482 w 510"/>
                  <a:gd name="T43" fmla="*/ 765 h 851"/>
                  <a:gd name="T44" fmla="*/ 397 w 510"/>
                  <a:gd name="T45" fmla="*/ 794 h 851"/>
                  <a:gd name="T46" fmla="*/ 397 w 510"/>
                  <a:gd name="T47" fmla="*/ 822 h 851"/>
                  <a:gd name="T48" fmla="*/ 312 w 510"/>
                  <a:gd name="T49" fmla="*/ 851 h 851"/>
                  <a:gd name="T50" fmla="*/ 312 w 510"/>
                  <a:gd name="T51" fmla="*/ 794 h 851"/>
                  <a:gd name="T52" fmla="*/ 227 w 510"/>
                  <a:gd name="T53" fmla="*/ 765 h 851"/>
                  <a:gd name="T54" fmla="*/ 198 w 510"/>
                  <a:gd name="T55" fmla="*/ 737 h 851"/>
                  <a:gd name="T56" fmla="*/ 113 w 510"/>
                  <a:gd name="T57" fmla="*/ 794 h 851"/>
                  <a:gd name="T58" fmla="*/ 142 w 510"/>
                  <a:gd name="T59" fmla="*/ 680 h 851"/>
                  <a:gd name="T60" fmla="*/ 113 w 510"/>
                  <a:gd name="T61" fmla="*/ 624 h 851"/>
                  <a:gd name="T62" fmla="*/ 57 w 510"/>
                  <a:gd name="T63" fmla="*/ 652 h 851"/>
                  <a:gd name="T64" fmla="*/ 0 w 510"/>
                  <a:gd name="T65" fmla="*/ 62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0" h="851">
                    <a:moveTo>
                      <a:pt x="0" y="624"/>
                    </a:moveTo>
                    <a:lnTo>
                      <a:pt x="0" y="595"/>
                    </a:lnTo>
                    <a:lnTo>
                      <a:pt x="57" y="567"/>
                    </a:lnTo>
                    <a:lnTo>
                      <a:pt x="57" y="454"/>
                    </a:lnTo>
                    <a:lnTo>
                      <a:pt x="85" y="397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70" y="198"/>
                    </a:lnTo>
                    <a:lnTo>
                      <a:pt x="170" y="142"/>
                    </a:lnTo>
                    <a:lnTo>
                      <a:pt x="255" y="113"/>
                    </a:lnTo>
                    <a:lnTo>
                      <a:pt x="340" y="0"/>
                    </a:lnTo>
                    <a:lnTo>
                      <a:pt x="425" y="0"/>
                    </a:lnTo>
                    <a:lnTo>
                      <a:pt x="425" y="255"/>
                    </a:lnTo>
                    <a:lnTo>
                      <a:pt x="397" y="369"/>
                    </a:lnTo>
                    <a:lnTo>
                      <a:pt x="397" y="482"/>
                    </a:lnTo>
                    <a:lnTo>
                      <a:pt x="425" y="454"/>
                    </a:lnTo>
                    <a:lnTo>
                      <a:pt x="454" y="539"/>
                    </a:lnTo>
                    <a:lnTo>
                      <a:pt x="425" y="624"/>
                    </a:lnTo>
                    <a:lnTo>
                      <a:pt x="510" y="680"/>
                    </a:lnTo>
                    <a:lnTo>
                      <a:pt x="482" y="765"/>
                    </a:lnTo>
                    <a:lnTo>
                      <a:pt x="397" y="794"/>
                    </a:lnTo>
                    <a:lnTo>
                      <a:pt x="397" y="822"/>
                    </a:lnTo>
                    <a:lnTo>
                      <a:pt x="312" y="851"/>
                    </a:lnTo>
                    <a:lnTo>
                      <a:pt x="312" y="794"/>
                    </a:lnTo>
                    <a:lnTo>
                      <a:pt x="227" y="765"/>
                    </a:lnTo>
                    <a:lnTo>
                      <a:pt x="198" y="737"/>
                    </a:lnTo>
                    <a:lnTo>
                      <a:pt x="113" y="794"/>
                    </a:lnTo>
                    <a:lnTo>
                      <a:pt x="142" y="680"/>
                    </a:lnTo>
                    <a:lnTo>
                      <a:pt x="113" y="624"/>
                    </a:lnTo>
                    <a:lnTo>
                      <a:pt x="57" y="652"/>
                    </a:lnTo>
                    <a:lnTo>
                      <a:pt x="0" y="62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79" name="Freeform 319"/>
              <p:cNvSpPr>
                <a:spLocks/>
              </p:cNvSpPr>
              <p:nvPr/>
            </p:nvSpPr>
            <p:spPr bwMode="auto">
              <a:xfrm>
                <a:off x="2712" y="2955"/>
                <a:ext cx="539" cy="595"/>
              </a:xfrm>
              <a:custGeom>
                <a:avLst/>
                <a:gdLst>
                  <a:gd name="T0" fmla="*/ 29 w 539"/>
                  <a:gd name="T1" fmla="*/ 85 h 595"/>
                  <a:gd name="T2" fmla="*/ 57 w 539"/>
                  <a:gd name="T3" fmla="*/ 28 h 595"/>
                  <a:gd name="T4" fmla="*/ 170 w 539"/>
                  <a:gd name="T5" fmla="*/ 56 h 595"/>
                  <a:gd name="T6" fmla="*/ 227 w 539"/>
                  <a:gd name="T7" fmla="*/ 0 h 595"/>
                  <a:gd name="T8" fmla="*/ 284 w 539"/>
                  <a:gd name="T9" fmla="*/ 28 h 595"/>
                  <a:gd name="T10" fmla="*/ 340 w 539"/>
                  <a:gd name="T11" fmla="*/ 0 h 595"/>
                  <a:gd name="T12" fmla="*/ 369 w 539"/>
                  <a:gd name="T13" fmla="*/ 56 h 595"/>
                  <a:gd name="T14" fmla="*/ 340 w 539"/>
                  <a:gd name="T15" fmla="*/ 170 h 595"/>
                  <a:gd name="T16" fmla="*/ 425 w 539"/>
                  <a:gd name="T17" fmla="*/ 113 h 595"/>
                  <a:gd name="T18" fmla="*/ 454 w 539"/>
                  <a:gd name="T19" fmla="*/ 141 h 595"/>
                  <a:gd name="T20" fmla="*/ 539 w 539"/>
                  <a:gd name="T21" fmla="*/ 170 h 595"/>
                  <a:gd name="T22" fmla="*/ 539 w 539"/>
                  <a:gd name="T23" fmla="*/ 227 h 595"/>
                  <a:gd name="T24" fmla="*/ 425 w 539"/>
                  <a:gd name="T25" fmla="*/ 312 h 595"/>
                  <a:gd name="T26" fmla="*/ 454 w 539"/>
                  <a:gd name="T27" fmla="*/ 340 h 595"/>
                  <a:gd name="T28" fmla="*/ 482 w 539"/>
                  <a:gd name="T29" fmla="*/ 368 h 595"/>
                  <a:gd name="T30" fmla="*/ 482 w 539"/>
                  <a:gd name="T31" fmla="*/ 397 h 595"/>
                  <a:gd name="T32" fmla="*/ 425 w 539"/>
                  <a:gd name="T33" fmla="*/ 482 h 595"/>
                  <a:gd name="T34" fmla="*/ 340 w 539"/>
                  <a:gd name="T35" fmla="*/ 482 h 595"/>
                  <a:gd name="T36" fmla="*/ 284 w 539"/>
                  <a:gd name="T37" fmla="*/ 510 h 595"/>
                  <a:gd name="T38" fmla="*/ 255 w 539"/>
                  <a:gd name="T39" fmla="*/ 538 h 595"/>
                  <a:gd name="T40" fmla="*/ 142 w 539"/>
                  <a:gd name="T41" fmla="*/ 595 h 595"/>
                  <a:gd name="T42" fmla="*/ 142 w 539"/>
                  <a:gd name="T43" fmla="*/ 538 h 595"/>
                  <a:gd name="T44" fmla="*/ 114 w 539"/>
                  <a:gd name="T45" fmla="*/ 482 h 595"/>
                  <a:gd name="T46" fmla="*/ 29 w 539"/>
                  <a:gd name="T47" fmla="*/ 482 h 595"/>
                  <a:gd name="T48" fmla="*/ 0 w 539"/>
                  <a:gd name="T49" fmla="*/ 453 h 595"/>
                  <a:gd name="T50" fmla="*/ 114 w 539"/>
                  <a:gd name="T51" fmla="*/ 425 h 595"/>
                  <a:gd name="T52" fmla="*/ 85 w 539"/>
                  <a:gd name="T53" fmla="*/ 397 h 595"/>
                  <a:gd name="T54" fmla="*/ 142 w 539"/>
                  <a:gd name="T55" fmla="*/ 312 h 595"/>
                  <a:gd name="T56" fmla="*/ 85 w 539"/>
                  <a:gd name="T57" fmla="*/ 170 h 595"/>
                  <a:gd name="T58" fmla="*/ 29 w 539"/>
                  <a:gd name="T59" fmla="*/ 8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39" h="595">
                    <a:moveTo>
                      <a:pt x="29" y="85"/>
                    </a:moveTo>
                    <a:lnTo>
                      <a:pt x="57" y="28"/>
                    </a:lnTo>
                    <a:lnTo>
                      <a:pt x="170" y="56"/>
                    </a:lnTo>
                    <a:lnTo>
                      <a:pt x="227" y="0"/>
                    </a:lnTo>
                    <a:lnTo>
                      <a:pt x="284" y="28"/>
                    </a:lnTo>
                    <a:lnTo>
                      <a:pt x="340" y="0"/>
                    </a:lnTo>
                    <a:lnTo>
                      <a:pt x="369" y="56"/>
                    </a:lnTo>
                    <a:lnTo>
                      <a:pt x="340" y="170"/>
                    </a:lnTo>
                    <a:lnTo>
                      <a:pt x="425" y="113"/>
                    </a:lnTo>
                    <a:lnTo>
                      <a:pt x="454" y="141"/>
                    </a:lnTo>
                    <a:lnTo>
                      <a:pt x="539" y="170"/>
                    </a:lnTo>
                    <a:lnTo>
                      <a:pt x="539" y="227"/>
                    </a:lnTo>
                    <a:lnTo>
                      <a:pt x="425" y="312"/>
                    </a:lnTo>
                    <a:lnTo>
                      <a:pt x="454" y="340"/>
                    </a:lnTo>
                    <a:lnTo>
                      <a:pt x="482" y="368"/>
                    </a:lnTo>
                    <a:lnTo>
                      <a:pt x="482" y="397"/>
                    </a:lnTo>
                    <a:lnTo>
                      <a:pt x="425" y="482"/>
                    </a:lnTo>
                    <a:lnTo>
                      <a:pt x="340" y="482"/>
                    </a:lnTo>
                    <a:lnTo>
                      <a:pt x="284" y="510"/>
                    </a:lnTo>
                    <a:lnTo>
                      <a:pt x="255" y="538"/>
                    </a:lnTo>
                    <a:lnTo>
                      <a:pt x="142" y="595"/>
                    </a:lnTo>
                    <a:lnTo>
                      <a:pt x="142" y="538"/>
                    </a:lnTo>
                    <a:lnTo>
                      <a:pt x="114" y="482"/>
                    </a:lnTo>
                    <a:lnTo>
                      <a:pt x="29" y="482"/>
                    </a:lnTo>
                    <a:lnTo>
                      <a:pt x="0" y="453"/>
                    </a:lnTo>
                    <a:lnTo>
                      <a:pt x="114" y="425"/>
                    </a:lnTo>
                    <a:lnTo>
                      <a:pt x="85" y="397"/>
                    </a:lnTo>
                    <a:lnTo>
                      <a:pt x="142" y="312"/>
                    </a:lnTo>
                    <a:lnTo>
                      <a:pt x="85" y="170"/>
                    </a:lnTo>
                    <a:lnTo>
                      <a:pt x="29" y="8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80" name="Freeform 320"/>
              <p:cNvSpPr>
                <a:spLocks/>
              </p:cNvSpPr>
              <p:nvPr/>
            </p:nvSpPr>
            <p:spPr bwMode="auto">
              <a:xfrm>
                <a:off x="2826" y="3437"/>
                <a:ext cx="737" cy="510"/>
              </a:xfrm>
              <a:custGeom>
                <a:avLst/>
                <a:gdLst>
                  <a:gd name="T0" fmla="*/ 28 w 737"/>
                  <a:gd name="T1" fmla="*/ 113 h 510"/>
                  <a:gd name="T2" fmla="*/ 141 w 737"/>
                  <a:gd name="T3" fmla="*/ 56 h 510"/>
                  <a:gd name="T4" fmla="*/ 170 w 737"/>
                  <a:gd name="T5" fmla="*/ 28 h 510"/>
                  <a:gd name="T6" fmla="*/ 226 w 737"/>
                  <a:gd name="T7" fmla="*/ 0 h 510"/>
                  <a:gd name="T8" fmla="*/ 311 w 737"/>
                  <a:gd name="T9" fmla="*/ 0 h 510"/>
                  <a:gd name="T10" fmla="*/ 340 w 737"/>
                  <a:gd name="T11" fmla="*/ 28 h 510"/>
                  <a:gd name="T12" fmla="*/ 340 w 737"/>
                  <a:gd name="T13" fmla="*/ 85 h 510"/>
                  <a:gd name="T14" fmla="*/ 368 w 737"/>
                  <a:gd name="T15" fmla="*/ 113 h 510"/>
                  <a:gd name="T16" fmla="*/ 396 w 737"/>
                  <a:gd name="T17" fmla="*/ 113 h 510"/>
                  <a:gd name="T18" fmla="*/ 453 w 737"/>
                  <a:gd name="T19" fmla="*/ 141 h 510"/>
                  <a:gd name="T20" fmla="*/ 538 w 737"/>
                  <a:gd name="T21" fmla="*/ 113 h 510"/>
                  <a:gd name="T22" fmla="*/ 652 w 737"/>
                  <a:gd name="T23" fmla="*/ 141 h 510"/>
                  <a:gd name="T24" fmla="*/ 680 w 737"/>
                  <a:gd name="T25" fmla="*/ 226 h 510"/>
                  <a:gd name="T26" fmla="*/ 652 w 737"/>
                  <a:gd name="T27" fmla="*/ 255 h 510"/>
                  <a:gd name="T28" fmla="*/ 652 w 737"/>
                  <a:gd name="T29" fmla="*/ 312 h 510"/>
                  <a:gd name="T30" fmla="*/ 680 w 737"/>
                  <a:gd name="T31" fmla="*/ 340 h 510"/>
                  <a:gd name="T32" fmla="*/ 680 w 737"/>
                  <a:gd name="T33" fmla="*/ 368 h 510"/>
                  <a:gd name="T34" fmla="*/ 737 w 737"/>
                  <a:gd name="T35" fmla="*/ 453 h 510"/>
                  <a:gd name="T36" fmla="*/ 708 w 737"/>
                  <a:gd name="T37" fmla="*/ 482 h 510"/>
                  <a:gd name="T38" fmla="*/ 652 w 737"/>
                  <a:gd name="T39" fmla="*/ 482 h 510"/>
                  <a:gd name="T40" fmla="*/ 623 w 737"/>
                  <a:gd name="T41" fmla="*/ 425 h 510"/>
                  <a:gd name="T42" fmla="*/ 567 w 737"/>
                  <a:gd name="T43" fmla="*/ 510 h 510"/>
                  <a:gd name="T44" fmla="*/ 481 w 737"/>
                  <a:gd name="T45" fmla="*/ 397 h 510"/>
                  <a:gd name="T46" fmla="*/ 453 w 737"/>
                  <a:gd name="T47" fmla="*/ 368 h 510"/>
                  <a:gd name="T48" fmla="*/ 368 w 737"/>
                  <a:gd name="T49" fmla="*/ 340 h 510"/>
                  <a:gd name="T50" fmla="*/ 311 w 737"/>
                  <a:gd name="T51" fmla="*/ 340 h 510"/>
                  <a:gd name="T52" fmla="*/ 283 w 737"/>
                  <a:gd name="T53" fmla="*/ 283 h 510"/>
                  <a:gd name="T54" fmla="*/ 170 w 737"/>
                  <a:gd name="T55" fmla="*/ 226 h 510"/>
                  <a:gd name="T56" fmla="*/ 113 w 737"/>
                  <a:gd name="T57" fmla="*/ 255 h 510"/>
                  <a:gd name="T58" fmla="*/ 56 w 737"/>
                  <a:gd name="T59" fmla="*/ 226 h 510"/>
                  <a:gd name="T60" fmla="*/ 0 w 737"/>
                  <a:gd name="T61" fmla="*/ 170 h 510"/>
                  <a:gd name="T62" fmla="*/ 28 w 737"/>
                  <a:gd name="T63" fmla="*/ 11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7" h="510">
                    <a:moveTo>
                      <a:pt x="28" y="113"/>
                    </a:moveTo>
                    <a:lnTo>
                      <a:pt x="141" y="56"/>
                    </a:lnTo>
                    <a:lnTo>
                      <a:pt x="170" y="28"/>
                    </a:lnTo>
                    <a:lnTo>
                      <a:pt x="226" y="0"/>
                    </a:lnTo>
                    <a:lnTo>
                      <a:pt x="311" y="0"/>
                    </a:lnTo>
                    <a:lnTo>
                      <a:pt x="340" y="28"/>
                    </a:lnTo>
                    <a:lnTo>
                      <a:pt x="340" y="85"/>
                    </a:lnTo>
                    <a:lnTo>
                      <a:pt x="368" y="113"/>
                    </a:lnTo>
                    <a:lnTo>
                      <a:pt x="396" y="113"/>
                    </a:lnTo>
                    <a:lnTo>
                      <a:pt x="453" y="141"/>
                    </a:lnTo>
                    <a:lnTo>
                      <a:pt x="538" y="113"/>
                    </a:lnTo>
                    <a:lnTo>
                      <a:pt x="652" y="141"/>
                    </a:lnTo>
                    <a:lnTo>
                      <a:pt x="680" y="226"/>
                    </a:lnTo>
                    <a:lnTo>
                      <a:pt x="652" y="255"/>
                    </a:lnTo>
                    <a:lnTo>
                      <a:pt x="652" y="312"/>
                    </a:lnTo>
                    <a:lnTo>
                      <a:pt x="680" y="340"/>
                    </a:lnTo>
                    <a:lnTo>
                      <a:pt x="680" y="368"/>
                    </a:lnTo>
                    <a:lnTo>
                      <a:pt x="737" y="453"/>
                    </a:lnTo>
                    <a:lnTo>
                      <a:pt x="708" y="482"/>
                    </a:lnTo>
                    <a:lnTo>
                      <a:pt x="652" y="482"/>
                    </a:lnTo>
                    <a:lnTo>
                      <a:pt x="623" y="425"/>
                    </a:lnTo>
                    <a:lnTo>
                      <a:pt x="567" y="510"/>
                    </a:lnTo>
                    <a:lnTo>
                      <a:pt x="481" y="397"/>
                    </a:lnTo>
                    <a:lnTo>
                      <a:pt x="453" y="368"/>
                    </a:lnTo>
                    <a:lnTo>
                      <a:pt x="368" y="340"/>
                    </a:lnTo>
                    <a:lnTo>
                      <a:pt x="311" y="340"/>
                    </a:lnTo>
                    <a:lnTo>
                      <a:pt x="283" y="283"/>
                    </a:lnTo>
                    <a:lnTo>
                      <a:pt x="170" y="226"/>
                    </a:lnTo>
                    <a:lnTo>
                      <a:pt x="113" y="255"/>
                    </a:lnTo>
                    <a:lnTo>
                      <a:pt x="56" y="226"/>
                    </a:lnTo>
                    <a:lnTo>
                      <a:pt x="0" y="170"/>
                    </a:lnTo>
                    <a:lnTo>
                      <a:pt x="28" y="11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81" name="Freeform 321"/>
              <p:cNvSpPr>
                <a:spLocks/>
              </p:cNvSpPr>
              <p:nvPr/>
            </p:nvSpPr>
            <p:spPr bwMode="auto">
              <a:xfrm>
                <a:off x="3137" y="3153"/>
                <a:ext cx="482" cy="397"/>
              </a:xfrm>
              <a:custGeom>
                <a:avLst/>
                <a:gdLst>
                  <a:gd name="T0" fmla="*/ 57 w 482"/>
                  <a:gd name="T1" fmla="*/ 397 h 397"/>
                  <a:gd name="T2" fmla="*/ 85 w 482"/>
                  <a:gd name="T3" fmla="*/ 397 h 397"/>
                  <a:gd name="T4" fmla="*/ 170 w 482"/>
                  <a:gd name="T5" fmla="*/ 369 h 397"/>
                  <a:gd name="T6" fmla="*/ 199 w 482"/>
                  <a:gd name="T7" fmla="*/ 340 h 397"/>
                  <a:gd name="T8" fmla="*/ 284 w 482"/>
                  <a:gd name="T9" fmla="*/ 340 h 397"/>
                  <a:gd name="T10" fmla="*/ 312 w 482"/>
                  <a:gd name="T11" fmla="*/ 284 h 397"/>
                  <a:gd name="T12" fmla="*/ 397 w 482"/>
                  <a:gd name="T13" fmla="*/ 255 h 397"/>
                  <a:gd name="T14" fmla="*/ 454 w 482"/>
                  <a:gd name="T15" fmla="*/ 255 h 397"/>
                  <a:gd name="T16" fmla="*/ 482 w 482"/>
                  <a:gd name="T17" fmla="*/ 227 h 397"/>
                  <a:gd name="T18" fmla="*/ 454 w 482"/>
                  <a:gd name="T19" fmla="*/ 142 h 397"/>
                  <a:gd name="T20" fmla="*/ 397 w 482"/>
                  <a:gd name="T21" fmla="*/ 142 h 397"/>
                  <a:gd name="T22" fmla="*/ 369 w 482"/>
                  <a:gd name="T23" fmla="*/ 114 h 397"/>
                  <a:gd name="T24" fmla="*/ 227 w 482"/>
                  <a:gd name="T25" fmla="*/ 85 h 397"/>
                  <a:gd name="T26" fmla="*/ 199 w 482"/>
                  <a:gd name="T27" fmla="*/ 0 h 397"/>
                  <a:gd name="T28" fmla="*/ 114 w 482"/>
                  <a:gd name="T29" fmla="*/ 29 h 397"/>
                  <a:gd name="T30" fmla="*/ 0 w 482"/>
                  <a:gd name="T31" fmla="*/ 114 h 397"/>
                  <a:gd name="T32" fmla="*/ 57 w 482"/>
                  <a:gd name="T33" fmla="*/ 170 h 397"/>
                  <a:gd name="T34" fmla="*/ 57 w 482"/>
                  <a:gd name="T35" fmla="*/ 199 h 397"/>
                  <a:gd name="T36" fmla="*/ 0 w 482"/>
                  <a:gd name="T37" fmla="*/ 284 h 397"/>
                  <a:gd name="T38" fmla="*/ 29 w 482"/>
                  <a:gd name="T39" fmla="*/ 312 h 397"/>
                  <a:gd name="T40" fmla="*/ 29 w 482"/>
                  <a:gd name="T41" fmla="*/ 369 h 397"/>
                  <a:gd name="T42" fmla="*/ 57 w 482"/>
                  <a:gd name="T43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2" h="397">
                    <a:moveTo>
                      <a:pt x="57" y="397"/>
                    </a:moveTo>
                    <a:lnTo>
                      <a:pt x="85" y="397"/>
                    </a:lnTo>
                    <a:lnTo>
                      <a:pt x="170" y="369"/>
                    </a:lnTo>
                    <a:lnTo>
                      <a:pt x="199" y="340"/>
                    </a:lnTo>
                    <a:lnTo>
                      <a:pt x="284" y="340"/>
                    </a:lnTo>
                    <a:lnTo>
                      <a:pt x="312" y="284"/>
                    </a:lnTo>
                    <a:lnTo>
                      <a:pt x="397" y="255"/>
                    </a:lnTo>
                    <a:lnTo>
                      <a:pt x="454" y="255"/>
                    </a:lnTo>
                    <a:lnTo>
                      <a:pt x="482" y="227"/>
                    </a:lnTo>
                    <a:lnTo>
                      <a:pt x="454" y="142"/>
                    </a:lnTo>
                    <a:lnTo>
                      <a:pt x="397" y="142"/>
                    </a:lnTo>
                    <a:lnTo>
                      <a:pt x="369" y="114"/>
                    </a:lnTo>
                    <a:lnTo>
                      <a:pt x="227" y="85"/>
                    </a:lnTo>
                    <a:lnTo>
                      <a:pt x="199" y="0"/>
                    </a:lnTo>
                    <a:lnTo>
                      <a:pt x="114" y="29"/>
                    </a:lnTo>
                    <a:lnTo>
                      <a:pt x="0" y="114"/>
                    </a:lnTo>
                    <a:lnTo>
                      <a:pt x="57" y="170"/>
                    </a:lnTo>
                    <a:lnTo>
                      <a:pt x="57" y="199"/>
                    </a:lnTo>
                    <a:lnTo>
                      <a:pt x="0" y="284"/>
                    </a:lnTo>
                    <a:lnTo>
                      <a:pt x="29" y="312"/>
                    </a:lnTo>
                    <a:lnTo>
                      <a:pt x="29" y="369"/>
                    </a:lnTo>
                    <a:lnTo>
                      <a:pt x="57" y="39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82" name="Freeform 322"/>
              <p:cNvSpPr>
                <a:spLocks/>
              </p:cNvSpPr>
              <p:nvPr/>
            </p:nvSpPr>
            <p:spPr bwMode="auto">
              <a:xfrm>
                <a:off x="3336" y="2955"/>
                <a:ext cx="453" cy="340"/>
              </a:xfrm>
              <a:custGeom>
                <a:avLst/>
                <a:gdLst>
                  <a:gd name="T0" fmla="*/ 255 w 453"/>
                  <a:gd name="T1" fmla="*/ 340 h 340"/>
                  <a:gd name="T2" fmla="*/ 198 w 453"/>
                  <a:gd name="T3" fmla="*/ 340 h 340"/>
                  <a:gd name="T4" fmla="*/ 170 w 453"/>
                  <a:gd name="T5" fmla="*/ 312 h 340"/>
                  <a:gd name="T6" fmla="*/ 28 w 453"/>
                  <a:gd name="T7" fmla="*/ 283 h 340"/>
                  <a:gd name="T8" fmla="*/ 0 w 453"/>
                  <a:gd name="T9" fmla="*/ 198 h 340"/>
                  <a:gd name="T10" fmla="*/ 0 w 453"/>
                  <a:gd name="T11" fmla="*/ 170 h 340"/>
                  <a:gd name="T12" fmla="*/ 85 w 453"/>
                  <a:gd name="T13" fmla="*/ 141 h 340"/>
                  <a:gd name="T14" fmla="*/ 113 w 453"/>
                  <a:gd name="T15" fmla="*/ 56 h 340"/>
                  <a:gd name="T16" fmla="*/ 28 w 453"/>
                  <a:gd name="T17" fmla="*/ 0 h 340"/>
                  <a:gd name="T18" fmla="*/ 113 w 453"/>
                  <a:gd name="T19" fmla="*/ 0 h 340"/>
                  <a:gd name="T20" fmla="*/ 170 w 453"/>
                  <a:gd name="T21" fmla="*/ 28 h 340"/>
                  <a:gd name="T22" fmla="*/ 227 w 453"/>
                  <a:gd name="T23" fmla="*/ 0 h 340"/>
                  <a:gd name="T24" fmla="*/ 368 w 453"/>
                  <a:gd name="T25" fmla="*/ 28 h 340"/>
                  <a:gd name="T26" fmla="*/ 368 w 453"/>
                  <a:gd name="T27" fmla="*/ 85 h 340"/>
                  <a:gd name="T28" fmla="*/ 425 w 453"/>
                  <a:gd name="T29" fmla="*/ 85 h 340"/>
                  <a:gd name="T30" fmla="*/ 453 w 453"/>
                  <a:gd name="T31" fmla="*/ 113 h 340"/>
                  <a:gd name="T32" fmla="*/ 453 w 453"/>
                  <a:gd name="T33" fmla="*/ 198 h 340"/>
                  <a:gd name="T34" fmla="*/ 397 w 453"/>
                  <a:gd name="T35" fmla="*/ 198 h 340"/>
                  <a:gd name="T36" fmla="*/ 368 w 453"/>
                  <a:gd name="T37" fmla="*/ 255 h 340"/>
                  <a:gd name="T38" fmla="*/ 312 w 453"/>
                  <a:gd name="T39" fmla="*/ 255 h 340"/>
                  <a:gd name="T40" fmla="*/ 255 w 453"/>
                  <a:gd name="T4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340">
                    <a:moveTo>
                      <a:pt x="255" y="340"/>
                    </a:moveTo>
                    <a:lnTo>
                      <a:pt x="198" y="340"/>
                    </a:lnTo>
                    <a:lnTo>
                      <a:pt x="170" y="312"/>
                    </a:lnTo>
                    <a:lnTo>
                      <a:pt x="28" y="283"/>
                    </a:lnTo>
                    <a:lnTo>
                      <a:pt x="0" y="198"/>
                    </a:lnTo>
                    <a:lnTo>
                      <a:pt x="0" y="170"/>
                    </a:lnTo>
                    <a:lnTo>
                      <a:pt x="85" y="141"/>
                    </a:lnTo>
                    <a:lnTo>
                      <a:pt x="113" y="56"/>
                    </a:lnTo>
                    <a:lnTo>
                      <a:pt x="28" y="0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368" y="28"/>
                    </a:lnTo>
                    <a:lnTo>
                      <a:pt x="368" y="85"/>
                    </a:lnTo>
                    <a:lnTo>
                      <a:pt x="425" y="85"/>
                    </a:lnTo>
                    <a:lnTo>
                      <a:pt x="453" y="113"/>
                    </a:lnTo>
                    <a:lnTo>
                      <a:pt x="453" y="198"/>
                    </a:lnTo>
                    <a:lnTo>
                      <a:pt x="397" y="198"/>
                    </a:lnTo>
                    <a:lnTo>
                      <a:pt x="368" y="255"/>
                    </a:lnTo>
                    <a:lnTo>
                      <a:pt x="312" y="255"/>
                    </a:lnTo>
                    <a:lnTo>
                      <a:pt x="255" y="34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5687" name="Group 327"/>
            <p:cNvGrpSpPr>
              <a:grpSpLocks/>
            </p:cNvGrpSpPr>
            <p:nvPr/>
          </p:nvGrpSpPr>
          <p:grpSpPr bwMode="auto">
            <a:xfrm>
              <a:off x="165100" y="1944688"/>
              <a:ext cx="9226550" cy="8866187"/>
              <a:chOff x="104" y="1225"/>
              <a:chExt cx="5812" cy="5585"/>
            </a:xfrm>
          </p:grpSpPr>
          <p:sp>
            <p:nvSpPr>
              <p:cNvPr id="15619" name="Freeform 259"/>
              <p:cNvSpPr>
                <a:spLocks/>
              </p:cNvSpPr>
              <p:nvPr/>
            </p:nvSpPr>
            <p:spPr bwMode="auto">
              <a:xfrm>
                <a:off x="2287" y="4203"/>
                <a:ext cx="143" cy="170"/>
              </a:xfrm>
              <a:custGeom>
                <a:avLst/>
                <a:gdLst>
                  <a:gd name="T0" fmla="*/ 142 w 142"/>
                  <a:gd name="T1" fmla="*/ 28 h 170"/>
                  <a:gd name="T2" fmla="*/ 142 w 142"/>
                  <a:gd name="T3" fmla="*/ 113 h 170"/>
                  <a:gd name="T4" fmla="*/ 85 w 142"/>
                  <a:gd name="T5" fmla="*/ 170 h 170"/>
                  <a:gd name="T6" fmla="*/ 28 w 142"/>
                  <a:gd name="T7" fmla="*/ 142 h 170"/>
                  <a:gd name="T8" fmla="*/ 57 w 142"/>
                  <a:gd name="T9" fmla="*/ 85 h 170"/>
                  <a:gd name="T10" fmla="*/ 0 w 142"/>
                  <a:gd name="T11" fmla="*/ 85 h 170"/>
                  <a:gd name="T12" fmla="*/ 0 w 142"/>
                  <a:gd name="T13" fmla="*/ 28 h 170"/>
                  <a:gd name="T14" fmla="*/ 85 w 142"/>
                  <a:gd name="T15" fmla="*/ 0 h 170"/>
                  <a:gd name="T16" fmla="*/ 142 w 142"/>
                  <a:gd name="T17" fmla="*/ 2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170">
                    <a:moveTo>
                      <a:pt x="142" y="28"/>
                    </a:moveTo>
                    <a:lnTo>
                      <a:pt x="142" y="113"/>
                    </a:lnTo>
                    <a:lnTo>
                      <a:pt x="85" y="170"/>
                    </a:lnTo>
                    <a:lnTo>
                      <a:pt x="28" y="142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85" y="0"/>
                    </a:lnTo>
                    <a:lnTo>
                      <a:pt x="142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0" name="Freeform 260"/>
              <p:cNvSpPr>
                <a:spLocks/>
              </p:cNvSpPr>
              <p:nvPr/>
            </p:nvSpPr>
            <p:spPr bwMode="auto">
              <a:xfrm>
                <a:off x="2230" y="4344"/>
                <a:ext cx="114" cy="227"/>
              </a:xfrm>
              <a:custGeom>
                <a:avLst/>
                <a:gdLst>
                  <a:gd name="T0" fmla="*/ 29 w 114"/>
                  <a:gd name="T1" fmla="*/ 0 h 227"/>
                  <a:gd name="T2" fmla="*/ 114 w 114"/>
                  <a:gd name="T3" fmla="*/ 85 h 227"/>
                  <a:gd name="T4" fmla="*/ 0 w 114"/>
                  <a:gd name="T5" fmla="*/ 227 h 227"/>
                  <a:gd name="T6" fmla="*/ 0 w 114"/>
                  <a:gd name="T7" fmla="*/ 57 h 227"/>
                  <a:gd name="T8" fmla="*/ 29 w 114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27">
                    <a:moveTo>
                      <a:pt x="29" y="0"/>
                    </a:moveTo>
                    <a:lnTo>
                      <a:pt x="114" y="85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2882" y="4145"/>
                <a:ext cx="454" cy="454"/>
              </a:xfrm>
              <a:custGeom>
                <a:avLst/>
                <a:gdLst>
                  <a:gd name="T0" fmla="*/ 57 w 454"/>
                  <a:gd name="T1" fmla="*/ 0 h 454"/>
                  <a:gd name="T2" fmla="*/ 340 w 454"/>
                  <a:gd name="T3" fmla="*/ 199 h 454"/>
                  <a:gd name="T4" fmla="*/ 397 w 454"/>
                  <a:gd name="T5" fmla="*/ 199 h 454"/>
                  <a:gd name="T6" fmla="*/ 425 w 454"/>
                  <a:gd name="T7" fmla="*/ 227 h 454"/>
                  <a:gd name="T8" fmla="*/ 397 w 454"/>
                  <a:gd name="T9" fmla="*/ 227 h 454"/>
                  <a:gd name="T10" fmla="*/ 454 w 454"/>
                  <a:gd name="T11" fmla="*/ 312 h 454"/>
                  <a:gd name="T12" fmla="*/ 397 w 454"/>
                  <a:gd name="T13" fmla="*/ 369 h 454"/>
                  <a:gd name="T14" fmla="*/ 340 w 454"/>
                  <a:gd name="T15" fmla="*/ 341 h 454"/>
                  <a:gd name="T16" fmla="*/ 340 w 454"/>
                  <a:gd name="T17" fmla="*/ 426 h 454"/>
                  <a:gd name="T18" fmla="*/ 312 w 454"/>
                  <a:gd name="T19" fmla="*/ 454 h 454"/>
                  <a:gd name="T20" fmla="*/ 227 w 454"/>
                  <a:gd name="T21" fmla="*/ 397 h 454"/>
                  <a:gd name="T22" fmla="*/ 227 w 454"/>
                  <a:gd name="T23" fmla="*/ 341 h 454"/>
                  <a:gd name="T24" fmla="*/ 199 w 454"/>
                  <a:gd name="T25" fmla="*/ 341 h 454"/>
                  <a:gd name="T26" fmla="*/ 227 w 454"/>
                  <a:gd name="T27" fmla="*/ 284 h 454"/>
                  <a:gd name="T28" fmla="*/ 114 w 454"/>
                  <a:gd name="T29" fmla="*/ 114 h 454"/>
                  <a:gd name="T30" fmla="*/ 0 w 454"/>
                  <a:gd name="T31" fmla="*/ 0 h 454"/>
                  <a:gd name="T32" fmla="*/ 57 w 454"/>
                  <a:gd name="T3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4" h="454">
                    <a:moveTo>
                      <a:pt x="57" y="0"/>
                    </a:moveTo>
                    <a:lnTo>
                      <a:pt x="340" y="199"/>
                    </a:lnTo>
                    <a:lnTo>
                      <a:pt x="397" y="199"/>
                    </a:lnTo>
                    <a:lnTo>
                      <a:pt x="425" y="227"/>
                    </a:lnTo>
                    <a:lnTo>
                      <a:pt x="397" y="227"/>
                    </a:lnTo>
                    <a:lnTo>
                      <a:pt x="454" y="312"/>
                    </a:lnTo>
                    <a:lnTo>
                      <a:pt x="397" y="369"/>
                    </a:lnTo>
                    <a:lnTo>
                      <a:pt x="340" y="341"/>
                    </a:lnTo>
                    <a:lnTo>
                      <a:pt x="340" y="426"/>
                    </a:lnTo>
                    <a:lnTo>
                      <a:pt x="312" y="454"/>
                    </a:lnTo>
                    <a:lnTo>
                      <a:pt x="227" y="397"/>
                    </a:lnTo>
                    <a:lnTo>
                      <a:pt x="227" y="341"/>
                    </a:lnTo>
                    <a:lnTo>
                      <a:pt x="199" y="341"/>
                    </a:lnTo>
                    <a:lnTo>
                      <a:pt x="227" y="284"/>
                    </a:lnTo>
                    <a:lnTo>
                      <a:pt x="114" y="114"/>
                    </a:lnTo>
                    <a:lnTo>
                      <a:pt x="0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2485" y="4259"/>
                <a:ext cx="2155" cy="1304"/>
              </a:xfrm>
              <a:custGeom>
                <a:avLst/>
                <a:gdLst>
                  <a:gd name="T0" fmla="*/ 511 w 2155"/>
                  <a:gd name="T1" fmla="*/ 0 h 1304"/>
                  <a:gd name="T2" fmla="*/ 397 w 2155"/>
                  <a:gd name="T3" fmla="*/ 28 h 1304"/>
                  <a:gd name="T4" fmla="*/ 170 w 2155"/>
                  <a:gd name="T5" fmla="*/ 283 h 1304"/>
                  <a:gd name="T6" fmla="*/ 57 w 2155"/>
                  <a:gd name="T7" fmla="*/ 368 h 1304"/>
                  <a:gd name="T8" fmla="*/ 227 w 2155"/>
                  <a:gd name="T9" fmla="*/ 510 h 1304"/>
                  <a:gd name="T10" fmla="*/ 85 w 2155"/>
                  <a:gd name="T11" fmla="*/ 510 h 1304"/>
                  <a:gd name="T12" fmla="*/ 227 w 2155"/>
                  <a:gd name="T13" fmla="*/ 623 h 1304"/>
                  <a:gd name="T14" fmla="*/ 199 w 2155"/>
                  <a:gd name="T15" fmla="*/ 680 h 1304"/>
                  <a:gd name="T16" fmla="*/ 227 w 2155"/>
                  <a:gd name="T17" fmla="*/ 822 h 1304"/>
                  <a:gd name="T18" fmla="*/ 0 w 2155"/>
                  <a:gd name="T19" fmla="*/ 1105 h 1304"/>
                  <a:gd name="T20" fmla="*/ 114 w 2155"/>
                  <a:gd name="T21" fmla="*/ 1105 h 1304"/>
                  <a:gd name="T22" fmla="*/ 312 w 2155"/>
                  <a:gd name="T23" fmla="*/ 1134 h 1304"/>
                  <a:gd name="T24" fmla="*/ 454 w 2155"/>
                  <a:gd name="T25" fmla="*/ 1162 h 1304"/>
                  <a:gd name="T26" fmla="*/ 567 w 2155"/>
                  <a:gd name="T27" fmla="*/ 1105 h 1304"/>
                  <a:gd name="T28" fmla="*/ 709 w 2155"/>
                  <a:gd name="T29" fmla="*/ 1304 h 1304"/>
                  <a:gd name="T30" fmla="*/ 794 w 2155"/>
                  <a:gd name="T31" fmla="*/ 1134 h 1304"/>
                  <a:gd name="T32" fmla="*/ 936 w 2155"/>
                  <a:gd name="T33" fmla="*/ 1049 h 1304"/>
                  <a:gd name="T34" fmla="*/ 879 w 2155"/>
                  <a:gd name="T35" fmla="*/ 964 h 1304"/>
                  <a:gd name="T36" fmla="*/ 879 w 2155"/>
                  <a:gd name="T37" fmla="*/ 850 h 1304"/>
                  <a:gd name="T38" fmla="*/ 908 w 2155"/>
                  <a:gd name="T39" fmla="*/ 737 h 1304"/>
                  <a:gd name="T40" fmla="*/ 993 w 2155"/>
                  <a:gd name="T41" fmla="*/ 680 h 1304"/>
                  <a:gd name="T42" fmla="*/ 1163 w 2155"/>
                  <a:gd name="T43" fmla="*/ 538 h 1304"/>
                  <a:gd name="T44" fmla="*/ 1361 w 2155"/>
                  <a:gd name="T45" fmla="*/ 482 h 1304"/>
                  <a:gd name="T46" fmla="*/ 1446 w 2155"/>
                  <a:gd name="T47" fmla="*/ 538 h 1304"/>
                  <a:gd name="T48" fmla="*/ 1531 w 2155"/>
                  <a:gd name="T49" fmla="*/ 623 h 1304"/>
                  <a:gd name="T50" fmla="*/ 1616 w 2155"/>
                  <a:gd name="T51" fmla="*/ 652 h 1304"/>
                  <a:gd name="T52" fmla="*/ 1645 w 2155"/>
                  <a:gd name="T53" fmla="*/ 794 h 1304"/>
                  <a:gd name="T54" fmla="*/ 1843 w 2155"/>
                  <a:gd name="T55" fmla="*/ 794 h 1304"/>
                  <a:gd name="T56" fmla="*/ 1900 w 2155"/>
                  <a:gd name="T57" fmla="*/ 737 h 1304"/>
                  <a:gd name="T58" fmla="*/ 2098 w 2155"/>
                  <a:gd name="T59" fmla="*/ 680 h 1304"/>
                  <a:gd name="T60" fmla="*/ 2042 w 2155"/>
                  <a:gd name="T61" fmla="*/ 538 h 1304"/>
                  <a:gd name="T62" fmla="*/ 2155 w 2155"/>
                  <a:gd name="T63" fmla="*/ 397 h 1304"/>
                  <a:gd name="T64" fmla="*/ 2155 w 2155"/>
                  <a:gd name="T65" fmla="*/ 255 h 1304"/>
                  <a:gd name="T66" fmla="*/ 1956 w 2155"/>
                  <a:gd name="T67" fmla="*/ 113 h 1304"/>
                  <a:gd name="T68" fmla="*/ 1758 w 2155"/>
                  <a:gd name="T69" fmla="*/ 85 h 1304"/>
                  <a:gd name="T70" fmla="*/ 1673 w 2155"/>
                  <a:gd name="T71" fmla="*/ 56 h 1304"/>
                  <a:gd name="T72" fmla="*/ 1645 w 2155"/>
                  <a:gd name="T73" fmla="*/ 113 h 1304"/>
                  <a:gd name="T74" fmla="*/ 1446 w 2155"/>
                  <a:gd name="T75" fmla="*/ 113 h 1304"/>
                  <a:gd name="T76" fmla="*/ 1191 w 2155"/>
                  <a:gd name="T77" fmla="*/ 142 h 1304"/>
                  <a:gd name="T78" fmla="*/ 1106 w 2155"/>
                  <a:gd name="T79" fmla="*/ 0 h 1304"/>
                  <a:gd name="T80" fmla="*/ 1021 w 2155"/>
                  <a:gd name="T81" fmla="*/ 113 h 1304"/>
                  <a:gd name="T82" fmla="*/ 851 w 2155"/>
                  <a:gd name="T83" fmla="*/ 198 h 1304"/>
                  <a:gd name="T84" fmla="*/ 737 w 2155"/>
                  <a:gd name="T85" fmla="*/ 227 h 1304"/>
                  <a:gd name="T86" fmla="*/ 709 w 2155"/>
                  <a:gd name="T87" fmla="*/ 340 h 1304"/>
                  <a:gd name="T88" fmla="*/ 624 w 2155"/>
                  <a:gd name="T89" fmla="*/ 227 h 1304"/>
                  <a:gd name="T90" fmla="*/ 624 w 2155"/>
                  <a:gd name="T91" fmla="*/ 17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155" h="1304">
                    <a:moveTo>
                      <a:pt x="624" y="170"/>
                    </a:moveTo>
                    <a:lnTo>
                      <a:pt x="511" y="0"/>
                    </a:lnTo>
                    <a:lnTo>
                      <a:pt x="426" y="0"/>
                    </a:lnTo>
                    <a:lnTo>
                      <a:pt x="397" y="28"/>
                    </a:lnTo>
                    <a:lnTo>
                      <a:pt x="341" y="0"/>
                    </a:lnTo>
                    <a:lnTo>
                      <a:pt x="170" y="283"/>
                    </a:lnTo>
                    <a:lnTo>
                      <a:pt x="85" y="283"/>
                    </a:lnTo>
                    <a:lnTo>
                      <a:pt x="57" y="368"/>
                    </a:lnTo>
                    <a:lnTo>
                      <a:pt x="256" y="482"/>
                    </a:lnTo>
                    <a:lnTo>
                      <a:pt x="227" y="510"/>
                    </a:lnTo>
                    <a:lnTo>
                      <a:pt x="114" y="482"/>
                    </a:lnTo>
                    <a:lnTo>
                      <a:pt x="85" y="510"/>
                    </a:lnTo>
                    <a:lnTo>
                      <a:pt x="114" y="623"/>
                    </a:lnTo>
                    <a:lnTo>
                      <a:pt x="227" y="623"/>
                    </a:lnTo>
                    <a:lnTo>
                      <a:pt x="170" y="680"/>
                    </a:lnTo>
                    <a:lnTo>
                      <a:pt x="199" y="680"/>
                    </a:lnTo>
                    <a:lnTo>
                      <a:pt x="199" y="765"/>
                    </a:lnTo>
                    <a:lnTo>
                      <a:pt x="227" y="822"/>
                    </a:lnTo>
                    <a:lnTo>
                      <a:pt x="57" y="964"/>
                    </a:lnTo>
                    <a:lnTo>
                      <a:pt x="0" y="1105"/>
                    </a:lnTo>
                    <a:lnTo>
                      <a:pt x="57" y="1190"/>
                    </a:lnTo>
                    <a:lnTo>
                      <a:pt x="114" y="1105"/>
                    </a:lnTo>
                    <a:lnTo>
                      <a:pt x="227" y="1134"/>
                    </a:lnTo>
                    <a:lnTo>
                      <a:pt x="312" y="1134"/>
                    </a:lnTo>
                    <a:lnTo>
                      <a:pt x="397" y="1134"/>
                    </a:lnTo>
                    <a:lnTo>
                      <a:pt x="454" y="1162"/>
                    </a:lnTo>
                    <a:lnTo>
                      <a:pt x="482" y="1162"/>
                    </a:lnTo>
                    <a:lnTo>
                      <a:pt x="567" y="1105"/>
                    </a:lnTo>
                    <a:lnTo>
                      <a:pt x="624" y="1276"/>
                    </a:lnTo>
                    <a:lnTo>
                      <a:pt x="709" y="1304"/>
                    </a:lnTo>
                    <a:lnTo>
                      <a:pt x="737" y="1304"/>
                    </a:lnTo>
                    <a:lnTo>
                      <a:pt x="794" y="1134"/>
                    </a:lnTo>
                    <a:lnTo>
                      <a:pt x="822" y="1077"/>
                    </a:lnTo>
                    <a:lnTo>
                      <a:pt x="936" y="1049"/>
                    </a:lnTo>
                    <a:lnTo>
                      <a:pt x="936" y="992"/>
                    </a:lnTo>
                    <a:lnTo>
                      <a:pt x="879" y="964"/>
                    </a:lnTo>
                    <a:lnTo>
                      <a:pt x="851" y="907"/>
                    </a:lnTo>
                    <a:lnTo>
                      <a:pt x="879" y="850"/>
                    </a:lnTo>
                    <a:lnTo>
                      <a:pt x="851" y="737"/>
                    </a:lnTo>
                    <a:lnTo>
                      <a:pt x="908" y="737"/>
                    </a:lnTo>
                    <a:lnTo>
                      <a:pt x="908" y="623"/>
                    </a:lnTo>
                    <a:lnTo>
                      <a:pt x="993" y="680"/>
                    </a:lnTo>
                    <a:lnTo>
                      <a:pt x="993" y="623"/>
                    </a:lnTo>
                    <a:lnTo>
                      <a:pt x="1163" y="538"/>
                    </a:lnTo>
                    <a:lnTo>
                      <a:pt x="1248" y="538"/>
                    </a:lnTo>
                    <a:lnTo>
                      <a:pt x="1361" y="482"/>
                    </a:lnTo>
                    <a:lnTo>
                      <a:pt x="1418" y="567"/>
                    </a:lnTo>
                    <a:lnTo>
                      <a:pt x="1446" y="538"/>
                    </a:lnTo>
                    <a:lnTo>
                      <a:pt x="1503" y="567"/>
                    </a:lnTo>
                    <a:lnTo>
                      <a:pt x="1531" y="623"/>
                    </a:lnTo>
                    <a:lnTo>
                      <a:pt x="1588" y="623"/>
                    </a:lnTo>
                    <a:lnTo>
                      <a:pt x="1616" y="652"/>
                    </a:lnTo>
                    <a:lnTo>
                      <a:pt x="1588" y="737"/>
                    </a:lnTo>
                    <a:lnTo>
                      <a:pt x="1645" y="794"/>
                    </a:lnTo>
                    <a:lnTo>
                      <a:pt x="1786" y="822"/>
                    </a:lnTo>
                    <a:lnTo>
                      <a:pt x="1843" y="794"/>
                    </a:lnTo>
                    <a:lnTo>
                      <a:pt x="1843" y="737"/>
                    </a:lnTo>
                    <a:lnTo>
                      <a:pt x="1900" y="737"/>
                    </a:lnTo>
                    <a:lnTo>
                      <a:pt x="1985" y="765"/>
                    </a:lnTo>
                    <a:lnTo>
                      <a:pt x="2098" y="680"/>
                    </a:lnTo>
                    <a:lnTo>
                      <a:pt x="2098" y="623"/>
                    </a:lnTo>
                    <a:lnTo>
                      <a:pt x="2042" y="538"/>
                    </a:lnTo>
                    <a:lnTo>
                      <a:pt x="2098" y="425"/>
                    </a:lnTo>
                    <a:lnTo>
                      <a:pt x="2155" y="397"/>
                    </a:lnTo>
                    <a:lnTo>
                      <a:pt x="2127" y="283"/>
                    </a:lnTo>
                    <a:lnTo>
                      <a:pt x="2155" y="255"/>
                    </a:lnTo>
                    <a:lnTo>
                      <a:pt x="2070" y="170"/>
                    </a:lnTo>
                    <a:lnTo>
                      <a:pt x="1956" y="113"/>
                    </a:lnTo>
                    <a:lnTo>
                      <a:pt x="1815" y="113"/>
                    </a:lnTo>
                    <a:lnTo>
                      <a:pt x="1758" y="85"/>
                    </a:lnTo>
                    <a:lnTo>
                      <a:pt x="1701" y="142"/>
                    </a:lnTo>
                    <a:lnTo>
                      <a:pt x="1673" y="56"/>
                    </a:lnTo>
                    <a:lnTo>
                      <a:pt x="1645" y="56"/>
                    </a:lnTo>
                    <a:lnTo>
                      <a:pt x="1645" y="113"/>
                    </a:lnTo>
                    <a:lnTo>
                      <a:pt x="1588" y="142"/>
                    </a:lnTo>
                    <a:lnTo>
                      <a:pt x="1446" y="113"/>
                    </a:lnTo>
                    <a:lnTo>
                      <a:pt x="1304" y="170"/>
                    </a:lnTo>
                    <a:lnTo>
                      <a:pt x="1191" y="142"/>
                    </a:lnTo>
                    <a:lnTo>
                      <a:pt x="1163" y="28"/>
                    </a:lnTo>
                    <a:lnTo>
                      <a:pt x="1106" y="0"/>
                    </a:lnTo>
                    <a:lnTo>
                      <a:pt x="1049" y="113"/>
                    </a:lnTo>
                    <a:lnTo>
                      <a:pt x="1021" y="113"/>
                    </a:lnTo>
                    <a:lnTo>
                      <a:pt x="936" y="198"/>
                    </a:lnTo>
                    <a:lnTo>
                      <a:pt x="851" y="198"/>
                    </a:lnTo>
                    <a:lnTo>
                      <a:pt x="794" y="255"/>
                    </a:lnTo>
                    <a:lnTo>
                      <a:pt x="737" y="227"/>
                    </a:lnTo>
                    <a:lnTo>
                      <a:pt x="737" y="312"/>
                    </a:lnTo>
                    <a:lnTo>
                      <a:pt x="709" y="340"/>
                    </a:lnTo>
                    <a:lnTo>
                      <a:pt x="624" y="283"/>
                    </a:lnTo>
                    <a:lnTo>
                      <a:pt x="624" y="227"/>
                    </a:lnTo>
                    <a:lnTo>
                      <a:pt x="596" y="227"/>
                    </a:lnTo>
                    <a:lnTo>
                      <a:pt x="624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2003" y="5251"/>
                <a:ext cx="114" cy="170"/>
              </a:xfrm>
              <a:custGeom>
                <a:avLst/>
                <a:gdLst>
                  <a:gd name="T0" fmla="*/ 85 w 114"/>
                  <a:gd name="T1" fmla="*/ 28 h 170"/>
                  <a:gd name="T2" fmla="*/ 0 w 114"/>
                  <a:gd name="T3" fmla="*/ 0 h 170"/>
                  <a:gd name="T4" fmla="*/ 0 w 114"/>
                  <a:gd name="T5" fmla="*/ 57 h 170"/>
                  <a:gd name="T6" fmla="*/ 29 w 114"/>
                  <a:gd name="T7" fmla="*/ 170 h 170"/>
                  <a:gd name="T8" fmla="*/ 114 w 114"/>
                  <a:gd name="T9" fmla="*/ 170 h 170"/>
                  <a:gd name="T10" fmla="*/ 85 w 114"/>
                  <a:gd name="T11" fmla="*/ 113 h 170"/>
                  <a:gd name="T12" fmla="*/ 85 w 114"/>
                  <a:gd name="T13" fmla="*/ 2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85" y="28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29" y="170"/>
                    </a:lnTo>
                    <a:lnTo>
                      <a:pt x="114" y="170"/>
                    </a:lnTo>
                    <a:lnTo>
                      <a:pt x="85" y="113"/>
                    </a:lnTo>
                    <a:lnTo>
                      <a:pt x="85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1692" y="4599"/>
                <a:ext cx="538" cy="765"/>
              </a:xfrm>
              <a:custGeom>
                <a:avLst/>
                <a:gdLst>
                  <a:gd name="T0" fmla="*/ 85 w 538"/>
                  <a:gd name="T1" fmla="*/ 624 h 765"/>
                  <a:gd name="T2" fmla="*/ 113 w 538"/>
                  <a:gd name="T3" fmla="*/ 652 h 765"/>
                  <a:gd name="T4" fmla="*/ 170 w 538"/>
                  <a:gd name="T5" fmla="*/ 539 h 765"/>
                  <a:gd name="T6" fmla="*/ 198 w 538"/>
                  <a:gd name="T7" fmla="*/ 454 h 765"/>
                  <a:gd name="T8" fmla="*/ 56 w 538"/>
                  <a:gd name="T9" fmla="*/ 425 h 765"/>
                  <a:gd name="T10" fmla="*/ 0 w 538"/>
                  <a:gd name="T11" fmla="*/ 340 h 765"/>
                  <a:gd name="T12" fmla="*/ 56 w 538"/>
                  <a:gd name="T13" fmla="*/ 255 h 765"/>
                  <a:gd name="T14" fmla="*/ 113 w 538"/>
                  <a:gd name="T15" fmla="*/ 283 h 765"/>
                  <a:gd name="T16" fmla="*/ 170 w 538"/>
                  <a:gd name="T17" fmla="*/ 255 h 765"/>
                  <a:gd name="T18" fmla="*/ 198 w 538"/>
                  <a:gd name="T19" fmla="*/ 170 h 765"/>
                  <a:gd name="T20" fmla="*/ 226 w 538"/>
                  <a:gd name="T21" fmla="*/ 113 h 765"/>
                  <a:gd name="T22" fmla="*/ 368 w 538"/>
                  <a:gd name="T23" fmla="*/ 28 h 765"/>
                  <a:gd name="T24" fmla="*/ 368 w 538"/>
                  <a:gd name="T25" fmla="*/ 57 h 765"/>
                  <a:gd name="T26" fmla="*/ 453 w 538"/>
                  <a:gd name="T27" fmla="*/ 28 h 765"/>
                  <a:gd name="T28" fmla="*/ 482 w 538"/>
                  <a:gd name="T29" fmla="*/ 28 h 765"/>
                  <a:gd name="T30" fmla="*/ 538 w 538"/>
                  <a:gd name="T31" fmla="*/ 0 h 765"/>
                  <a:gd name="T32" fmla="*/ 368 w 538"/>
                  <a:gd name="T33" fmla="*/ 397 h 765"/>
                  <a:gd name="T34" fmla="*/ 311 w 538"/>
                  <a:gd name="T35" fmla="*/ 454 h 765"/>
                  <a:gd name="T36" fmla="*/ 368 w 538"/>
                  <a:gd name="T37" fmla="*/ 510 h 765"/>
                  <a:gd name="T38" fmla="*/ 198 w 538"/>
                  <a:gd name="T39" fmla="*/ 737 h 765"/>
                  <a:gd name="T40" fmla="*/ 141 w 538"/>
                  <a:gd name="T41" fmla="*/ 737 h 765"/>
                  <a:gd name="T42" fmla="*/ 85 w 538"/>
                  <a:gd name="T43" fmla="*/ 765 h 765"/>
                  <a:gd name="T44" fmla="*/ 56 w 538"/>
                  <a:gd name="T45" fmla="*/ 652 h 765"/>
                  <a:gd name="T46" fmla="*/ 85 w 538"/>
                  <a:gd name="T47" fmla="*/ 624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38" h="765">
                    <a:moveTo>
                      <a:pt x="85" y="624"/>
                    </a:moveTo>
                    <a:lnTo>
                      <a:pt x="113" y="652"/>
                    </a:lnTo>
                    <a:lnTo>
                      <a:pt x="170" y="539"/>
                    </a:lnTo>
                    <a:lnTo>
                      <a:pt x="198" y="454"/>
                    </a:lnTo>
                    <a:lnTo>
                      <a:pt x="56" y="425"/>
                    </a:lnTo>
                    <a:lnTo>
                      <a:pt x="0" y="340"/>
                    </a:lnTo>
                    <a:lnTo>
                      <a:pt x="56" y="255"/>
                    </a:lnTo>
                    <a:lnTo>
                      <a:pt x="113" y="283"/>
                    </a:lnTo>
                    <a:lnTo>
                      <a:pt x="170" y="255"/>
                    </a:lnTo>
                    <a:lnTo>
                      <a:pt x="198" y="170"/>
                    </a:lnTo>
                    <a:lnTo>
                      <a:pt x="226" y="113"/>
                    </a:lnTo>
                    <a:lnTo>
                      <a:pt x="368" y="28"/>
                    </a:lnTo>
                    <a:lnTo>
                      <a:pt x="368" y="57"/>
                    </a:lnTo>
                    <a:lnTo>
                      <a:pt x="453" y="28"/>
                    </a:lnTo>
                    <a:lnTo>
                      <a:pt x="482" y="28"/>
                    </a:lnTo>
                    <a:lnTo>
                      <a:pt x="538" y="0"/>
                    </a:lnTo>
                    <a:lnTo>
                      <a:pt x="368" y="397"/>
                    </a:lnTo>
                    <a:lnTo>
                      <a:pt x="311" y="454"/>
                    </a:lnTo>
                    <a:lnTo>
                      <a:pt x="368" y="510"/>
                    </a:lnTo>
                    <a:lnTo>
                      <a:pt x="198" y="737"/>
                    </a:lnTo>
                    <a:lnTo>
                      <a:pt x="141" y="737"/>
                    </a:lnTo>
                    <a:lnTo>
                      <a:pt x="85" y="765"/>
                    </a:lnTo>
                    <a:lnTo>
                      <a:pt x="56" y="652"/>
                    </a:lnTo>
                    <a:lnTo>
                      <a:pt x="85" y="62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104" y="4486"/>
                <a:ext cx="1814" cy="2012"/>
              </a:xfrm>
              <a:custGeom>
                <a:avLst/>
                <a:gdLst>
                  <a:gd name="T0" fmla="*/ 1758 w 1814"/>
                  <a:gd name="T1" fmla="*/ 368 h 2012"/>
                  <a:gd name="T2" fmla="*/ 1644 w 1814"/>
                  <a:gd name="T3" fmla="*/ 368 h 2012"/>
                  <a:gd name="T4" fmla="*/ 1644 w 1814"/>
                  <a:gd name="T5" fmla="*/ 538 h 2012"/>
                  <a:gd name="T6" fmla="*/ 1701 w 1814"/>
                  <a:gd name="T7" fmla="*/ 765 h 2012"/>
                  <a:gd name="T8" fmla="*/ 1644 w 1814"/>
                  <a:gd name="T9" fmla="*/ 680 h 2012"/>
                  <a:gd name="T10" fmla="*/ 1417 w 1814"/>
                  <a:gd name="T11" fmla="*/ 793 h 2012"/>
                  <a:gd name="T12" fmla="*/ 1276 w 1814"/>
                  <a:gd name="T13" fmla="*/ 737 h 2012"/>
                  <a:gd name="T14" fmla="*/ 1162 w 1814"/>
                  <a:gd name="T15" fmla="*/ 822 h 2012"/>
                  <a:gd name="T16" fmla="*/ 1134 w 1814"/>
                  <a:gd name="T17" fmla="*/ 708 h 2012"/>
                  <a:gd name="T18" fmla="*/ 1077 w 1814"/>
                  <a:gd name="T19" fmla="*/ 680 h 2012"/>
                  <a:gd name="T20" fmla="*/ 1021 w 1814"/>
                  <a:gd name="T21" fmla="*/ 793 h 2012"/>
                  <a:gd name="T22" fmla="*/ 1077 w 1814"/>
                  <a:gd name="T23" fmla="*/ 935 h 2012"/>
                  <a:gd name="T24" fmla="*/ 1049 w 1814"/>
                  <a:gd name="T25" fmla="*/ 1105 h 2012"/>
                  <a:gd name="T26" fmla="*/ 850 w 1814"/>
                  <a:gd name="T27" fmla="*/ 1190 h 2012"/>
                  <a:gd name="T28" fmla="*/ 737 w 1814"/>
                  <a:gd name="T29" fmla="*/ 1275 h 2012"/>
                  <a:gd name="T30" fmla="*/ 879 w 1814"/>
                  <a:gd name="T31" fmla="*/ 1304 h 2012"/>
                  <a:gd name="T32" fmla="*/ 737 w 1814"/>
                  <a:gd name="T33" fmla="*/ 1332 h 2012"/>
                  <a:gd name="T34" fmla="*/ 624 w 1814"/>
                  <a:gd name="T35" fmla="*/ 1502 h 2012"/>
                  <a:gd name="T36" fmla="*/ 595 w 1814"/>
                  <a:gd name="T37" fmla="*/ 1559 h 2012"/>
                  <a:gd name="T38" fmla="*/ 539 w 1814"/>
                  <a:gd name="T39" fmla="*/ 1644 h 2012"/>
                  <a:gd name="T40" fmla="*/ 482 w 1814"/>
                  <a:gd name="T41" fmla="*/ 1644 h 2012"/>
                  <a:gd name="T42" fmla="*/ 482 w 1814"/>
                  <a:gd name="T43" fmla="*/ 1701 h 2012"/>
                  <a:gd name="T44" fmla="*/ 283 w 1814"/>
                  <a:gd name="T45" fmla="*/ 1701 h 2012"/>
                  <a:gd name="T46" fmla="*/ 369 w 1814"/>
                  <a:gd name="T47" fmla="*/ 1984 h 2012"/>
                  <a:gd name="T48" fmla="*/ 283 w 1814"/>
                  <a:gd name="T49" fmla="*/ 1927 h 2012"/>
                  <a:gd name="T50" fmla="*/ 198 w 1814"/>
                  <a:gd name="T51" fmla="*/ 1956 h 2012"/>
                  <a:gd name="T52" fmla="*/ 198 w 1814"/>
                  <a:gd name="T53" fmla="*/ 1814 h 2012"/>
                  <a:gd name="T54" fmla="*/ 113 w 1814"/>
                  <a:gd name="T55" fmla="*/ 1814 h 2012"/>
                  <a:gd name="T56" fmla="*/ 170 w 1814"/>
                  <a:gd name="T57" fmla="*/ 1701 h 2012"/>
                  <a:gd name="T58" fmla="*/ 198 w 1814"/>
                  <a:gd name="T59" fmla="*/ 1559 h 2012"/>
                  <a:gd name="T60" fmla="*/ 85 w 1814"/>
                  <a:gd name="T61" fmla="*/ 1559 h 2012"/>
                  <a:gd name="T62" fmla="*/ 0 w 1814"/>
                  <a:gd name="T63" fmla="*/ 1559 h 2012"/>
                  <a:gd name="T64" fmla="*/ 198 w 1814"/>
                  <a:gd name="T65" fmla="*/ 1332 h 2012"/>
                  <a:gd name="T66" fmla="*/ 340 w 1814"/>
                  <a:gd name="T67" fmla="*/ 1304 h 2012"/>
                  <a:gd name="T68" fmla="*/ 482 w 1814"/>
                  <a:gd name="T69" fmla="*/ 1275 h 2012"/>
                  <a:gd name="T70" fmla="*/ 312 w 1814"/>
                  <a:gd name="T71" fmla="*/ 1247 h 2012"/>
                  <a:gd name="T72" fmla="*/ 142 w 1814"/>
                  <a:gd name="T73" fmla="*/ 1275 h 2012"/>
                  <a:gd name="T74" fmla="*/ 142 w 1814"/>
                  <a:gd name="T75" fmla="*/ 1190 h 2012"/>
                  <a:gd name="T76" fmla="*/ 28 w 1814"/>
                  <a:gd name="T77" fmla="*/ 963 h 2012"/>
                  <a:gd name="T78" fmla="*/ 85 w 1814"/>
                  <a:gd name="T79" fmla="*/ 822 h 2012"/>
                  <a:gd name="T80" fmla="*/ 170 w 1814"/>
                  <a:gd name="T81" fmla="*/ 623 h 2012"/>
                  <a:gd name="T82" fmla="*/ 312 w 1814"/>
                  <a:gd name="T83" fmla="*/ 623 h 2012"/>
                  <a:gd name="T84" fmla="*/ 454 w 1814"/>
                  <a:gd name="T85" fmla="*/ 567 h 2012"/>
                  <a:gd name="T86" fmla="*/ 567 w 1814"/>
                  <a:gd name="T87" fmla="*/ 510 h 2012"/>
                  <a:gd name="T88" fmla="*/ 567 w 1814"/>
                  <a:gd name="T89" fmla="*/ 368 h 2012"/>
                  <a:gd name="T90" fmla="*/ 680 w 1814"/>
                  <a:gd name="T91" fmla="*/ 170 h 2012"/>
                  <a:gd name="T92" fmla="*/ 652 w 1814"/>
                  <a:gd name="T93" fmla="*/ 56 h 2012"/>
                  <a:gd name="T94" fmla="*/ 964 w 1814"/>
                  <a:gd name="T95" fmla="*/ 56 h 2012"/>
                  <a:gd name="T96" fmla="*/ 964 w 1814"/>
                  <a:gd name="T97" fmla="*/ 311 h 2012"/>
                  <a:gd name="T98" fmla="*/ 1021 w 1814"/>
                  <a:gd name="T99" fmla="*/ 425 h 2012"/>
                  <a:gd name="T100" fmla="*/ 1021 w 1814"/>
                  <a:gd name="T101" fmla="*/ 510 h 2012"/>
                  <a:gd name="T102" fmla="*/ 1247 w 1814"/>
                  <a:gd name="T103" fmla="*/ 368 h 2012"/>
                  <a:gd name="T104" fmla="*/ 1474 w 1814"/>
                  <a:gd name="T105" fmla="*/ 170 h 2012"/>
                  <a:gd name="T106" fmla="*/ 1673 w 1814"/>
                  <a:gd name="T107" fmla="*/ 113 h 2012"/>
                  <a:gd name="T108" fmla="*/ 1814 w 1814"/>
                  <a:gd name="T109" fmla="*/ 198 h 2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14" h="2012">
                    <a:moveTo>
                      <a:pt x="1814" y="226"/>
                    </a:moveTo>
                    <a:lnTo>
                      <a:pt x="1758" y="368"/>
                    </a:lnTo>
                    <a:lnTo>
                      <a:pt x="1701" y="396"/>
                    </a:lnTo>
                    <a:lnTo>
                      <a:pt x="1644" y="368"/>
                    </a:lnTo>
                    <a:lnTo>
                      <a:pt x="1588" y="453"/>
                    </a:lnTo>
                    <a:lnTo>
                      <a:pt x="1644" y="538"/>
                    </a:lnTo>
                    <a:lnTo>
                      <a:pt x="1786" y="567"/>
                    </a:lnTo>
                    <a:lnTo>
                      <a:pt x="1701" y="765"/>
                    </a:lnTo>
                    <a:lnTo>
                      <a:pt x="1673" y="737"/>
                    </a:lnTo>
                    <a:lnTo>
                      <a:pt x="1644" y="680"/>
                    </a:lnTo>
                    <a:lnTo>
                      <a:pt x="1559" y="765"/>
                    </a:lnTo>
                    <a:lnTo>
                      <a:pt x="1417" y="793"/>
                    </a:lnTo>
                    <a:lnTo>
                      <a:pt x="1332" y="737"/>
                    </a:lnTo>
                    <a:lnTo>
                      <a:pt x="1276" y="737"/>
                    </a:lnTo>
                    <a:lnTo>
                      <a:pt x="1247" y="822"/>
                    </a:lnTo>
                    <a:lnTo>
                      <a:pt x="1162" y="822"/>
                    </a:lnTo>
                    <a:lnTo>
                      <a:pt x="1219" y="708"/>
                    </a:lnTo>
                    <a:lnTo>
                      <a:pt x="1134" y="708"/>
                    </a:lnTo>
                    <a:lnTo>
                      <a:pt x="1077" y="623"/>
                    </a:lnTo>
                    <a:lnTo>
                      <a:pt x="1077" y="680"/>
                    </a:lnTo>
                    <a:lnTo>
                      <a:pt x="992" y="737"/>
                    </a:lnTo>
                    <a:lnTo>
                      <a:pt x="1021" y="793"/>
                    </a:lnTo>
                    <a:lnTo>
                      <a:pt x="1077" y="822"/>
                    </a:lnTo>
                    <a:lnTo>
                      <a:pt x="1077" y="935"/>
                    </a:lnTo>
                    <a:lnTo>
                      <a:pt x="1049" y="1020"/>
                    </a:lnTo>
                    <a:lnTo>
                      <a:pt x="1049" y="1105"/>
                    </a:lnTo>
                    <a:lnTo>
                      <a:pt x="907" y="1219"/>
                    </a:lnTo>
                    <a:lnTo>
                      <a:pt x="850" y="1190"/>
                    </a:lnTo>
                    <a:lnTo>
                      <a:pt x="879" y="1077"/>
                    </a:lnTo>
                    <a:lnTo>
                      <a:pt x="737" y="1275"/>
                    </a:lnTo>
                    <a:lnTo>
                      <a:pt x="850" y="1275"/>
                    </a:lnTo>
                    <a:lnTo>
                      <a:pt x="879" y="1304"/>
                    </a:lnTo>
                    <a:lnTo>
                      <a:pt x="822" y="1360"/>
                    </a:lnTo>
                    <a:lnTo>
                      <a:pt x="737" y="1332"/>
                    </a:lnTo>
                    <a:lnTo>
                      <a:pt x="624" y="1445"/>
                    </a:lnTo>
                    <a:lnTo>
                      <a:pt x="624" y="1502"/>
                    </a:lnTo>
                    <a:lnTo>
                      <a:pt x="539" y="1530"/>
                    </a:lnTo>
                    <a:lnTo>
                      <a:pt x="595" y="1559"/>
                    </a:lnTo>
                    <a:lnTo>
                      <a:pt x="595" y="1616"/>
                    </a:lnTo>
                    <a:lnTo>
                      <a:pt x="539" y="1644"/>
                    </a:lnTo>
                    <a:lnTo>
                      <a:pt x="482" y="1559"/>
                    </a:lnTo>
                    <a:lnTo>
                      <a:pt x="482" y="1644"/>
                    </a:lnTo>
                    <a:lnTo>
                      <a:pt x="454" y="1644"/>
                    </a:lnTo>
                    <a:lnTo>
                      <a:pt x="482" y="1701"/>
                    </a:lnTo>
                    <a:lnTo>
                      <a:pt x="369" y="1786"/>
                    </a:lnTo>
                    <a:lnTo>
                      <a:pt x="283" y="1701"/>
                    </a:lnTo>
                    <a:lnTo>
                      <a:pt x="283" y="1814"/>
                    </a:lnTo>
                    <a:lnTo>
                      <a:pt x="369" y="1984"/>
                    </a:lnTo>
                    <a:lnTo>
                      <a:pt x="340" y="2012"/>
                    </a:lnTo>
                    <a:lnTo>
                      <a:pt x="283" y="1927"/>
                    </a:lnTo>
                    <a:lnTo>
                      <a:pt x="255" y="1984"/>
                    </a:lnTo>
                    <a:lnTo>
                      <a:pt x="198" y="1956"/>
                    </a:lnTo>
                    <a:lnTo>
                      <a:pt x="227" y="1871"/>
                    </a:lnTo>
                    <a:lnTo>
                      <a:pt x="198" y="1814"/>
                    </a:lnTo>
                    <a:lnTo>
                      <a:pt x="142" y="1842"/>
                    </a:lnTo>
                    <a:lnTo>
                      <a:pt x="113" y="1814"/>
                    </a:lnTo>
                    <a:lnTo>
                      <a:pt x="142" y="1672"/>
                    </a:lnTo>
                    <a:lnTo>
                      <a:pt x="170" y="1701"/>
                    </a:lnTo>
                    <a:lnTo>
                      <a:pt x="198" y="1672"/>
                    </a:lnTo>
                    <a:lnTo>
                      <a:pt x="198" y="1559"/>
                    </a:lnTo>
                    <a:lnTo>
                      <a:pt x="113" y="1587"/>
                    </a:lnTo>
                    <a:lnTo>
                      <a:pt x="85" y="1559"/>
                    </a:lnTo>
                    <a:lnTo>
                      <a:pt x="57" y="1587"/>
                    </a:lnTo>
                    <a:lnTo>
                      <a:pt x="0" y="1559"/>
                    </a:lnTo>
                    <a:lnTo>
                      <a:pt x="85" y="1360"/>
                    </a:lnTo>
                    <a:lnTo>
                      <a:pt x="198" y="1332"/>
                    </a:lnTo>
                    <a:lnTo>
                      <a:pt x="198" y="1275"/>
                    </a:lnTo>
                    <a:lnTo>
                      <a:pt x="340" y="1304"/>
                    </a:lnTo>
                    <a:lnTo>
                      <a:pt x="369" y="1360"/>
                    </a:lnTo>
                    <a:lnTo>
                      <a:pt x="482" y="1275"/>
                    </a:lnTo>
                    <a:lnTo>
                      <a:pt x="340" y="1219"/>
                    </a:lnTo>
                    <a:lnTo>
                      <a:pt x="312" y="1247"/>
                    </a:lnTo>
                    <a:lnTo>
                      <a:pt x="227" y="1219"/>
                    </a:lnTo>
                    <a:lnTo>
                      <a:pt x="142" y="1275"/>
                    </a:lnTo>
                    <a:lnTo>
                      <a:pt x="113" y="1247"/>
                    </a:lnTo>
                    <a:lnTo>
                      <a:pt x="142" y="1190"/>
                    </a:lnTo>
                    <a:lnTo>
                      <a:pt x="85" y="1162"/>
                    </a:lnTo>
                    <a:lnTo>
                      <a:pt x="28" y="963"/>
                    </a:lnTo>
                    <a:lnTo>
                      <a:pt x="113" y="907"/>
                    </a:lnTo>
                    <a:lnTo>
                      <a:pt x="85" y="822"/>
                    </a:lnTo>
                    <a:lnTo>
                      <a:pt x="142" y="765"/>
                    </a:lnTo>
                    <a:lnTo>
                      <a:pt x="170" y="623"/>
                    </a:lnTo>
                    <a:lnTo>
                      <a:pt x="227" y="567"/>
                    </a:lnTo>
                    <a:lnTo>
                      <a:pt x="312" y="623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567" y="623"/>
                    </a:lnTo>
                    <a:lnTo>
                      <a:pt x="567" y="510"/>
                    </a:lnTo>
                    <a:lnTo>
                      <a:pt x="510" y="482"/>
                    </a:lnTo>
                    <a:lnTo>
                      <a:pt x="567" y="368"/>
                    </a:lnTo>
                    <a:lnTo>
                      <a:pt x="680" y="311"/>
                    </a:lnTo>
                    <a:lnTo>
                      <a:pt x="680" y="170"/>
                    </a:lnTo>
                    <a:lnTo>
                      <a:pt x="709" y="113"/>
                    </a:lnTo>
                    <a:lnTo>
                      <a:pt x="652" y="56"/>
                    </a:lnTo>
                    <a:lnTo>
                      <a:pt x="822" y="0"/>
                    </a:lnTo>
                    <a:lnTo>
                      <a:pt x="964" y="56"/>
                    </a:lnTo>
                    <a:lnTo>
                      <a:pt x="1021" y="255"/>
                    </a:lnTo>
                    <a:lnTo>
                      <a:pt x="964" y="311"/>
                    </a:lnTo>
                    <a:lnTo>
                      <a:pt x="1021" y="368"/>
                    </a:lnTo>
                    <a:lnTo>
                      <a:pt x="1021" y="425"/>
                    </a:lnTo>
                    <a:lnTo>
                      <a:pt x="992" y="482"/>
                    </a:lnTo>
                    <a:lnTo>
                      <a:pt x="1021" y="510"/>
                    </a:lnTo>
                    <a:lnTo>
                      <a:pt x="1191" y="453"/>
                    </a:lnTo>
                    <a:lnTo>
                      <a:pt x="1247" y="368"/>
                    </a:lnTo>
                    <a:lnTo>
                      <a:pt x="1417" y="283"/>
                    </a:lnTo>
                    <a:lnTo>
                      <a:pt x="1474" y="170"/>
                    </a:lnTo>
                    <a:lnTo>
                      <a:pt x="1559" y="170"/>
                    </a:lnTo>
                    <a:lnTo>
                      <a:pt x="1673" y="113"/>
                    </a:lnTo>
                    <a:lnTo>
                      <a:pt x="1786" y="198"/>
                    </a:lnTo>
                    <a:lnTo>
                      <a:pt x="1814" y="198"/>
                    </a:lnTo>
                    <a:lnTo>
                      <a:pt x="1814" y="22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813" y="5903"/>
                <a:ext cx="85" cy="85"/>
              </a:xfrm>
              <a:custGeom>
                <a:avLst/>
                <a:gdLst>
                  <a:gd name="T0" fmla="*/ 85 w 85"/>
                  <a:gd name="T1" fmla="*/ 28 h 85"/>
                  <a:gd name="T2" fmla="*/ 28 w 85"/>
                  <a:gd name="T3" fmla="*/ 85 h 85"/>
                  <a:gd name="T4" fmla="*/ 0 w 85"/>
                  <a:gd name="T5" fmla="*/ 28 h 85"/>
                  <a:gd name="T6" fmla="*/ 28 w 85"/>
                  <a:gd name="T7" fmla="*/ 0 h 85"/>
                  <a:gd name="T8" fmla="*/ 85 w 85"/>
                  <a:gd name="T9" fmla="*/ 2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85" y="28"/>
                    </a:moveTo>
                    <a:lnTo>
                      <a:pt x="28" y="85"/>
                    </a:lnTo>
                    <a:lnTo>
                      <a:pt x="0" y="28"/>
                    </a:lnTo>
                    <a:lnTo>
                      <a:pt x="28" y="0"/>
                    </a:lnTo>
                    <a:lnTo>
                      <a:pt x="85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1550" y="5506"/>
                <a:ext cx="312" cy="227"/>
              </a:xfrm>
              <a:custGeom>
                <a:avLst/>
                <a:gdLst>
                  <a:gd name="T0" fmla="*/ 227 w 312"/>
                  <a:gd name="T1" fmla="*/ 0 h 227"/>
                  <a:gd name="T2" fmla="*/ 142 w 312"/>
                  <a:gd name="T3" fmla="*/ 57 h 227"/>
                  <a:gd name="T4" fmla="*/ 113 w 312"/>
                  <a:gd name="T5" fmla="*/ 170 h 227"/>
                  <a:gd name="T6" fmla="*/ 0 w 312"/>
                  <a:gd name="T7" fmla="*/ 227 h 227"/>
                  <a:gd name="T8" fmla="*/ 113 w 312"/>
                  <a:gd name="T9" fmla="*/ 227 h 227"/>
                  <a:gd name="T10" fmla="*/ 255 w 312"/>
                  <a:gd name="T11" fmla="*/ 142 h 227"/>
                  <a:gd name="T12" fmla="*/ 312 w 312"/>
                  <a:gd name="T13" fmla="*/ 29 h 227"/>
                  <a:gd name="T14" fmla="*/ 227 w 312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2" h="227">
                    <a:moveTo>
                      <a:pt x="227" y="0"/>
                    </a:moveTo>
                    <a:lnTo>
                      <a:pt x="142" y="57"/>
                    </a:lnTo>
                    <a:lnTo>
                      <a:pt x="113" y="17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255" y="142"/>
                    </a:lnTo>
                    <a:lnTo>
                      <a:pt x="312" y="29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1521" y="5421"/>
                <a:ext cx="199" cy="142"/>
              </a:xfrm>
              <a:custGeom>
                <a:avLst/>
                <a:gdLst>
                  <a:gd name="T0" fmla="*/ 86 w 199"/>
                  <a:gd name="T1" fmla="*/ 0 h 142"/>
                  <a:gd name="T2" fmla="*/ 0 w 199"/>
                  <a:gd name="T3" fmla="*/ 28 h 142"/>
                  <a:gd name="T4" fmla="*/ 29 w 199"/>
                  <a:gd name="T5" fmla="*/ 85 h 142"/>
                  <a:gd name="T6" fmla="*/ 86 w 199"/>
                  <a:gd name="T7" fmla="*/ 85 h 142"/>
                  <a:gd name="T8" fmla="*/ 57 w 199"/>
                  <a:gd name="T9" fmla="*/ 114 h 142"/>
                  <a:gd name="T10" fmla="*/ 86 w 199"/>
                  <a:gd name="T11" fmla="*/ 142 h 142"/>
                  <a:gd name="T12" fmla="*/ 199 w 199"/>
                  <a:gd name="T13" fmla="*/ 57 h 142"/>
                  <a:gd name="T14" fmla="*/ 86 w 199"/>
                  <a:gd name="T15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142">
                    <a:moveTo>
                      <a:pt x="86" y="0"/>
                    </a:moveTo>
                    <a:lnTo>
                      <a:pt x="0" y="28"/>
                    </a:lnTo>
                    <a:lnTo>
                      <a:pt x="29" y="85"/>
                    </a:lnTo>
                    <a:lnTo>
                      <a:pt x="86" y="85"/>
                    </a:lnTo>
                    <a:lnTo>
                      <a:pt x="57" y="114"/>
                    </a:lnTo>
                    <a:lnTo>
                      <a:pt x="86" y="142"/>
                    </a:lnTo>
                    <a:lnTo>
                      <a:pt x="199" y="57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302" y="4542"/>
                <a:ext cx="511" cy="567"/>
              </a:xfrm>
              <a:custGeom>
                <a:avLst/>
                <a:gdLst>
                  <a:gd name="T0" fmla="*/ 29 w 511"/>
                  <a:gd name="T1" fmla="*/ 511 h 567"/>
                  <a:gd name="T2" fmla="*/ 114 w 511"/>
                  <a:gd name="T3" fmla="*/ 567 h 567"/>
                  <a:gd name="T4" fmla="*/ 199 w 511"/>
                  <a:gd name="T5" fmla="*/ 511 h 567"/>
                  <a:gd name="T6" fmla="*/ 256 w 511"/>
                  <a:gd name="T7" fmla="*/ 511 h 567"/>
                  <a:gd name="T8" fmla="*/ 369 w 511"/>
                  <a:gd name="T9" fmla="*/ 567 h 567"/>
                  <a:gd name="T10" fmla="*/ 369 w 511"/>
                  <a:gd name="T11" fmla="*/ 454 h 567"/>
                  <a:gd name="T12" fmla="*/ 312 w 511"/>
                  <a:gd name="T13" fmla="*/ 426 h 567"/>
                  <a:gd name="T14" fmla="*/ 369 w 511"/>
                  <a:gd name="T15" fmla="*/ 312 h 567"/>
                  <a:gd name="T16" fmla="*/ 482 w 511"/>
                  <a:gd name="T17" fmla="*/ 255 h 567"/>
                  <a:gd name="T18" fmla="*/ 482 w 511"/>
                  <a:gd name="T19" fmla="*/ 114 h 567"/>
                  <a:gd name="T20" fmla="*/ 511 w 511"/>
                  <a:gd name="T21" fmla="*/ 57 h 567"/>
                  <a:gd name="T22" fmla="*/ 454 w 511"/>
                  <a:gd name="T23" fmla="*/ 0 h 567"/>
                  <a:gd name="T24" fmla="*/ 397 w 511"/>
                  <a:gd name="T25" fmla="*/ 0 h 567"/>
                  <a:gd name="T26" fmla="*/ 171 w 511"/>
                  <a:gd name="T27" fmla="*/ 142 h 567"/>
                  <a:gd name="T28" fmla="*/ 114 w 511"/>
                  <a:gd name="T29" fmla="*/ 85 h 567"/>
                  <a:gd name="T30" fmla="*/ 142 w 511"/>
                  <a:gd name="T31" fmla="*/ 29 h 567"/>
                  <a:gd name="T32" fmla="*/ 85 w 511"/>
                  <a:gd name="T33" fmla="*/ 29 h 567"/>
                  <a:gd name="T34" fmla="*/ 0 w 511"/>
                  <a:gd name="T35" fmla="*/ 57 h 567"/>
                  <a:gd name="T36" fmla="*/ 142 w 511"/>
                  <a:gd name="T37" fmla="*/ 227 h 567"/>
                  <a:gd name="T38" fmla="*/ 114 w 511"/>
                  <a:gd name="T39" fmla="*/ 397 h 567"/>
                  <a:gd name="T40" fmla="*/ 29 w 511"/>
                  <a:gd name="T41" fmla="*/ 511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1" h="567">
                    <a:moveTo>
                      <a:pt x="29" y="511"/>
                    </a:moveTo>
                    <a:lnTo>
                      <a:pt x="114" y="567"/>
                    </a:lnTo>
                    <a:lnTo>
                      <a:pt x="199" y="511"/>
                    </a:lnTo>
                    <a:lnTo>
                      <a:pt x="256" y="511"/>
                    </a:lnTo>
                    <a:lnTo>
                      <a:pt x="369" y="567"/>
                    </a:lnTo>
                    <a:lnTo>
                      <a:pt x="369" y="454"/>
                    </a:lnTo>
                    <a:lnTo>
                      <a:pt x="312" y="426"/>
                    </a:lnTo>
                    <a:lnTo>
                      <a:pt x="369" y="312"/>
                    </a:lnTo>
                    <a:lnTo>
                      <a:pt x="482" y="255"/>
                    </a:lnTo>
                    <a:lnTo>
                      <a:pt x="482" y="114"/>
                    </a:lnTo>
                    <a:lnTo>
                      <a:pt x="511" y="57"/>
                    </a:lnTo>
                    <a:lnTo>
                      <a:pt x="454" y="0"/>
                    </a:lnTo>
                    <a:lnTo>
                      <a:pt x="397" y="0"/>
                    </a:lnTo>
                    <a:lnTo>
                      <a:pt x="171" y="142"/>
                    </a:lnTo>
                    <a:lnTo>
                      <a:pt x="114" y="85"/>
                    </a:lnTo>
                    <a:lnTo>
                      <a:pt x="142" y="29"/>
                    </a:lnTo>
                    <a:lnTo>
                      <a:pt x="85" y="29"/>
                    </a:lnTo>
                    <a:lnTo>
                      <a:pt x="0" y="57"/>
                    </a:lnTo>
                    <a:lnTo>
                      <a:pt x="142" y="227"/>
                    </a:lnTo>
                    <a:lnTo>
                      <a:pt x="114" y="397"/>
                    </a:lnTo>
                    <a:lnTo>
                      <a:pt x="29" y="51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1890" y="3834"/>
                <a:ext cx="1701" cy="737"/>
              </a:xfrm>
              <a:custGeom>
                <a:avLst/>
                <a:gdLst>
                  <a:gd name="T0" fmla="*/ 1701 w 1701"/>
                  <a:gd name="T1" fmla="*/ 425 h 737"/>
                  <a:gd name="T2" fmla="*/ 1701 w 1701"/>
                  <a:gd name="T3" fmla="*/ 283 h 737"/>
                  <a:gd name="T4" fmla="*/ 1644 w 1701"/>
                  <a:gd name="T5" fmla="*/ 85 h 737"/>
                  <a:gd name="T6" fmla="*/ 1588 w 1701"/>
                  <a:gd name="T7" fmla="*/ 85 h 737"/>
                  <a:gd name="T8" fmla="*/ 1559 w 1701"/>
                  <a:gd name="T9" fmla="*/ 28 h 737"/>
                  <a:gd name="T10" fmla="*/ 1503 w 1701"/>
                  <a:gd name="T11" fmla="*/ 113 h 737"/>
                  <a:gd name="T12" fmla="*/ 1417 w 1701"/>
                  <a:gd name="T13" fmla="*/ 0 h 737"/>
                  <a:gd name="T14" fmla="*/ 1389 w 1701"/>
                  <a:gd name="T15" fmla="*/ 28 h 737"/>
                  <a:gd name="T16" fmla="*/ 1361 w 1701"/>
                  <a:gd name="T17" fmla="*/ 28 h 737"/>
                  <a:gd name="T18" fmla="*/ 1332 w 1701"/>
                  <a:gd name="T19" fmla="*/ 28 h 737"/>
                  <a:gd name="T20" fmla="*/ 1247 w 1701"/>
                  <a:gd name="T21" fmla="*/ 113 h 737"/>
                  <a:gd name="T22" fmla="*/ 1191 w 1701"/>
                  <a:gd name="T23" fmla="*/ 85 h 737"/>
                  <a:gd name="T24" fmla="*/ 1134 w 1701"/>
                  <a:gd name="T25" fmla="*/ 85 h 737"/>
                  <a:gd name="T26" fmla="*/ 1106 w 1701"/>
                  <a:gd name="T27" fmla="*/ 56 h 737"/>
                  <a:gd name="T28" fmla="*/ 1077 w 1701"/>
                  <a:gd name="T29" fmla="*/ 85 h 737"/>
                  <a:gd name="T30" fmla="*/ 992 w 1701"/>
                  <a:gd name="T31" fmla="*/ 56 h 737"/>
                  <a:gd name="T32" fmla="*/ 907 w 1701"/>
                  <a:gd name="T33" fmla="*/ 141 h 737"/>
                  <a:gd name="T34" fmla="*/ 851 w 1701"/>
                  <a:gd name="T35" fmla="*/ 141 h 737"/>
                  <a:gd name="T36" fmla="*/ 794 w 1701"/>
                  <a:gd name="T37" fmla="*/ 113 h 737"/>
                  <a:gd name="T38" fmla="*/ 539 w 1701"/>
                  <a:gd name="T39" fmla="*/ 198 h 737"/>
                  <a:gd name="T40" fmla="*/ 482 w 1701"/>
                  <a:gd name="T41" fmla="*/ 170 h 737"/>
                  <a:gd name="T42" fmla="*/ 284 w 1701"/>
                  <a:gd name="T43" fmla="*/ 283 h 737"/>
                  <a:gd name="T44" fmla="*/ 227 w 1701"/>
                  <a:gd name="T45" fmla="*/ 283 h 737"/>
                  <a:gd name="T46" fmla="*/ 0 w 1701"/>
                  <a:gd name="T47" fmla="*/ 481 h 737"/>
                  <a:gd name="T48" fmla="*/ 0 w 1701"/>
                  <a:gd name="T49" fmla="*/ 538 h 737"/>
                  <a:gd name="T50" fmla="*/ 85 w 1701"/>
                  <a:gd name="T51" fmla="*/ 481 h 737"/>
                  <a:gd name="T52" fmla="*/ 142 w 1701"/>
                  <a:gd name="T53" fmla="*/ 510 h 737"/>
                  <a:gd name="T54" fmla="*/ 85 w 1701"/>
                  <a:gd name="T55" fmla="*/ 680 h 737"/>
                  <a:gd name="T56" fmla="*/ 170 w 1701"/>
                  <a:gd name="T57" fmla="*/ 737 h 737"/>
                  <a:gd name="T58" fmla="*/ 198 w 1701"/>
                  <a:gd name="T59" fmla="*/ 680 h 737"/>
                  <a:gd name="T60" fmla="*/ 284 w 1701"/>
                  <a:gd name="T61" fmla="*/ 680 h 737"/>
                  <a:gd name="T62" fmla="*/ 284 w 1701"/>
                  <a:gd name="T63" fmla="*/ 453 h 737"/>
                  <a:gd name="T64" fmla="*/ 369 w 1701"/>
                  <a:gd name="T65" fmla="*/ 425 h 737"/>
                  <a:gd name="T66" fmla="*/ 369 w 1701"/>
                  <a:gd name="T67" fmla="*/ 368 h 737"/>
                  <a:gd name="T68" fmla="*/ 624 w 1701"/>
                  <a:gd name="T69" fmla="*/ 311 h 737"/>
                  <a:gd name="T70" fmla="*/ 709 w 1701"/>
                  <a:gd name="T71" fmla="*/ 283 h 737"/>
                  <a:gd name="T72" fmla="*/ 879 w 1701"/>
                  <a:gd name="T73" fmla="*/ 311 h 737"/>
                  <a:gd name="T74" fmla="*/ 992 w 1701"/>
                  <a:gd name="T75" fmla="*/ 255 h 737"/>
                  <a:gd name="T76" fmla="*/ 1162 w 1701"/>
                  <a:gd name="T77" fmla="*/ 198 h 737"/>
                  <a:gd name="T78" fmla="*/ 1191 w 1701"/>
                  <a:gd name="T79" fmla="*/ 255 h 737"/>
                  <a:gd name="T80" fmla="*/ 1162 w 1701"/>
                  <a:gd name="T81" fmla="*/ 283 h 737"/>
                  <a:gd name="T82" fmla="*/ 1162 w 1701"/>
                  <a:gd name="T83" fmla="*/ 340 h 737"/>
                  <a:gd name="T84" fmla="*/ 1077 w 1701"/>
                  <a:gd name="T85" fmla="*/ 283 h 737"/>
                  <a:gd name="T86" fmla="*/ 1049 w 1701"/>
                  <a:gd name="T87" fmla="*/ 311 h 737"/>
                  <a:gd name="T88" fmla="*/ 1332 w 1701"/>
                  <a:gd name="T89" fmla="*/ 510 h 737"/>
                  <a:gd name="T90" fmla="*/ 1389 w 1701"/>
                  <a:gd name="T91" fmla="*/ 510 h 737"/>
                  <a:gd name="T92" fmla="*/ 1417 w 1701"/>
                  <a:gd name="T93" fmla="*/ 538 h 737"/>
                  <a:gd name="T94" fmla="*/ 1389 w 1701"/>
                  <a:gd name="T95" fmla="*/ 538 h 737"/>
                  <a:gd name="T96" fmla="*/ 1446 w 1701"/>
                  <a:gd name="T97" fmla="*/ 623 h 737"/>
                  <a:gd name="T98" fmla="*/ 1503 w 1701"/>
                  <a:gd name="T99" fmla="*/ 623 h 737"/>
                  <a:gd name="T100" fmla="*/ 1531 w 1701"/>
                  <a:gd name="T101" fmla="*/ 623 h 737"/>
                  <a:gd name="T102" fmla="*/ 1616 w 1701"/>
                  <a:gd name="T103" fmla="*/ 538 h 737"/>
                  <a:gd name="T104" fmla="*/ 1644 w 1701"/>
                  <a:gd name="T105" fmla="*/ 538 h 737"/>
                  <a:gd name="T106" fmla="*/ 1701 w 1701"/>
                  <a:gd name="T107" fmla="*/ 425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01" h="737">
                    <a:moveTo>
                      <a:pt x="1701" y="425"/>
                    </a:moveTo>
                    <a:lnTo>
                      <a:pt x="1701" y="283"/>
                    </a:lnTo>
                    <a:lnTo>
                      <a:pt x="1644" y="85"/>
                    </a:lnTo>
                    <a:lnTo>
                      <a:pt x="1588" y="85"/>
                    </a:lnTo>
                    <a:lnTo>
                      <a:pt x="1559" y="28"/>
                    </a:lnTo>
                    <a:lnTo>
                      <a:pt x="1503" y="113"/>
                    </a:lnTo>
                    <a:lnTo>
                      <a:pt x="1417" y="0"/>
                    </a:lnTo>
                    <a:lnTo>
                      <a:pt x="1389" y="28"/>
                    </a:lnTo>
                    <a:lnTo>
                      <a:pt x="1361" y="28"/>
                    </a:lnTo>
                    <a:lnTo>
                      <a:pt x="1332" y="28"/>
                    </a:lnTo>
                    <a:lnTo>
                      <a:pt x="1247" y="113"/>
                    </a:lnTo>
                    <a:lnTo>
                      <a:pt x="1191" y="85"/>
                    </a:lnTo>
                    <a:lnTo>
                      <a:pt x="1134" y="85"/>
                    </a:lnTo>
                    <a:lnTo>
                      <a:pt x="1106" y="56"/>
                    </a:lnTo>
                    <a:lnTo>
                      <a:pt x="1077" y="85"/>
                    </a:lnTo>
                    <a:lnTo>
                      <a:pt x="992" y="56"/>
                    </a:lnTo>
                    <a:lnTo>
                      <a:pt x="907" y="141"/>
                    </a:lnTo>
                    <a:lnTo>
                      <a:pt x="851" y="141"/>
                    </a:lnTo>
                    <a:lnTo>
                      <a:pt x="794" y="113"/>
                    </a:lnTo>
                    <a:lnTo>
                      <a:pt x="539" y="198"/>
                    </a:lnTo>
                    <a:lnTo>
                      <a:pt x="482" y="170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0" y="481"/>
                    </a:lnTo>
                    <a:lnTo>
                      <a:pt x="0" y="538"/>
                    </a:lnTo>
                    <a:lnTo>
                      <a:pt x="85" y="481"/>
                    </a:lnTo>
                    <a:lnTo>
                      <a:pt x="142" y="510"/>
                    </a:lnTo>
                    <a:lnTo>
                      <a:pt x="85" y="680"/>
                    </a:lnTo>
                    <a:lnTo>
                      <a:pt x="170" y="737"/>
                    </a:lnTo>
                    <a:lnTo>
                      <a:pt x="198" y="680"/>
                    </a:lnTo>
                    <a:lnTo>
                      <a:pt x="284" y="680"/>
                    </a:lnTo>
                    <a:lnTo>
                      <a:pt x="284" y="453"/>
                    </a:lnTo>
                    <a:lnTo>
                      <a:pt x="369" y="425"/>
                    </a:lnTo>
                    <a:lnTo>
                      <a:pt x="369" y="368"/>
                    </a:lnTo>
                    <a:lnTo>
                      <a:pt x="624" y="311"/>
                    </a:lnTo>
                    <a:lnTo>
                      <a:pt x="709" y="283"/>
                    </a:lnTo>
                    <a:lnTo>
                      <a:pt x="879" y="311"/>
                    </a:lnTo>
                    <a:lnTo>
                      <a:pt x="992" y="255"/>
                    </a:lnTo>
                    <a:lnTo>
                      <a:pt x="1162" y="198"/>
                    </a:lnTo>
                    <a:lnTo>
                      <a:pt x="1191" y="255"/>
                    </a:lnTo>
                    <a:lnTo>
                      <a:pt x="1162" y="283"/>
                    </a:lnTo>
                    <a:lnTo>
                      <a:pt x="1162" y="340"/>
                    </a:lnTo>
                    <a:lnTo>
                      <a:pt x="1077" y="283"/>
                    </a:lnTo>
                    <a:lnTo>
                      <a:pt x="1049" y="311"/>
                    </a:lnTo>
                    <a:lnTo>
                      <a:pt x="1332" y="510"/>
                    </a:lnTo>
                    <a:lnTo>
                      <a:pt x="1389" y="510"/>
                    </a:lnTo>
                    <a:lnTo>
                      <a:pt x="1417" y="538"/>
                    </a:lnTo>
                    <a:lnTo>
                      <a:pt x="1389" y="538"/>
                    </a:lnTo>
                    <a:lnTo>
                      <a:pt x="1446" y="623"/>
                    </a:lnTo>
                    <a:lnTo>
                      <a:pt x="1503" y="623"/>
                    </a:lnTo>
                    <a:lnTo>
                      <a:pt x="1531" y="623"/>
                    </a:lnTo>
                    <a:lnTo>
                      <a:pt x="1616" y="538"/>
                    </a:lnTo>
                    <a:lnTo>
                      <a:pt x="1644" y="538"/>
                    </a:lnTo>
                    <a:lnTo>
                      <a:pt x="1701" y="4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2372" y="3663"/>
                <a:ext cx="935" cy="369"/>
              </a:xfrm>
              <a:custGeom>
                <a:avLst/>
                <a:gdLst>
                  <a:gd name="T0" fmla="*/ 0 w 935"/>
                  <a:gd name="T1" fmla="*/ 341 h 369"/>
                  <a:gd name="T2" fmla="*/ 57 w 935"/>
                  <a:gd name="T3" fmla="*/ 369 h 369"/>
                  <a:gd name="T4" fmla="*/ 312 w 935"/>
                  <a:gd name="T5" fmla="*/ 284 h 369"/>
                  <a:gd name="T6" fmla="*/ 369 w 935"/>
                  <a:gd name="T7" fmla="*/ 312 h 369"/>
                  <a:gd name="T8" fmla="*/ 425 w 935"/>
                  <a:gd name="T9" fmla="*/ 312 h 369"/>
                  <a:gd name="T10" fmla="*/ 510 w 935"/>
                  <a:gd name="T11" fmla="*/ 227 h 369"/>
                  <a:gd name="T12" fmla="*/ 595 w 935"/>
                  <a:gd name="T13" fmla="*/ 256 h 369"/>
                  <a:gd name="T14" fmla="*/ 624 w 935"/>
                  <a:gd name="T15" fmla="*/ 227 h 369"/>
                  <a:gd name="T16" fmla="*/ 652 w 935"/>
                  <a:gd name="T17" fmla="*/ 256 h 369"/>
                  <a:gd name="T18" fmla="*/ 709 w 935"/>
                  <a:gd name="T19" fmla="*/ 256 h 369"/>
                  <a:gd name="T20" fmla="*/ 765 w 935"/>
                  <a:gd name="T21" fmla="*/ 284 h 369"/>
                  <a:gd name="T22" fmla="*/ 850 w 935"/>
                  <a:gd name="T23" fmla="*/ 199 h 369"/>
                  <a:gd name="T24" fmla="*/ 907 w 935"/>
                  <a:gd name="T25" fmla="*/ 199 h 369"/>
                  <a:gd name="T26" fmla="*/ 935 w 935"/>
                  <a:gd name="T27" fmla="*/ 171 h 369"/>
                  <a:gd name="T28" fmla="*/ 907 w 935"/>
                  <a:gd name="T29" fmla="*/ 142 h 369"/>
                  <a:gd name="T30" fmla="*/ 822 w 935"/>
                  <a:gd name="T31" fmla="*/ 114 h 369"/>
                  <a:gd name="T32" fmla="*/ 765 w 935"/>
                  <a:gd name="T33" fmla="*/ 114 h 369"/>
                  <a:gd name="T34" fmla="*/ 737 w 935"/>
                  <a:gd name="T35" fmla="*/ 57 h 369"/>
                  <a:gd name="T36" fmla="*/ 624 w 935"/>
                  <a:gd name="T37" fmla="*/ 0 h 369"/>
                  <a:gd name="T38" fmla="*/ 567 w 935"/>
                  <a:gd name="T39" fmla="*/ 29 h 369"/>
                  <a:gd name="T40" fmla="*/ 510 w 935"/>
                  <a:gd name="T41" fmla="*/ 0 h 369"/>
                  <a:gd name="T42" fmla="*/ 283 w 935"/>
                  <a:gd name="T43" fmla="*/ 86 h 369"/>
                  <a:gd name="T44" fmla="*/ 198 w 935"/>
                  <a:gd name="T45" fmla="*/ 227 h 369"/>
                  <a:gd name="T46" fmla="*/ 0 w 935"/>
                  <a:gd name="T47" fmla="*/ 341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35" h="369">
                    <a:moveTo>
                      <a:pt x="0" y="341"/>
                    </a:moveTo>
                    <a:lnTo>
                      <a:pt x="57" y="369"/>
                    </a:lnTo>
                    <a:lnTo>
                      <a:pt x="312" y="284"/>
                    </a:lnTo>
                    <a:lnTo>
                      <a:pt x="369" y="312"/>
                    </a:lnTo>
                    <a:lnTo>
                      <a:pt x="425" y="312"/>
                    </a:lnTo>
                    <a:lnTo>
                      <a:pt x="510" y="227"/>
                    </a:lnTo>
                    <a:lnTo>
                      <a:pt x="595" y="256"/>
                    </a:lnTo>
                    <a:lnTo>
                      <a:pt x="624" y="227"/>
                    </a:lnTo>
                    <a:lnTo>
                      <a:pt x="652" y="256"/>
                    </a:lnTo>
                    <a:lnTo>
                      <a:pt x="709" y="256"/>
                    </a:lnTo>
                    <a:lnTo>
                      <a:pt x="765" y="284"/>
                    </a:lnTo>
                    <a:lnTo>
                      <a:pt x="850" y="199"/>
                    </a:lnTo>
                    <a:lnTo>
                      <a:pt x="907" y="199"/>
                    </a:lnTo>
                    <a:lnTo>
                      <a:pt x="935" y="171"/>
                    </a:lnTo>
                    <a:lnTo>
                      <a:pt x="907" y="142"/>
                    </a:lnTo>
                    <a:lnTo>
                      <a:pt x="822" y="114"/>
                    </a:lnTo>
                    <a:lnTo>
                      <a:pt x="765" y="114"/>
                    </a:lnTo>
                    <a:lnTo>
                      <a:pt x="737" y="57"/>
                    </a:lnTo>
                    <a:lnTo>
                      <a:pt x="624" y="0"/>
                    </a:lnTo>
                    <a:lnTo>
                      <a:pt x="567" y="29"/>
                    </a:lnTo>
                    <a:lnTo>
                      <a:pt x="510" y="0"/>
                    </a:lnTo>
                    <a:lnTo>
                      <a:pt x="283" y="86"/>
                    </a:lnTo>
                    <a:lnTo>
                      <a:pt x="198" y="227"/>
                    </a:lnTo>
                    <a:lnTo>
                      <a:pt x="0" y="34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4045" y="3125"/>
                <a:ext cx="1474" cy="1389"/>
              </a:xfrm>
              <a:custGeom>
                <a:avLst/>
                <a:gdLst>
                  <a:gd name="T0" fmla="*/ 595 w 1474"/>
                  <a:gd name="T1" fmla="*/ 1389 h 1389"/>
                  <a:gd name="T2" fmla="*/ 510 w 1474"/>
                  <a:gd name="T3" fmla="*/ 1304 h 1389"/>
                  <a:gd name="T4" fmla="*/ 396 w 1474"/>
                  <a:gd name="T5" fmla="*/ 1247 h 1389"/>
                  <a:gd name="T6" fmla="*/ 255 w 1474"/>
                  <a:gd name="T7" fmla="*/ 1247 h 1389"/>
                  <a:gd name="T8" fmla="*/ 340 w 1474"/>
                  <a:gd name="T9" fmla="*/ 1105 h 1389"/>
                  <a:gd name="T10" fmla="*/ 255 w 1474"/>
                  <a:gd name="T11" fmla="*/ 964 h 1389"/>
                  <a:gd name="T12" fmla="*/ 368 w 1474"/>
                  <a:gd name="T13" fmla="*/ 907 h 1389"/>
                  <a:gd name="T14" fmla="*/ 340 w 1474"/>
                  <a:gd name="T15" fmla="*/ 879 h 1389"/>
                  <a:gd name="T16" fmla="*/ 226 w 1474"/>
                  <a:gd name="T17" fmla="*/ 879 h 1389"/>
                  <a:gd name="T18" fmla="*/ 226 w 1474"/>
                  <a:gd name="T19" fmla="*/ 850 h 1389"/>
                  <a:gd name="T20" fmla="*/ 141 w 1474"/>
                  <a:gd name="T21" fmla="*/ 850 h 1389"/>
                  <a:gd name="T22" fmla="*/ 56 w 1474"/>
                  <a:gd name="T23" fmla="*/ 794 h 1389"/>
                  <a:gd name="T24" fmla="*/ 0 w 1474"/>
                  <a:gd name="T25" fmla="*/ 737 h 1389"/>
                  <a:gd name="T26" fmla="*/ 56 w 1474"/>
                  <a:gd name="T27" fmla="*/ 680 h 1389"/>
                  <a:gd name="T28" fmla="*/ 0 w 1474"/>
                  <a:gd name="T29" fmla="*/ 652 h 1389"/>
                  <a:gd name="T30" fmla="*/ 0 w 1474"/>
                  <a:gd name="T31" fmla="*/ 425 h 1389"/>
                  <a:gd name="T32" fmla="*/ 28 w 1474"/>
                  <a:gd name="T33" fmla="*/ 368 h 1389"/>
                  <a:gd name="T34" fmla="*/ 85 w 1474"/>
                  <a:gd name="T35" fmla="*/ 368 h 1389"/>
                  <a:gd name="T36" fmla="*/ 113 w 1474"/>
                  <a:gd name="T37" fmla="*/ 312 h 1389"/>
                  <a:gd name="T38" fmla="*/ 311 w 1474"/>
                  <a:gd name="T39" fmla="*/ 227 h 1389"/>
                  <a:gd name="T40" fmla="*/ 311 w 1474"/>
                  <a:gd name="T41" fmla="*/ 198 h 1389"/>
                  <a:gd name="T42" fmla="*/ 453 w 1474"/>
                  <a:gd name="T43" fmla="*/ 85 h 1389"/>
                  <a:gd name="T44" fmla="*/ 453 w 1474"/>
                  <a:gd name="T45" fmla="*/ 142 h 1389"/>
                  <a:gd name="T46" fmla="*/ 510 w 1474"/>
                  <a:gd name="T47" fmla="*/ 170 h 1389"/>
                  <a:gd name="T48" fmla="*/ 595 w 1474"/>
                  <a:gd name="T49" fmla="*/ 142 h 1389"/>
                  <a:gd name="T50" fmla="*/ 652 w 1474"/>
                  <a:gd name="T51" fmla="*/ 198 h 1389"/>
                  <a:gd name="T52" fmla="*/ 793 w 1474"/>
                  <a:gd name="T53" fmla="*/ 142 h 1389"/>
                  <a:gd name="T54" fmla="*/ 850 w 1474"/>
                  <a:gd name="T55" fmla="*/ 170 h 1389"/>
                  <a:gd name="T56" fmla="*/ 878 w 1474"/>
                  <a:gd name="T57" fmla="*/ 142 h 1389"/>
                  <a:gd name="T58" fmla="*/ 907 w 1474"/>
                  <a:gd name="T59" fmla="*/ 170 h 1389"/>
                  <a:gd name="T60" fmla="*/ 963 w 1474"/>
                  <a:gd name="T61" fmla="*/ 113 h 1389"/>
                  <a:gd name="T62" fmla="*/ 1049 w 1474"/>
                  <a:gd name="T63" fmla="*/ 113 h 1389"/>
                  <a:gd name="T64" fmla="*/ 1077 w 1474"/>
                  <a:gd name="T65" fmla="*/ 28 h 1389"/>
                  <a:gd name="T66" fmla="*/ 1162 w 1474"/>
                  <a:gd name="T67" fmla="*/ 0 h 1389"/>
                  <a:gd name="T68" fmla="*/ 1219 w 1474"/>
                  <a:gd name="T69" fmla="*/ 85 h 1389"/>
                  <a:gd name="T70" fmla="*/ 1304 w 1474"/>
                  <a:gd name="T71" fmla="*/ 113 h 1389"/>
                  <a:gd name="T72" fmla="*/ 1332 w 1474"/>
                  <a:gd name="T73" fmla="*/ 170 h 1389"/>
                  <a:gd name="T74" fmla="*/ 1332 w 1474"/>
                  <a:gd name="T75" fmla="*/ 227 h 1389"/>
                  <a:gd name="T76" fmla="*/ 1389 w 1474"/>
                  <a:gd name="T77" fmla="*/ 312 h 1389"/>
                  <a:gd name="T78" fmla="*/ 1445 w 1474"/>
                  <a:gd name="T79" fmla="*/ 340 h 1389"/>
                  <a:gd name="T80" fmla="*/ 1474 w 1474"/>
                  <a:gd name="T81" fmla="*/ 397 h 1389"/>
                  <a:gd name="T82" fmla="*/ 1247 w 1474"/>
                  <a:gd name="T83" fmla="*/ 538 h 1389"/>
                  <a:gd name="T84" fmla="*/ 1247 w 1474"/>
                  <a:gd name="T85" fmla="*/ 737 h 1389"/>
                  <a:gd name="T86" fmla="*/ 1190 w 1474"/>
                  <a:gd name="T87" fmla="*/ 794 h 1389"/>
                  <a:gd name="T88" fmla="*/ 1105 w 1474"/>
                  <a:gd name="T89" fmla="*/ 737 h 1389"/>
                  <a:gd name="T90" fmla="*/ 1020 w 1474"/>
                  <a:gd name="T91" fmla="*/ 879 h 1389"/>
                  <a:gd name="T92" fmla="*/ 963 w 1474"/>
                  <a:gd name="T93" fmla="*/ 907 h 1389"/>
                  <a:gd name="T94" fmla="*/ 992 w 1474"/>
                  <a:gd name="T95" fmla="*/ 992 h 1389"/>
                  <a:gd name="T96" fmla="*/ 963 w 1474"/>
                  <a:gd name="T97" fmla="*/ 1049 h 1389"/>
                  <a:gd name="T98" fmla="*/ 992 w 1474"/>
                  <a:gd name="T99" fmla="*/ 1134 h 1389"/>
                  <a:gd name="T100" fmla="*/ 935 w 1474"/>
                  <a:gd name="T101" fmla="*/ 1247 h 1389"/>
                  <a:gd name="T102" fmla="*/ 708 w 1474"/>
                  <a:gd name="T103" fmla="*/ 1190 h 1389"/>
                  <a:gd name="T104" fmla="*/ 652 w 1474"/>
                  <a:gd name="T105" fmla="*/ 1304 h 1389"/>
                  <a:gd name="T106" fmla="*/ 652 w 1474"/>
                  <a:gd name="T107" fmla="*/ 1332 h 1389"/>
                  <a:gd name="T108" fmla="*/ 595 w 1474"/>
                  <a:gd name="T109" fmla="*/ 1389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74" h="1389">
                    <a:moveTo>
                      <a:pt x="595" y="1389"/>
                    </a:moveTo>
                    <a:lnTo>
                      <a:pt x="510" y="1304"/>
                    </a:lnTo>
                    <a:lnTo>
                      <a:pt x="396" y="1247"/>
                    </a:lnTo>
                    <a:lnTo>
                      <a:pt x="255" y="1247"/>
                    </a:lnTo>
                    <a:lnTo>
                      <a:pt x="340" y="1105"/>
                    </a:lnTo>
                    <a:lnTo>
                      <a:pt x="255" y="964"/>
                    </a:lnTo>
                    <a:lnTo>
                      <a:pt x="368" y="907"/>
                    </a:lnTo>
                    <a:lnTo>
                      <a:pt x="340" y="879"/>
                    </a:lnTo>
                    <a:lnTo>
                      <a:pt x="226" y="879"/>
                    </a:lnTo>
                    <a:lnTo>
                      <a:pt x="226" y="850"/>
                    </a:lnTo>
                    <a:lnTo>
                      <a:pt x="141" y="850"/>
                    </a:lnTo>
                    <a:lnTo>
                      <a:pt x="56" y="794"/>
                    </a:lnTo>
                    <a:lnTo>
                      <a:pt x="0" y="737"/>
                    </a:lnTo>
                    <a:lnTo>
                      <a:pt x="56" y="680"/>
                    </a:lnTo>
                    <a:lnTo>
                      <a:pt x="0" y="652"/>
                    </a:lnTo>
                    <a:lnTo>
                      <a:pt x="0" y="425"/>
                    </a:lnTo>
                    <a:lnTo>
                      <a:pt x="28" y="368"/>
                    </a:lnTo>
                    <a:lnTo>
                      <a:pt x="85" y="368"/>
                    </a:lnTo>
                    <a:lnTo>
                      <a:pt x="113" y="312"/>
                    </a:lnTo>
                    <a:lnTo>
                      <a:pt x="311" y="227"/>
                    </a:lnTo>
                    <a:lnTo>
                      <a:pt x="311" y="198"/>
                    </a:lnTo>
                    <a:lnTo>
                      <a:pt x="453" y="85"/>
                    </a:lnTo>
                    <a:lnTo>
                      <a:pt x="453" y="142"/>
                    </a:lnTo>
                    <a:lnTo>
                      <a:pt x="510" y="170"/>
                    </a:lnTo>
                    <a:lnTo>
                      <a:pt x="595" y="142"/>
                    </a:lnTo>
                    <a:lnTo>
                      <a:pt x="652" y="198"/>
                    </a:lnTo>
                    <a:lnTo>
                      <a:pt x="793" y="142"/>
                    </a:lnTo>
                    <a:lnTo>
                      <a:pt x="850" y="170"/>
                    </a:lnTo>
                    <a:lnTo>
                      <a:pt x="878" y="142"/>
                    </a:lnTo>
                    <a:lnTo>
                      <a:pt x="907" y="170"/>
                    </a:lnTo>
                    <a:lnTo>
                      <a:pt x="963" y="113"/>
                    </a:lnTo>
                    <a:lnTo>
                      <a:pt x="1049" y="113"/>
                    </a:lnTo>
                    <a:lnTo>
                      <a:pt x="1077" y="28"/>
                    </a:lnTo>
                    <a:lnTo>
                      <a:pt x="1162" y="0"/>
                    </a:lnTo>
                    <a:lnTo>
                      <a:pt x="1219" y="85"/>
                    </a:lnTo>
                    <a:lnTo>
                      <a:pt x="1304" y="113"/>
                    </a:lnTo>
                    <a:lnTo>
                      <a:pt x="1332" y="170"/>
                    </a:lnTo>
                    <a:lnTo>
                      <a:pt x="1332" y="227"/>
                    </a:lnTo>
                    <a:lnTo>
                      <a:pt x="1389" y="312"/>
                    </a:lnTo>
                    <a:lnTo>
                      <a:pt x="1445" y="340"/>
                    </a:lnTo>
                    <a:lnTo>
                      <a:pt x="1474" y="397"/>
                    </a:lnTo>
                    <a:lnTo>
                      <a:pt x="1247" y="538"/>
                    </a:lnTo>
                    <a:lnTo>
                      <a:pt x="1247" y="737"/>
                    </a:lnTo>
                    <a:lnTo>
                      <a:pt x="1190" y="794"/>
                    </a:lnTo>
                    <a:lnTo>
                      <a:pt x="1105" y="737"/>
                    </a:lnTo>
                    <a:lnTo>
                      <a:pt x="1020" y="879"/>
                    </a:lnTo>
                    <a:lnTo>
                      <a:pt x="963" y="907"/>
                    </a:lnTo>
                    <a:lnTo>
                      <a:pt x="992" y="992"/>
                    </a:lnTo>
                    <a:lnTo>
                      <a:pt x="963" y="1049"/>
                    </a:lnTo>
                    <a:lnTo>
                      <a:pt x="992" y="1134"/>
                    </a:lnTo>
                    <a:lnTo>
                      <a:pt x="935" y="1247"/>
                    </a:lnTo>
                    <a:lnTo>
                      <a:pt x="708" y="1190"/>
                    </a:lnTo>
                    <a:lnTo>
                      <a:pt x="652" y="1304"/>
                    </a:lnTo>
                    <a:lnTo>
                      <a:pt x="652" y="1332"/>
                    </a:lnTo>
                    <a:lnTo>
                      <a:pt x="595" y="138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4923" y="2700"/>
                <a:ext cx="993" cy="822"/>
              </a:xfrm>
              <a:custGeom>
                <a:avLst/>
                <a:gdLst>
                  <a:gd name="T0" fmla="*/ 596 w 993"/>
                  <a:gd name="T1" fmla="*/ 822 h 822"/>
                  <a:gd name="T2" fmla="*/ 567 w 993"/>
                  <a:gd name="T3" fmla="*/ 765 h 822"/>
                  <a:gd name="T4" fmla="*/ 511 w 993"/>
                  <a:gd name="T5" fmla="*/ 737 h 822"/>
                  <a:gd name="T6" fmla="*/ 454 w 993"/>
                  <a:gd name="T7" fmla="*/ 652 h 822"/>
                  <a:gd name="T8" fmla="*/ 454 w 993"/>
                  <a:gd name="T9" fmla="*/ 595 h 822"/>
                  <a:gd name="T10" fmla="*/ 426 w 993"/>
                  <a:gd name="T11" fmla="*/ 538 h 822"/>
                  <a:gd name="T12" fmla="*/ 341 w 993"/>
                  <a:gd name="T13" fmla="*/ 510 h 822"/>
                  <a:gd name="T14" fmla="*/ 284 w 993"/>
                  <a:gd name="T15" fmla="*/ 425 h 822"/>
                  <a:gd name="T16" fmla="*/ 199 w 993"/>
                  <a:gd name="T17" fmla="*/ 453 h 822"/>
                  <a:gd name="T18" fmla="*/ 171 w 993"/>
                  <a:gd name="T19" fmla="*/ 538 h 822"/>
                  <a:gd name="T20" fmla="*/ 85 w 993"/>
                  <a:gd name="T21" fmla="*/ 538 h 822"/>
                  <a:gd name="T22" fmla="*/ 57 w 993"/>
                  <a:gd name="T23" fmla="*/ 482 h 822"/>
                  <a:gd name="T24" fmla="*/ 85 w 993"/>
                  <a:gd name="T25" fmla="*/ 368 h 822"/>
                  <a:gd name="T26" fmla="*/ 29 w 993"/>
                  <a:gd name="T27" fmla="*/ 368 h 822"/>
                  <a:gd name="T28" fmla="*/ 85 w 993"/>
                  <a:gd name="T29" fmla="*/ 311 h 822"/>
                  <a:gd name="T30" fmla="*/ 0 w 993"/>
                  <a:gd name="T31" fmla="*/ 141 h 822"/>
                  <a:gd name="T32" fmla="*/ 29 w 993"/>
                  <a:gd name="T33" fmla="*/ 113 h 822"/>
                  <a:gd name="T34" fmla="*/ 227 w 993"/>
                  <a:gd name="T35" fmla="*/ 113 h 822"/>
                  <a:gd name="T36" fmla="*/ 256 w 993"/>
                  <a:gd name="T37" fmla="*/ 85 h 822"/>
                  <a:gd name="T38" fmla="*/ 369 w 993"/>
                  <a:gd name="T39" fmla="*/ 141 h 822"/>
                  <a:gd name="T40" fmla="*/ 596 w 993"/>
                  <a:gd name="T41" fmla="*/ 0 h 822"/>
                  <a:gd name="T42" fmla="*/ 681 w 993"/>
                  <a:gd name="T43" fmla="*/ 0 h 822"/>
                  <a:gd name="T44" fmla="*/ 709 w 993"/>
                  <a:gd name="T45" fmla="*/ 113 h 822"/>
                  <a:gd name="T46" fmla="*/ 766 w 993"/>
                  <a:gd name="T47" fmla="*/ 113 h 822"/>
                  <a:gd name="T48" fmla="*/ 766 w 993"/>
                  <a:gd name="T49" fmla="*/ 170 h 822"/>
                  <a:gd name="T50" fmla="*/ 851 w 993"/>
                  <a:gd name="T51" fmla="*/ 255 h 822"/>
                  <a:gd name="T52" fmla="*/ 936 w 993"/>
                  <a:gd name="T53" fmla="*/ 255 h 822"/>
                  <a:gd name="T54" fmla="*/ 993 w 993"/>
                  <a:gd name="T55" fmla="*/ 368 h 822"/>
                  <a:gd name="T56" fmla="*/ 879 w 993"/>
                  <a:gd name="T57" fmla="*/ 425 h 822"/>
                  <a:gd name="T58" fmla="*/ 794 w 993"/>
                  <a:gd name="T59" fmla="*/ 396 h 822"/>
                  <a:gd name="T60" fmla="*/ 709 w 993"/>
                  <a:gd name="T61" fmla="*/ 425 h 822"/>
                  <a:gd name="T62" fmla="*/ 709 w 993"/>
                  <a:gd name="T63" fmla="*/ 482 h 822"/>
                  <a:gd name="T64" fmla="*/ 652 w 993"/>
                  <a:gd name="T65" fmla="*/ 538 h 822"/>
                  <a:gd name="T66" fmla="*/ 652 w 993"/>
                  <a:gd name="T67" fmla="*/ 595 h 822"/>
                  <a:gd name="T68" fmla="*/ 596 w 993"/>
                  <a:gd name="T69" fmla="*/ 623 h 822"/>
                  <a:gd name="T70" fmla="*/ 652 w 993"/>
                  <a:gd name="T71" fmla="*/ 708 h 822"/>
                  <a:gd name="T72" fmla="*/ 624 w 993"/>
                  <a:gd name="T73" fmla="*/ 765 h 822"/>
                  <a:gd name="T74" fmla="*/ 652 w 993"/>
                  <a:gd name="T75" fmla="*/ 822 h 822"/>
                  <a:gd name="T76" fmla="*/ 596 w 993"/>
                  <a:gd name="T77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93" h="822">
                    <a:moveTo>
                      <a:pt x="596" y="822"/>
                    </a:moveTo>
                    <a:lnTo>
                      <a:pt x="567" y="765"/>
                    </a:lnTo>
                    <a:lnTo>
                      <a:pt x="511" y="737"/>
                    </a:lnTo>
                    <a:lnTo>
                      <a:pt x="454" y="652"/>
                    </a:lnTo>
                    <a:lnTo>
                      <a:pt x="454" y="595"/>
                    </a:lnTo>
                    <a:lnTo>
                      <a:pt x="426" y="538"/>
                    </a:lnTo>
                    <a:lnTo>
                      <a:pt x="341" y="510"/>
                    </a:lnTo>
                    <a:lnTo>
                      <a:pt x="284" y="425"/>
                    </a:lnTo>
                    <a:lnTo>
                      <a:pt x="199" y="453"/>
                    </a:lnTo>
                    <a:lnTo>
                      <a:pt x="171" y="538"/>
                    </a:lnTo>
                    <a:lnTo>
                      <a:pt x="85" y="538"/>
                    </a:lnTo>
                    <a:lnTo>
                      <a:pt x="57" y="482"/>
                    </a:lnTo>
                    <a:lnTo>
                      <a:pt x="85" y="368"/>
                    </a:lnTo>
                    <a:lnTo>
                      <a:pt x="29" y="368"/>
                    </a:lnTo>
                    <a:lnTo>
                      <a:pt x="85" y="311"/>
                    </a:lnTo>
                    <a:lnTo>
                      <a:pt x="0" y="141"/>
                    </a:lnTo>
                    <a:lnTo>
                      <a:pt x="29" y="113"/>
                    </a:lnTo>
                    <a:lnTo>
                      <a:pt x="227" y="113"/>
                    </a:lnTo>
                    <a:lnTo>
                      <a:pt x="256" y="85"/>
                    </a:lnTo>
                    <a:lnTo>
                      <a:pt x="369" y="141"/>
                    </a:lnTo>
                    <a:lnTo>
                      <a:pt x="596" y="0"/>
                    </a:lnTo>
                    <a:lnTo>
                      <a:pt x="681" y="0"/>
                    </a:lnTo>
                    <a:lnTo>
                      <a:pt x="709" y="113"/>
                    </a:lnTo>
                    <a:lnTo>
                      <a:pt x="766" y="113"/>
                    </a:lnTo>
                    <a:lnTo>
                      <a:pt x="766" y="170"/>
                    </a:lnTo>
                    <a:lnTo>
                      <a:pt x="851" y="255"/>
                    </a:lnTo>
                    <a:lnTo>
                      <a:pt x="936" y="255"/>
                    </a:lnTo>
                    <a:lnTo>
                      <a:pt x="993" y="368"/>
                    </a:lnTo>
                    <a:lnTo>
                      <a:pt x="879" y="425"/>
                    </a:lnTo>
                    <a:lnTo>
                      <a:pt x="794" y="396"/>
                    </a:lnTo>
                    <a:lnTo>
                      <a:pt x="709" y="425"/>
                    </a:lnTo>
                    <a:lnTo>
                      <a:pt x="709" y="482"/>
                    </a:lnTo>
                    <a:lnTo>
                      <a:pt x="652" y="538"/>
                    </a:lnTo>
                    <a:lnTo>
                      <a:pt x="652" y="595"/>
                    </a:lnTo>
                    <a:lnTo>
                      <a:pt x="596" y="623"/>
                    </a:lnTo>
                    <a:lnTo>
                      <a:pt x="652" y="708"/>
                    </a:lnTo>
                    <a:lnTo>
                      <a:pt x="624" y="765"/>
                    </a:lnTo>
                    <a:lnTo>
                      <a:pt x="652" y="822"/>
                    </a:lnTo>
                    <a:lnTo>
                      <a:pt x="596" y="8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4271" y="1990"/>
                <a:ext cx="1333" cy="850"/>
              </a:xfrm>
              <a:custGeom>
                <a:avLst/>
                <a:gdLst>
                  <a:gd name="T0" fmla="*/ 1333 w 1333"/>
                  <a:gd name="T1" fmla="*/ 709 h 850"/>
                  <a:gd name="T2" fmla="*/ 1248 w 1333"/>
                  <a:gd name="T3" fmla="*/ 709 h 850"/>
                  <a:gd name="T4" fmla="*/ 1021 w 1333"/>
                  <a:gd name="T5" fmla="*/ 850 h 850"/>
                  <a:gd name="T6" fmla="*/ 908 w 1333"/>
                  <a:gd name="T7" fmla="*/ 794 h 850"/>
                  <a:gd name="T8" fmla="*/ 879 w 1333"/>
                  <a:gd name="T9" fmla="*/ 822 h 850"/>
                  <a:gd name="T10" fmla="*/ 681 w 1333"/>
                  <a:gd name="T11" fmla="*/ 822 h 850"/>
                  <a:gd name="T12" fmla="*/ 652 w 1333"/>
                  <a:gd name="T13" fmla="*/ 850 h 850"/>
                  <a:gd name="T14" fmla="*/ 539 w 1333"/>
                  <a:gd name="T15" fmla="*/ 794 h 850"/>
                  <a:gd name="T16" fmla="*/ 454 w 1333"/>
                  <a:gd name="T17" fmla="*/ 850 h 850"/>
                  <a:gd name="T18" fmla="*/ 454 w 1333"/>
                  <a:gd name="T19" fmla="*/ 794 h 850"/>
                  <a:gd name="T20" fmla="*/ 397 w 1333"/>
                  <a:gd name="T21" fmla="*/ 737 h 850"/>
                  <a:gd name="T22" fmla="*/ 369 w 1333"/>
                  <a:gd name="T23" fmla="*/ 794 h 850"/>
                  <a:gd name="T24" fmla="*/ 341 w 1333"/>
                  <a:gd name="T25" fmla="*/ 709 h 850"/>
                  <a:gd name="T26" fmla="*/ 227 w 1333"/>
                  <a:gd name="T27" fmla="*/ 680 h 850"/>
                  <a:gd name="T28" fmla="*/ 199 w 1333"/>
                  <a:gd name="T29" fmla="*/ 737 h 850"/>
                  <a:gd name="T30" fmla="*/ 142 w 1333"/>
                  <a:gd name="T31" fmla="*/ 737 h 850"/>
                  <a:gd name="T32" fmla="*/ 85 w 1333"/>
                  <a:gd name="T33" fmla="*/ 709 h 850"/>
                  <a:gd name="T34" fmla="*/ 57 w 1333"/>
                  <a:gd name="T35" fmla="*/ 652 h 850"/>
                  <a:gd name="T36" fmla="*/ 114 w 1333"/>
                  <a:gd name="T37" fmla="*/ 624 h 850"/>
                  <a:gd name="T38" fmla="*/ 57 w 1333"/>
                  <a:gd name="T39" fmla="*/ 538 h 850"/>
                  <a:gd name="T40" fmla="*/ 114 w 1333"/>
                  <a:gd name="T41" fmla="*/ 510 h 850"/>
                  <a:gd name="T42" fmla="*/ 57 w 1333"/>
                  <a:gd name="T43" fmla="*/ 482 h 850"/>
                  <a:gd name="T44" fmla="*/ 57 w 1333"/>
                  <a:gd name="T45" fmla="*/ 425 h 850"/>
                  <a:gd name="T46" fmla="*/ 29 w 1333"/>
                  <a:gd name="T47" fmla="*/ 425 h 850"/>
                  <a:gd name="T48" fmla="*/ 0 w 1333"/>
                  <a:gd name="T49" fmla="*/ 397 h 850"/>
                  <a:gd name="T50" fmla="*/ 57 w 1333"/>
                  <a:gd name="T51" fmla="*/ 340 h 850"/>
                  <a:gd name="T52" fmla="*/ 57 w 1333"/>
                  <a:gd name="T53" fmla="*/ 255 h 850"/>
                  <a:gd name="T54" fmla="*/ 29 w 1333"/>
                  <a:gd name="T55" fmla="*/ 227 h 850"/>
                  <a:gd name="T56" fmla="*/ 114 w 1333"/>
                  <a:gd name="T57" fmla="*/ 170 h 850"/>
                  <a:gd name="T58" fmla="*/ 114 w 1333"/>
                  <a:gd name="T59" fmla="*/ 85 h 850"/>
                  <a:gd name="T60" fmla="*/ 142 w 1333"/>
                  <a:gd name="T61" fmla="*/ 113 h 850"/>
                  <a:gd name="T62" fmla="*/ 227 w 1333"/>
                  <a:gd name="T63" fmla="*/ 57 h 850"/>
                  <a:gd name="T64" fmla="*/ 284 w 1333"/>
                  <a:gd name="T65" fmla="*/ 142 h 850"/>
                  <a:gd name="T66" fmla="*/ 511 w 1333"/>
                  <a:gd name="T67" fmla="*/ 85 h 850"/>
                  <a:gd name="T68" fmla="*/ 539 w 1333"/>
                  <a:gd name="T69" fmla="*/ 28 h 850"/>
                  <a:gd name="T70" fmla="*/ 624 w 1333"/>
                  <a:gd name="T71" fmla="*/ 28 h 850"/>
                  <a:gd name="T72" fmla="*/ 652 w 1333"/>
                  <a:gd name="T73" fmla="*/ 57 h 850"/>
                  <a:gd name="T74" fmla="*/ 794 w 1333"/>
                  <a:gd name="T75" fmla="*/ 0 h 850"/>
                  <a:gd name="T76" fmla="*/ 879 w 1333"/>
                  <a:gd name="T77" fmla="*/ 28 h 850"/>
                  <a:gd name="T78" fmla="*/ 936 w 1333"/>
                  <a:gd name="T79" fmla="*/ 0 h 850"/>
                  <a:gd name="T80" fmla="*/ 964 w 1333"/>
                  <a:gd name="T81" fmla="*/ 113 h 850"/>
                  <a:gd name="T82" fmla="*/ 879 w 1333"/>
                  <a:gd name="T83" fmla="*/ 113 h 850"/>
                  <a:gd name="T84" fmla="*/ 908 w 1333"/>
                  <a:gd name="T85" fmla="*/ 170 h 850"/>
                  <a:gd name="T86" fmla="*/ 964 w 1333"/>
                  <a:gd name="T87" fmla="*/ 170 h 850"/>
                  <a:gd name="T88" fmla="*/ 1021 w 1333"/>
                  <a:gd name="T89" fmla="*/ 227 h 850"/>
                  <a:gd name="T90" fmla="*/ 1021 w 1333"/>
                  <a:gd name="T91" fmla="*/ 283 h 850"/>
                  <a:gd name="T92" fmla="*/ 1049 w 1333"/>
                  <a:gd name="T93" fmla="*/ 312 h 850"/>
                  <a:gd name="T94" fmla="*/ 1021 w 1333"/>
                  <a:gd name="T95" fmla="*/ 368 h 850"/>
                  <a:gd name="T96" fmla="*/ 1049 w 1333"/>
                  <a:gd name="T97" fmla="*/ 397 h 850"/>
                  <a:gd name="T98" fmla="*/ 1163 w 1333"/>
                  <a:gd name="T99" fmla="*/ 368 h 850"/>
                  <a:gd name="T100" fmla="*/ 1248 w 1333"/>
                  <a:gd name="T101" fmla="*/ 453 h 850"/>
                  <a:gd name="T102" fmla="*/ 1304 w 1333"/>
                  <a:gd name="T103" fmla="*/ 425 h 850"/>
                  <a:gd name="T104" fmla="*/ 1333 w 1333"/>
                  <a:gd name="T105" fmla="*/ 482 h 850"/>
                  <a:gd name="T106" fmla="*/ 1276 w 1333"/>
                  <a:gd name="T107" fmla="*/ 538 h 850"/>
                  <a:gd name="T108" fmla="*/ 1333 w 1333"/>
                  <a:gd name="T109" fmla="*/ 709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33" h="850">
                    <a:moveTo>
                      <a:pt x="1333" y="709"/>
                    </a:moveTo>
                    <a:lnTo>
                      <a:pt x="1248" y="709"/>
                    </a:lnTo>
                    <a:lnTo>
                      <a:pt x="1021" y="850"/>
                    </a:lnTo>
                    <a:lnTo>
                      <a:pt x="908" y="794"/>
                    </a:lnTo>
                    <a:lnTo>
                      <a:pt x="879" y="822"/>
                    </a:lnTo>
                    <a:lnTo>
                      <a:pt x="681" y="822"/>
                    </a:lnTo>
                    <a:lnTo>
                      <a:pt x="652" y="850"/>
                    </a:lnTo>
                    <a:lnTo>
                      <a:pt x="539" y="794"/>
                    </a:lnTo>
                    <a:lnTo>
                      <a:pt x="454" y="850"/>
                    </a:lnTo>
                    <a:lnTo>
                      <a:pt x="454" y="794"/>
                    </a:lnTo>
                    <a:lnTo>
                      <a:pt x="397" y="737"/>
                    </a:lnTo>
                    <a:lnTo>
                      <a:pt x="369" y="794"/>
                    </a:lnTo>
                    <a:lnTo>
                      <a:pt x="341" y="709"/>
                    </a:lnTo>
                    <a:lnTo>
                      <a:pt x="227" y="680"/>
                    </a:lnTo>
                    <a:lnTo>
                      <a:pt x="199" y="737"/>
                    </a:lnTo>
                    <a:lnTo>
                      <a:pt x="142" y="737"/>
                    </a:lnTo>
                    <a:lnTo>
                      <a:pt x="85" y="709"/>
                    </a:lnTo>
                    <a:lnTo>
                      <a:pt x="57" y="652"/>
                    </a:lnTo>
                    <a:lnTo>
                      <a:pt x="114" y="624"/>
                    </a:lnTo>
                    <a:lnTo>
                      <a:pt x="57" y="538"/>
                    </a:lnTo>
                    <a:lnTo>
                      <a:pt x="114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29" y="425"/>
                    </a:lnTo>
                    <a:lnTo>
                      <a:pt x="0" y="397"/>
                    </a:lnTo>
                    <a:lnTo>
                      <a:pt x="57" y="340"/>
                    </a:lnTo>
                    <a:lnTo>
                      <a:pt x="57" y="255"/>
                    </a:lnTo>
                    <a:lnTo>
                      <a:pt x="29" y="227"/>
                    </a:lnTo>
                    <a:lnTo>
                      <a:pt x="114" y="170"/>
                    </a:lnTo>
                    <a:lnTo>
                      <a:pt x="114" y="85"/>
                    </a:lnTo>
                    <a:lnTo>
                      <a:pt x="142" y="113"/>
                    </a:lnTo>
                    <a:lnTo>
                      <a:pt x="227" y="57"/>
                    </a:lnTo>
                    <a:lnTo>
                      <a:pt x="284" y="142"/>
                    </a:lnTo>
                    <a:lnTo>
                      <a:pt x="511" y="85"/>
                    </a:lnTo>
                    <a:lnTo>
                      <a:pt x="539" y="28"/>
                    </a:lnTo>
                    <a:lnTo>
                      <a:pt x="624" y="28"/>
                    </a:lnTo>
                    <a:lnTo>
                      <a:pt x="652" y="57"/>
                    </a:lnTo>
                    <a:lnTo>
                      <a:pt x="794" y="0"/>
                    </a:lnTo>
                    <a:lnTo>
                      <a:pt x="879" y="28"/>
                    </a:lnTo>
                    <a:lnTo>
                      <a:pt x="936" y="0"/>
                    </a:lnTo>
                    <a:lnTo>
                      <a:pt x="964" y="113"/>
                    </a:lnTo>
                    <a:lnTo>
                      <a:pt x="879" y="113"/>
                    </a:lnTo>
                    <a:lnTo>
                      <a:pt x="908" y="170"/>
                    </a:lnTo>
                    <a:lnTo>
                      <a:pt x="964" y="170"/>
                    </a:lnTo>
                    <a:lnTo>
                      <a:pt x="1021" y="227"/>
                    </a:lnTo>
                    <a:lnTo>
                      <a:pt x="1021" y="283"/>
                    </a:lnTo>
                    <a:lnTo>
                      <a:pt x="1049" y="312"/>
                    </a:lnTo>
                    <a:lnTo>
                      <a:pt x="1021" y="368"/>
                    </a:lnTo>
                    <a:lnTo>
                      <a:pt x="1049" y="397"/>
                    </a:lnTo>
                    <a:lnTo>
                      <a:pt x="1163" y="368"/>
                    </a:lnTo>
                    <a:lnTo>
                      <a:pt x="1248" y="453"/>
                    </a:lnTo>
                    <a:lnTo>
                      <a:pt x="1304" y="425"/>
                    </a:lnTo>
                    <a:lnTo>
                      <a:pt x="1333" y="482"/>
                    </a:lnTo>
                    <a:lnTo>
                      <a:pt x="1276" y="538"/>
                    </a:lnTo>
                    <a:lnTo>
                      <a:pt x="1333" y="70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2939" y="1339"/>
                <a:ext cx="935" cy="1134"/>
              </a:xfrm>
              <a:custGeom>
                <a:avLst/>
                <a:gdLst>
                  <a:gd name="T0" fmla="*/ 935 w 935"/>
                  <a:gd name="T1" fmla="*/ 397 h 1134"/>
                  <a:gd name="T2" fmla="*/ 879 w 935"/>
                  <a:gd name="T3" fmla="*/ 453 h 1134"/>
                  <a:gd name="T4" fmla="*/ 879 w 935"/>
                  <a:gd name="T5" fmla="*/ 538 h 1134"/>
                  <a:gd name="T6" fmla="*/ 822 w 935"/>
                  <a:gd name="T7" fmla="*/ 510 h 1134"/>
                  <a:gd name="T8" fmla="*/ 794 w 935"/>
                  <a:gd name="T9" fmla="*/ 567 h 1134"/>
                  <a:gd name="T10" fmla="*/ 822 w 935"/>
                  <a:gd name="T11" fmla="*/ 623 h 1134"/>
                  <a:gd name="T12" fmla="*/ 765 w 935"/>
                  <a:gd name="T13" fmla="*/ 680 h 1134"/>
                  <a:gd name="T14" fmla="*/ 709 w 935"/>
                  <a:gd name="T15" fmla="*/ 879 h 1134"/>
                  <a:gd name="T16" fmla="*/ 652 w 935"/>
                  <a:gd name="T17" fmla="*/ 879 h 1134"/>
                  <a:gd name="T18" fmla="*/ 624 w 935"/>
                  <a:gd name="T19" fmla="*/ 907 h 1134"/>
                  <a:gd name="T20" fmla="*/ 567 w 935"/>
                  <a:gd name="T21" fmla="*/ 907 h 1134"/>
                  <a:gd name="T22" fmla="*/ 482 w 935"/>
                  <a:gd name="T23" fmla="*/ 1020 h 1134"/>
                  <a:gd name="T24" fmla="*/ 425 w 935"/>
                  <a:gd name="T25" fmla="*/ 1020 h 1134"/>
                  <a:gd name="T26" fmla="*/ 425 w 935"/>
                  <a:gd name="T27" fmla="*/ 992 h 1134"/>
                  <a:gd name="T28" fmla="*/ 340 w 935"/>
                  <a:gd name="T29" fmla="*/ 992 h 1134"/>
                  <a:gd name="T30" fmla="*/ 255 w 935"/>
                  <a:gd name="T31" fmla="*/ 1105 h 1134"/>
                  <a:gd name="T32" fmla="*/ 170 w 935"/>
                  <a:gd name="T33" fmla="*/ 1134 h 1134"/>
                  <a:gd name="T34" fmla="*/ 85 w 935"/>
                  <a:gd name="T35" fmla="*/ 1077 h 1134"/>
                  <a:gd name="T36" fmla="*/ 113 w 935"/>
                  <a:gd name="T37" fmla="*/ 1020 h 1134"/>
                  <a:gd name="T38" fmla="*/ 28 w 935"/>
                  <a:gd name="T39" fmla="*/ 992 h 1134"/>
                  <a:gd name="T40" fmla="*/ 28 w 935"/>
                  <a:gd name="T41" fmla="*/ 964 h 1134"/>
                  <a:gd name="T42" fmla="*/ 57 w 935"/>
                  <a:gd name="T43" fmla="*/ 964 h 1134"/>
                  <a:gd name="T44" fmla="*/ 85 w 935"/>
                  <a:gd name="T45" fmla="*/ 964 h 1134"/>
                  <a:gd name="T46" fmla="*/ 85 w 935"/>
                  <a:gd name="T47" fmla="*/ 935 h 1134"/>
                  <a:gd name="T48" fmla="*/ 57 w 935"/>
                  <a:gd name="T49" fmla="*/ 935 h 1134"/>
                  <a:gd name="T50" fmla="*/ 85 w 935"/>
                  <a:gd name="T51" fmla="*/ 850 h 1134"/>
                  <a:gd name="T52" fmla="*/ 28 w 935"/>
                  <a:gd name="T53" fmla="*/ 822 h 1134"/>
                  <a:gd name="T54" fmla="*/ 0 w 935"/>
                  <a:gd name="T55" fmla="*/ 765 h 1134"/>
                  <a:gd name="T56" fmla="*/ 85 w 935"/>
                  <a:gd name="T57" fmla="*/ 737 h 1134"/>
                  <a:gd name="T58" fmla="*/ 85 w 935"/>
                  <a:gd name="T59" fmla="*/ 623 h 1134"/>
                  <a:gd name="T60" fmla="*/ 28 w 935"/>
                  <a:gd name="T61" fmla="*/ 623 h 1134"/>
                  <a:gd name="T62" fmla="*/ 0 w 935"/>
                  <a:gd name="T63" fmla="*/ 510 h 1134"/>
                  <a:gd name="T64" fmla="*/ 113 w 935"/>
                  <a:gd name="T65" fmla="*/ 397 h 1134"/>
                  <a:gd name="T66" fmla="*/ 85 w 935"/>
                  <a:gd name="T67" fmla="*/ 340 h 1134"/>
                  <a:gd name="T68" fmla="*/ 113 w 935"/>
                  <a:gd name="T69" fmla="*/ 312 h 1134"/>
                  <a:gd name="T70" fmla="*/ 142 w 935"/>
                  <a:gd name="T71" fmla="*/ 198 h 1134"/>
                  <a:gd name="T72" fmla="*/ 142 w 935"/>
                  <a:gd name="T73" fmla="*/ 113 h 1134"/>
                  <a:gd name="T74" fmla="*/ 227 w 935"/>
                  <a:gd name="T75" fmla="*/ 0 h 1134"/>
                  <a:gd name="T76" fmla="*/ 283 w 935"/>
                  <a:gd name="T77" fmla="*/ 56 h 1134"/>
                  <a:gd name="T78" fmla="*/ 283 w 935"/>
                  <a:gd name="T79" fmla="*/ 113 h 1134"/>
                  <a:gd name="T80" fmla="*/ 425 w 935"/>
                  <a:gd name="T81" fmla="*/ 85 h 1134"/>
                  <a:gd name="T82" fmla="*/ 624 w 935"/>
                  <a:gd name="T83" fmla="*/ 255 h 1134"/>
                  <a:gd name="T84" fmla="*/ 850 w 935"/>
                  <a:gd name="T85" fmla="*/ 340 h 1134"/>
                  <a:gd name="T86" fmla="*/ 879 w 935"/>
                  <a:gd name="T87" fmla="*/ 340 h 1134"/>
                  <a:gd name="T88" fmla="*/ 935 w 935"/>
                  <a:gd name="T89" fmla="*/ 39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35" h="1134">
                    <a:moveTo>
                      <a:pt x="935" y="397"/>
                    </a:moveTo>
                    <a:lnTo>
                      <a:pt x="879" y="453"/>
                    </a:lnTo>
                    <a:lnTo>
                      <a:pt x="879" y="538"/>
                    </a:lnTo>
                    <a:lnTo>
                      <a:pt x="822" y="510"/>
                    </a:lnTo>
                    <a:lnTo>
                      <a:pt x="794" y="567"/>
                    </a:lnTo>
                    <a:lnTo>
                      <a:pt x="822" y="623"/>
                    </a:lnTo>
                    <a:lnTo>
                      <a:pt x="765" y="680"/>
                    </a:lnTo>
                    <a:lnTo>
                      <a:pt x="709" y="879"/>
                    </a:lnTo>
                    <a:lnTo>
                      <a:pt x="652" y="879"/>
                    </a:lnTo>
                    <a:lnTo>
                      <a:pt x="624" y="907"/>
                    </a:lnTo>
                    <a:lnTo>
                      <a:pt x="567" y="907"/>
                    </a:lnTo>
                    <a:lnTo>
                      <a:pt x="482" y="1020"/>
                    </a:lnTo>
                    <a:lnTo>
                      <a:pt x="425" y="1020"/>
                    </a:lnTo>
                    <a:lnTo>
                      <a:pt x="425" y="992"/>
                    </a:lnTo>
                    <a:lnTo>
                      <a:pt x="340" y="992"/>
                    </a:lnTo>
                    <a:lnTo>
                      <a:pt x="255" y="1105"/>
                    </a:lnTo>
                    <a:lnTo>
                      <a:pt x="170" y="1134"/>
                    </a:lnTo>
                    <a:lnTo>
                      <a:pt x="85" y="1077"/>
                    </a:lnTo>
                    <a:lnTo>
                      <a:pt x="113" y="1020"/>
                    </a:lnTo>
                    <a:lnTo>
                      <a:pt x="28" y="992"/>
                    </a:lnTo>
                    <a:lnTo>
                      <a:pt x="28" y="964"/>
                    </a:lnTo>
                    <a:lnTo>
                      <a:pt x="57" y="964"/>
                    </a:lnTo>
                    <a:lnTo>
                      <a:pt x="85" y="964"/>
                    </a:lnTo>
                    <a:lnTo>
                      <a:pt x="85" y="935"/>
                    </a:lnTo>
                    <a:lnTo>
                      <a:pt x="57" y="935"/>
                    </a:lnTo>
                    <a:lnTo>
                      <a:pt x="85" y="850"/>
                    </a:lnTo>
                    <a:lnTo>
                      <a:pt x="28" y="822"/>
                    </a:lnTo>
                    <a:lnTo>
                      <a:pt x="0" y="765"/>
                    </a:lnTo>
                    <a:lnTo>
                      <a:pt x="85" y="737"/>
                    </a:lnTo>
                    <a:lnTo>
                      <a:pt x="85" y="623"/>
                    </a:lnTo>
                    <a:lnTo>
                      <a:pt x="28" y="623"/>
                    </a:lnTo>
                    <a:lnTo>
                      <a:pt x="0" y="510"/>
                    </a:lnTo>
                    <a:lnTo>
                      <a:pt x="113" y="397"/>
                    </a:lnTo>
                    <a:lnTo>
                      <a:pt x="85" y="340"/>
                    </a:lnTo>
                    <a:lnTo>
                      <a:pt x="113" y="312"/>
                    </a:lnTo>
                    <a:lnTo>
                      <a:pt x="142" y="198"/>
                    </a:lnTo>
                    <a:lnTo>
                      <a:pt x="142" y="113"/>
                    </a:lnTo>
                    <a:lnTo>
                      <a:pt x="227" y="0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425" y="85"/>
                    </a:lnTo>
                    <a:lnTo>
                      <a:pt x="624" y="255"/>
                    </a:lnTo>
                    <a:lnTo>
                      <a:pt x="850" y="340"/>
                    </a:lnTo>
                    <a:lnTo>
                      <a:pt x="879" y="340"/>
                    </a:lnTo>
                    <a:lnTo>
                      <a:pt x="935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3364" y="1736"/>
                <a:ext cx="1021" cy="992"/>
              </a:xfrm>
              <a:custGeom>
                <a:avLst/>
                <a:gdLst>
                  <a:gd name="T0" fmla="*/ 510 w 1021"/>
                  <a:gd name="T1" fmla="*/ 0 h 992"/>
                  <a:gd name="T2" fmla="*/ 454 w 1021"/>
                  <a:gd name="T3" fmla="*/ 56 h 992"/>
                  <a:gd name="T4" fmla="*/ 454 w 1021"/>
                  <a:gd name="T5" fmla="*/ 141 h 992"/>
                  <a:gd name="T6" fmla="*/ 397 w 1021"/>
                  <a:gd name="T7" fmla="*/ 113 h 992"/>
                  <a:gd name="T8" fmla="*/ 369 w 1021"/>
                  <a:gd name="T9" fmla="*/ 170 h 992"/>
                  <a:gd name="T10" fmla="*/ 397 w 1021"/>
                  <a:gd name="T11" fmla="*/ 226 h 992"/>
                  <a:gd name="T12" fmla="*/ 340 w 1021"/>
                  <a:gd name="T13" fmla="*/ 283 h 992"/>
                  <a:gd name="T14" fmla="*/ 284 w 1021"/>
                  <a:gd name="T15" fmla="*/ 482 h 992"/>
                  <a:gd name="T16" fmla="*/ 227 w 1021"/>
                  <a:gd name="T17" fmla="*/ 482 h 992"/>
                  <a:gd name="T18" fmla="*/ 199 w 1021"/>
                  <a:gd name="T19" fmla="*/ 510 h 992"/>
                  <a:gd name="T20" fmla="*/ 142 w 1021"/>
                  <a:gd name="T21" fmla="*/ 510 h 992"/>
                  <a:gd name="T22" fmla="*/ 57 w 1021"/>
                  <a:gd name="T23" fmla="*/ 623 h 992"/>
                  <a:gd name="T24" fmla="*/ 0 w 1021"/>
                  <a:gd name="T25" fmla="*/ 623 h 992"/>
                  <a:gd name="T26" fmla="*/ 0 w 1021"/>
                  <a:gd name="T27" fmla="*/ 850 h 992"/>
                  <a:gd name="T28" fmla="*/ 57 w 1021"/>
                  <a:gd name="T29" fmla="*/ 879 h 992"/>
                  <a:gd name="T30" fmla="*/ 85 w 1021"/>
                  <a:gd name="T31" fmla="*/ 850 h 992"/>
                  <a:gd name="T32" fmla="*/ 255 w 1021"/>
                  <a:gd name="T33" fmla="*/ 935 h 992"/>
                  <a:gd name="T34" fmla="*/ 284 w 1021"/>
                  <a:gd name="T35" fmla="*/ 935 h 992"/>
                  <a:gd name="T36" fmla="*/ 312 w 1021"/>
                  <a:gd name="T37" fmla="*/ 935 h 992"/>
                  <a:gd name="T38" fmla="*/ 312 w 1021"/>
                  <a:gd name="T39" fmla="*/ 907 h 992"/>
                  <a:gd name="T40" fmla="*/ 454 w 1021"/>
                  <a:gd name="T41" fmla="*/ 992 h 992"/>
                  <a:gd name="T42" fmla="*/ 482 w 1021"/>
                  <a:gd name="T43" fmla="*/ 850 h 992"/>
                  <a:gd name="T44" fmla="*/ 567 w 1021"/>
                  <a:gd name="T45" fmla="*/ 907 h 992"/>
                  <a:gd name="T46" fmla="*/ 567 w 1021"/>
                  <a:gd name="T47" fmla="*/ 822 h 992"/>
                  <a:gd name="T48" fmla="*/ 709 w 1021"/>
                  <a:gd name="T49" fmla="*/ 850 h 992"/>
                  <a:gd name="T50" fmla="*/ 794 w 1021"/>
                  <a:gd name="T51" fmla="*/ 793 h 992"/>
                  <a:gd name="T52" fmla="*/ 822 w 1021"/>
                  <a:gd name="T53" fmla="*/ 822 h 992"/>
                  <a:gd name="T54" fmla="*/ 879 w 1021"/>
                  <a:gd name="T55" fmla="*/ 737 h 992"/>
                  <a:gd name="T56" fmla="*/ 964 w 1021"/>
                  <a:gd name="T57" fmla="*/ 737 h 992"/>
                  <a:gd name="T58" fmla="*/ 964 w 1021"/>
                  <a:gd name="T59" fmla="*/ 680 h 992"/>
                  <a:gd name="T60" fmla="*/ 936 w 1021"/>
                  <a:gd name="T61" fmla="*/ 680 h 992"/>
                  <a:gd name="T62" fmla="*/ 907 w 1021"/>
                  <a:gd name="T63" fmla="*/ 652 h 992"/>
                  <a:gd name="T64" fmla="*/ 964 w 1021"/>
                  <a:gd name="T65" fmla="*/ 595 h 992"/>
                  <a:gd name="T66" fmla="*/ 964 w 1021"/>
                  <a:gd name="T67" fmla="*/ 510 h 992"/>
                  <a:gd name="T68" fmla="*/ 936 w 1021"/>
                  <a:gd name="T69" fmla="*/ 482 h 992"/>
                  <a:gd name="T70" fmla="*/ 1021 w 1021"/>
                  <a:gd name="T71" fmla="*/ 425 h 992"/>
                  <a:gd name="T72" fmla="*/ 1021 w 1021"/>
                  <a:gd name="T73" fmla="*/ 340 h 992"/>
                  <a:gd name="T74" fmla="*/ 992 w 1021"/>
                  <a:gd name="T75" fmla="*/ 312 h 992"/>
                  <a:gd name="T76" fmla="*/ 964 w 1021"/>
                  <a:gd name="T77" fmla="*/ 226 h 992"/>
                  <a:gd name="T78" fmla="*/ 822 w 1021"/>
                  <a:gd name="T79" fmla="*/ 198 h 992"/>
                  <a:gd name="T80" fmla="*/ 794 w 1021"/>
                  <a:gd name="T81" fmla="*/ 170 h 992"/>
                  <a:gd name="T82" fmla="*/ 737 w 1021"/>
                  <a:gd name="T83" fmla="*/ 170 h 992"/>
                  <a:gd name="T84" fmla="*/ 681 w 1021"/>
                  <a:gd name="T85" fmla="*/ 28 h 992"/>
                  <a:gd name="T86" fmla="*/ 510 w 1021"/>
                  <a:gd name="T87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21" h="992">
                    <a:moveTo>
                      <a:pt x="510" y="0"/>
                    </a:moveTo>
                    <a:lnTo>
                      <a:pt x="454" y="56"/>
                    </a:lnTo>
                    <a:lnTo>
                      <a:pt x="454" y="141"/>
                    </a:lnTo>
                    <a:lnTo>
                      <a:pt x="397" y="113"/>
                    </a:lnTo>
                    <a:lnTo>
                      <a:pt x="369" y="170"/>
                    </a:lnTo>
                    <a:lnTo>
                      <a:pt x="397" y="226"/>
                    </a:lnTo>
                    <a:lnTo>
                      <a:pt x="340" y="283"/>
                    </a:lnTo>
                    <a:lnTo>
                      <a:pt x="284" y="482"/>
                    </a:lnTo>
                    <a:lnTo>
                      <a:pt x="227" y="482"/>
                    </a:lnTo>
                    <a:lnTo>
                      <a:pt x="199" y="510"/>
                    </a:lnTo>
                    <a:lnTo>
                      <a:pt x="142" y="510"/>
                    </a:lnTo>
                    <a:lnTo>
                      <a:pt x="57" y="623"/>
                    </a:lnTo>
                    <a:lnTo>
                      <a:pt x="0" y="623"/>
                    </a:lnTo>
                    <a:lnTo>
                      <a:pt x="0" y="850"/>
                    </a:lnTo>
                    <a:lnTo>
                      <a:pt x="57" y="879"/>
                    </a:lnTo>
                    <a:lnTo>
                      <a:pt x="85" y="850"/>
                    </a:lnTo>
                    <a:lnTo>
                      <a:pt x="255" y="935"/>
                    </a:lnTo>
                    <a:lnTo>
                      <a:pt x="284" y="935"/>
                    </a:lnTo>
                    <a:lnTo>
                      <a:pt x="312" y="935"/>
                    </a:lnTo>
                    <a:lnTo>
                      <a:pt x="312" y="907"/>
                    </a:lnTo>
                    <a:lnTo>
                      <a:pt x="454" y="992"/>
                    </a:lnTo>
                    <a:lnTo>
                      <a:pt x="482" y="850"/>
                    </a:lnTo>
                    <a:lnTo>
                      <a:pt x="567" y="907"/>
                    </a:lnTo>
                    <a:lnTo>
                      <a:pt x="567" y="822"/>
                    </a:lnTo>
                    <a:lnTo>
                      <a:pt x="709" y="850"/>
                    </a:lnTo>
                    <a:lnTo>
                      <a:pt x="794" y="793"/>
                    </a:lnTo>
                    <a:lnTo>
                      <a:pt x="822" y="822"/>
                    </a:lnTo>
                    <a:lnTo>
                      <a:pt x="879" y="737"/>
                    </a:lnTo>
                    <a:lnTo>
                      <a:pt x="964" y="737"/>
                    </a:lnTo>
                    <a:lnTo>
                      <a:pt x="964" y="680"/>
                    </a:lnTo>
                    <a:lnTo>
                      <a:pt x="936" y="680"/>
                    </a:lnTo>
                    <a:lnTo>
                      <a:pt x="907" y="652"/>
                    </a:lnTo>
                    <a:lnTo>
                      <a:pt x="964" y="595"/>
                    </a:lnTo>
                    <a:lnTo>
                      <a:pt x="964" y="510"/>
                    </a:lnTo>
                    <a:lnTo>
                      <a:pt x="936" y="482"/>
                    </a:lnTo>
                    <a:lnTo>
                      <a:pt x="1021" y="425"/>
                    </a:lnTo>
                    <a:lnTo>
                      <a:pt x="1021" y="340"/>
                    </a:lnTo>
                    <a:lnTo>
                      <a:pt x="992" y="312"/>
                    </a:lnTo>
                    <a:lnTo>
                      <a:pt x="964" y="226"/>
                    </a:lnTo>
                    <a:lnTo>
                      <a:pt x="822" y="198"/>
                    </a:lnTo>
                    <a:lnTo>
                      <a:pt x="794" y="170"/>
                    </a:lnTo>
                    <a:lnTo>
                      <a:pt x="737" y="170"/>
                    </a:lnTo>
                    <a:lnTo>
                      <a:pt x="681" y="28"/>
                    </a:lnTo>
                    <a:lnTo>
                      <a:pt x="51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3024" y="5790"/>
                <a:ext cx="992" cy="1020"/>
              </a:xfrm>
              <a:custGeom>
                <a:avLst/>
                <a:gdLst>
                  <a:gd name="T0" fmla="*/ 28 w 992"/>
                  <a:gd name="T1" fmla="*/ 737 h 1020"/>
                  <a:gd name="T2" fmla="*/ 28 w 992"/>
                  <a:gd name="T3" fmla="*/ 822 h 1020"/>
                  <a:gd name="T4" fmla="*/ 312 w 992"/>
                  <a:gd name="T5" fmla="*/ 964 h 1020"/>
                  <a:gd name="T6" fmla="*/ 369 w 992"/>
                  <a:gd name="T7" fmla="*/ 964 h 1020"/>
                  <a:gd name="T8" fmla="*/ 737 w 992"/>
                  <a:gd name="T9" fmla="*/ 1020 h 1020"/>
                  <a:gd name="T10" fmla="*/ 822 w 992"/>
                  <a:gd name="T11" fmla="*/ 964 h 1020"/>
                  <a:gd name="T12" fmla="*/ 879 w 992"/>
                  <a:gd name="T13" fmla="*/ 992 h 1020"/>
                  <a:gd name="T14" fmla="*/ 992 w 992"/>
                  <a:gd name="T15" fmla="*/ 879 h 1020"/>
                  <a:gd name="T16" fmla="*/ 964 w 992"/>
                  <a:gd name="T17" fmla="*/ 822 h 1020"/>
                  <a:gd name="T18" fmla="*/ 907 w 992"/>
                  <a:gd name="T19" fmla="*/ 793 h 1020"/>
                  <a:gd name="T20" fmla="*/ 879 w 992"/>
                  <a:gd name="T21" fmla="*/ 850 h 1020"/>
                  <a:gd name="T22" fmla="*/ 850 w 992"/>
                  <a:gd name="T23" fmla="*/ 793 h 1020"/>
                  <a:gd name="T24" fmla="*/ 794 w 992"/>
                  <a:gd name="T25" fmla="*/ 765 h 1020"/>
                  <a:gd name="T26" fmla="*/ 765 w 992"/>
                  <a:gd name="T27" fmla="*/ 793 h 1020"/>
                  <a:gd name="T28" fmla="*/ 709 w 992"/>
                  <a:gd name="T29" fmla="*/ 652 h 1020"/>
                  <a:gd name="T30" fmla="*/ 709 w 992"/>
                  <a:gd name="T31" fmla="*/ 595 h 1020"/>
                  <a:gd name="T32" fmla="*/ 595 w 992"/>
                  <a:gd name="T33" fmla="*/ 538 h 1020"/>
                  <a:gd name="T34" fmla="*/ 567 w 992"/>
                  <a:gd name="T35" fmla="*/ 482 h 1020"/>
                  <a:gd name="T36" fmla="*/ 595 w 992"/>
                  <a:gd name="T37" fmla="*/ 340 h 1020"/>
                  <a:gd name="T38" fmla="*/ 567 w 992"/>
                  <a:gd name="T39" fmla="*/ 283 h 1020"/>
                  <a:gd name="T40" fmla="*/ 482 w 992"/>
                  <a:gd name="T41" fmla="*/ 340 h 1020"/>
                  <a:gd name="T42" fmla="*/ 454 w 992"/>
                  <a:gd name="T43" fmla="*/ 312 h 1020"/>
                  <a:gd name="T44" fmla="*/ 425 w 992"/>
                  <a:gd name="T45" fmla="*/ 226 h 1020"/>
                  <a:gd name="T46" fmla="*/ 397 w 992"/>
                  <a:gd name="T47" fmla="*/ 226 h 1020"/>
                  <a:gd name="T48" fmla="*/ 397 w 992"/>
                  <a:gd name="T49" fmla="*/ 113 h 1020"/>
                  <a:gd name="T50" fmla="*/ 340 w 992"/>
                  <a:gd name="T51" fmla="*/ 85 h 1020"/>
                  <a:gd name="T52" fmla="*/ 340 w 992"/>
                  <a:gd name="T53" fmla="*/ 28 h 1020"/>
                  <a:gd name="T54" fmla="*/ 283 w 992"/>
                  <a:gd name="T55" fmla="*/ 0 h 1020"/>
                  <a:gd name="T56" fmla="*/ 255 w 992"/>
                  <a:gd name="T57" fmla="*/ 28 h 1020"/>
                  <a:gd name="T58" fmla="*/ 340 w 992"/>
                  <a:gd name="T59" fmla="*/ 170 h 1020"/>
                  <a:gd name="T60" fmla="*/ 312 w 992"/>
                  <a:gd name="T61" fmla="*/ 283 h 1020"/>
                  <a:gd name="T62" fmla="*/ 198 w 992"/>
                  <a:gd name="T63" fmla="*/ 312 h 1020"/>
                  <a:gd name="T64" fmla="*/ 113 w 992"/>
                  <a:gd name="T65" fmla="*/ 453 h 1020"/>
                  <a:gd name="T66" fmla="*/ 113 w 992"/>
                  <a:gd name="T67" fmla="*/ 538 h 1020"/>
                  <a:gd name="T68" fmla="*/ 85 w 992"/>
                  <a:gd name="T69" fmla="*/ 595 h 1020"/>
                  <a:gd name="T70" fmla="*/ 85 w 992"/>
                  <a:gd name="T71" fmla="*/ 623 h 1020"/>
                  <a:gd name="T72" fmla="*/ 28 w 992"/>
                  <a:gd name="T73" fmla="*/ 652 h 1020"/>
                  <a:gd name="T74" fmla="*/ 0 w 992"/>
                  <a:gd name="T75" fmla="*/ 737 h 1020"/>
                  <a:gd name="T76" fmla="*/ 28 w 992"/>
                  <a:gd name="T77" fmla="*/ 737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92" h="1020">
                    <a:moveTo>
                      <a:pt x="28" y="737"/>
                    </a:moveTo>
                    <a:lnTo>
                      <a:pt x="28" y="822"/>
                    </a:lnTo>
                    <a:lnTo>
                      <a:pt x="312" y="964"/>
                    </a:lnTo>
                    <a:lnTo>
                      <a:pt x="369" y="964"/>
                    </a:lnTo>
                    <a:lnTo>
                      <a:pt x="737" y="1020"/>
                    </a:lnTo>
                    <a:lnTo>
                      <a:pt x="822" y="964"/>
                    </a:lnTo>
                    <a:lnTo>
                      <a:pt x="879" y="992"/>
                    </a:lnTo>
                    <a:lnTo>
                      <a:pt x="992" y="879"/>
                    </a:lnTo>
                    <a:lnTo>
                      <a:pt x="964" y="822"/>
                    </a:lnTo>
                    <a:lnTo>
                      <a:pt x="907" y="793"/>
                    </a:lnTo>
                    <a:lnTo>
                      <a:pt x="879" y="850"/>
                    </a:lnTo>
                    <a:lnTo>
                      <a:pt x="850" y="793"/>
                    </a:lnTo>
                    <a:lnTo>
                      <a:pt x="794" y="765"/>
                    </a:lnTo>
                    <a:lnTo>
                      <a:pt x="765" y="793"/>
                    </a:lnTo>
                    <a:lnTo>
                      <a:pt x="709" y="652"/>
                    </a:lnTo>
                    <a:lnTo>
                      <a:pt x="709" y="595"/>
                    </a:lnTo>
                    <a:lnTo>
                      <a:pt x="595" y="538"/>
                    </a:lnTo>
                    <a:lnTo>
                      <a:pt x="567" y="482"/>
                    </a:lnTo>
                    <a:lnTo>
                      <a:pt x="595" y="340"/>
                    </a:lnTo>
                    <a:lnTo>
                      <a:pt x="567" y="283"/>
                    </a:lnTo>
                    <a:lnTo>
                      <a:pt x="482" y="340"/>
                    </a:lnTo>
                    <a:lnTo>
                      <a:pt x="454" y="312"/>
                    </a:lnTo>
                    <a:lnTo>
                      <a:pt x="425" y="226"/>
                    </a:lnTo>
                    <a:lnTo>
                      <a:pt x="397" y="226"/>
                    </a:lnTo>
                    <a:lnTo>
                      <a:pt x="397" y="113"/>
                    </a:lnTo>
                    <a:lnTo>
                      <a:pt x="340" y="85"/>
                    </a:lnTo>
                    <a:lnTo>
                      <a:pt x="340" y="28"/>
                    </a:lnTo>
                    <a:lnTo>
                      <a:pt x="283" y="0"/>
                    </a:lnTo>
                    <a:lnTo>
                      <a:pt x="255" y="28"/>
                    </a:lnTo>
                    <a:lnTo>
                      <a:pt x="340" y="170"/>
                    </a:lnTo>
                    <a:lnTo>
                      <a:pt x="312" y="283"/>
                    </a:lnTo>
                    <a:lnTo>
                      <a:pt x="198" y="312"/>
                    </a:lnTo>
                    <a:lnTo>
                      <a:pt x="113" y="453"/>
                    </a:lnTo>
                    <a:lnTo>
                      <a:pt x="113" y="538"/>
                    </a:lnTo>
                    <a:lnTo>
                      <a:pt x="85" y="595"/>
                    </a:lnTo>
                    <a:lnTo>
                      <a:pt x="85" y="623"/>
                    </a:lnTo>
                    <a:lnTo>
                      <a:pt x="28" y="652"/>
                    </a:lnTo>
                    <a:lnTo>
                      <a:pt x="0" y="737"/>
                    </a:lnTo>
                    <a:lnTo>
                      <a:pt x="28" y="73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3222" y="5308"/>
                <a:ext cx="511" cy="822"/>
              </a:xfrm>
              <a:custGeom>
                <a:avLst/>
                <a:gdLst>
                  <a:gd name="T0" fmla="*/ 397 w 511"/>
                  <a:gd name="T1" fmla="*/ 822 h 822"/>
                  <a:gd name="T2" fmla="*/ 426 w 511"/>
                  <a:gd name="T3" fmla="*/ 737 h 822"/>
                  <a:gd name="T4" fmla="*/ 426 w 511"/>
                  <a:gd name="T5" fmla="*/ 652 h 822"/>
                  <a:gd name="T6" fmla="*/ 454 w 511"/>
                  <a:gd name="T7" fmla="*/ 595 h 822"/>
                  <a:gd name="T8" fmla="*/ 454 w 511"/>
                  <a:gd name="T9" fmla="*/ 510 h 822"/>
                  <a:gd name="T10" fmla="*/ 511 w 511"/>
                  <a:gd name="T11" fmla="*/ 453 h 822"/>
                  <a:gd name="T12" fmla="*/ 511 w 511"/>
                  <a:gd name="T13" fmla="*/ 397 h 822"/>
                  <a:gd name="T14" fmla="*/ 482 w 511"/>
                  <a:gd name="T15" fmla="*/ 368 h 822"/>
                  <a:gd name="T16" fmla="*/ 397 w 511"/>
                  <a:gd name="T17" fmla="*/ 397 h 822"/>
                  <a:gd name="T18" fmla="*/ 426 w 511"/>
                  <a:gd name="T19" fmla="*/ 283 h 822"/>
                  <a:gd name="T20" fmla="*/ 426 w 511"/>
                  <a:gd name="T21" fmla="*/ 198 h 822"/>
                  <a:gd name="T22" fmla="*/ 341 w 511"/>
                  <a:gd name="T23" fmla="*/ 85 h 822"/>
                  <a:gd name="T24" fmla="*/ 341 w 511"/>
                  <a:gd name="T25" fmla="*/ 28 h 822"/>
                  <a:gd name="T26" fmla="*/ 284 w 511"/>
                  <a:gd name="T27" fmla="*/ 28 h 822"/>
                  <a:gd name="T28" fmla="*/ 227 w 511"/>
                  <a:gd name="T29" fmla="*/ 28 h 822"/>
                  <a:gd name="T30" fmla="*/ 199 w 511"/>
                  <a:gd name="T31" fmla="*/ 0 h 822"/>
                  <a:gd name="T32" fmla="*/ 85 w 511"/>
                  <a:gd name="T33" fmla="*/ 28 h 822"/>
                  <a:gd name="T34" fmla="*/ 57 w 511"/>
                  <a:gd name="T35" fmla="*/ 85 h 822"/>
                  <a:gd name="T36" fmla="*/ 0 w 511"/>
                  <a:gd name="T37" fmla="*/ 255 h 822"/>
                  <a:gd name="T38" fmla="*/ 85 w 511"/>
                  <a:gd name="T39" fmla="*/ 397 h 822"/>
                  <a:gd name="T40" fmla="*/ 85 w 511"/>
                  <a:gd name="T41" fmla="*/ 482 h 822"/>
                  <a:gd name="T42" fmla="*/ 142 w 511"/>
                  <a:gd name="T43" fmla="*/ 510 h 822"/>
                  <a:gd name="T44" fmla="*/ 142 w 511"/>
                  <a:gd name="T45" fmla="*/ 567 h 822"/>
                  <a:gd name="T46" fmla="*/ 199 w 511"/>
                  <a:gd name="T47" fmla="*/ 595 h 822"/>
                  <a:gd name="T48" fmla="*/ 199 w 511"/>
                  <a:gd name="T49" fmla="*/ 708 h 822"/>
                  <a:gd name="T50" fmla="*/ 227 w 511"/>
                  <a:gd name="T51" fmla="*/ 708 h 822"/>
                  <a:gd name="T52" fmla="*/ 256 w 511"/>
                  <a:gd name="T53" fmla="*/ 794 h 822"/>
                  <a:gd name="T54" fmla="*/ 284 w 511"/>
                  <a:gd name="T55" fmla="*/ 822 h 822"/>
                  <a:gd name="T56" fmla="*/ 369 w 511"/>
                  <a:gd name="T57" fmla="*/ 765 h 822"/>
                  <a:gd name="T58" fmla="*/ 397 w 511"/>
                  <a:gd name="T59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11" h="822">
                    <a:moveTo>
                      <a:pt x="397" y="822"/>
                    </a:moveTo>
                    <a:lnTo>
                      <a:pt x="426" y="737"/>
                    </a:lnTo>
                    <a:lnTo>
                      <a:pt x="426" y="652"/>
                    </a:lnTo>
                    <a:lnTo>
                      <a:pt x="454" y="595"/>
                    </a:lnTo>
                    <a:lnTo>
                      <a:pt x="454" y="510"/>
                    </a:lnTo>
                    <a:lnTo>
                      <a:pt x="511" y="453"/>
                    </a:lnTo>
                    <a:lnTo>
                      <a:pt x="511" y="397"/>
                    </a:lnTo>
                    <a:lnTo>
                      <a:pt x="482" y="368"/>
                    </a:lnTo>
                    <a:lnTo>
                      <a:pt x="397" y="397"/>
                    </a:lnTo>
                    <a:lnTo>
                      <a:pt x="426" y="283"/>
                    </a:lnTo>
                    <a:lnTo>
                      <a:pt x="426" y="198"/>
                    </a:lnTo>
                    <a:lnTo>
                      <a:pt x="341" y="85"/>
                    </a:lnTo>
                    <a:lnTo>
                      <a:pt x="341" y="28"/>
                    </a:lnTo>
                    <a:lnTo>
                      <a:pt x="284" y="28"/>
                    </a:lnTo>
                    <a:lnTo>
                      <a:pt x="227" y="28"/>
                    </a:lnTo>
                    <a:lnTo>
                      <a:pt x="199" y="0"/>
                    </a:lnTo>
                    <a:lnTo>
                      <a:pt x="85" y="28"/>
                    </a:lnTo>
                    <a:lnTo>
                      <a:pt x="57" y="85"/>
                    </a:lnTo>
                    <a:lnTo>
                      <a:pt x="0" y="255"/>
                    </a:lnTo>
                    <a:lnTo>
                      <a:pt x="85" y="397"/>
                    </a:lnTo>
                    <a:lnTo>
                      <a:pt x="85" y="482"/>
                    </a:lnTo>
                    <a:lnTo>
                      <a:pt x="142" y="510"/>
                    </a:lnTo>
                    <a:lnTo>
                      <a:pt x="142" y="567"/>
                    </a:lnTo>
                    <a:lnTo>
                      <a:pt x="199" y="595"/>
                    </a:lnTo>
                    <a:lnTo>
                      <a:pt x="199" y="708"/>
                    </a:lnTo>
                    <a:lnTo>
                      <a:pt x="227" y="708"/>
                    </a:lnTo>
                    <a:lnTo>
                      <a:pt x="256" y="794"/>
                    </a:lnTo>
                    <a:lnTo>
                      <a:pt x="284" y="822"/>
                    </a:lnTo>
                    <a:lnTo>
                      <a:pt x="369" y="765"/>
                    </a:lnTo>
                    <a:lnTo>
                      <a:pt x="397" y="8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3563" y="5364"/>
                <a:ext cx="538" cy="908"/>
              </a:xfrm>
              <a:custGeom>
                <a:avLst/>
                <a:gdLst>
                  <a:gd name="T0" fmla="*/ 28 w 538"/>
                  <a:gd name="T1" fmla="*/ 908 h 908"/>
                  <a:gd name="T2" fmla="*/ 198 w 538"/>
                  <a:gd name="T3" fmla="*/ 851 h 908"/>
                  <a:gd name="T4" fmla="*/ 170 w 538"/>
                  <a:gd name="T5" fmla="*/ 823 h 908"/>
                  <a:gd name="T6" fmla="*/ 141 w 538"/>
                  <a:gd name="T7" fmla="*/ 738 h 908"/>
                  <a:gd name="T8" fmla="*/ 170 w 538"/>
                  <a:gd name="T9" fmla="*/ 681 h 908"/>
                  <a:gd name="T10" fmla="*/ 198 w 538"/>
                  <a:gd name="T11" fmla="*/ 709 h 908"/>
                  <a:gd name="T12" fmla="*/ 311 w 538"/>
                  <a:gd name="T13" fmla="*/ 652 h 908"/>
                  <a:gd name="T14" fmla="*/ 311 w 538"/>
                  <a:gd name="T15" fmla="*/ 511 h 908"/>
                  <a:gd name="T16" fmla="*/ 425 w 538"/>
                  <a:gd name="T17" fmla="*/ 426 h 908"/>
                  <a:gd name="T18" fmla="*/ 397 w 538"/>
                  <a:gd name="T19" fmla="*/ 341 h 908"/>
                  <a:gd name="T20" fmla="*/ 453 w 538"/>
                  <a:gd name="T21" fmla="*/ 256 h 908"/>
                  <a:gd name="T22" fmla="*/ 538 w 538"/>
                  <a:gd name="T23" fmla="*/ 142 h 908"/>
                  <a:gd name="T24" fmla="*/ 397 w 538"/>
                  <a:gd name="T25" fmla="*/ 114 h 908"/>
                  <a:gd name="T26" fmla="*/ 340 w 538"/>
                  <a:gd name="T27" fmla="*/ 171 h 908"/>
                  <a:gd name="T28" fmla="*/ 283 w 538"/>
                  <a:gd name="T29" fmla="*/ 199 h 908"/>
                  <a:gd name="T30" fmla="*/ 283 w 538"/>
                  <a:gd name="T31" fmla="*/ 142 h 908"/>
                  <a:gd name="T32" fmla="*/ 170 w 538"/>
                  <a:gd name="T33" fmla="*/ 85 h 908"/>
                  <a:gd name="T34" fmla="*/ 113 w 538"/>
                  <a:gd name="T35" fmla="*/ 0 h 908"/>
                  <a:gd name="T36" fmla="*/ 85 w 538"/>
                  <a:gd name="T37" fmla="*/ 57 h 908"/>
                  <a:gd name="T38" fmla="*/ 0 w 538"/>
                  <a:gd name="T39" fmla="*/ 29 h 908"/>
                  <a:gd name="T40" fmla="*/ 85 w 538"/>
                  <a:gd name="T41" fmla="*/ 142 h 908"/>
                  <a:gd name="T42" fmla="*/ 85 w 538"/>
                  <a:gd name="T43" fmla="*/ 227 h 908"/>
                  <a:gd name="T44" fmla="*/ 56 w 538"/>
                  <a:gd name="T45" fmla="*/ 341 h 908"/>
                  <a:gd name="T46" fmla="*/ 141 w 538"/>
                  <a:gd name="T47" fmla="*/ 312 h 908"/>
                  <a:gd name="T48" fmla="*/ 170 w 538"/>
                  <a:gd name="T49" fmla="*/ 341 h 908"/>
                  <a:gd name="T50" fmla="*/ 170 w 538"/>
                  <a:gd name="T51" fmla="*/ 397 h 908"/>
                  <a:gd name="T52" fmla="*/ 113 w 538"/>
                  <a:gd name="T53" fmla="*/ 454 h 908"/>
                  <a:gd name="T54" fmla="*/ 113 w 538"/>
                  <a:gd name="T55" fmla="*/ 539 h 908"/>
                  <a:gd name="T56" fmla="*/ 85 w 538"/>
                  <a:gd name="T57" fmla="*/ 596 h 908"/>
                  <a:gd name="T58" fmla="*/ 85 w 538"/>
                  <a:gd name="T59" fmla="*/ 681 h 908"/>
                  <a:gd name="T60" fmla="*/ 55 w 538"/>
                  <a:gd name="T61" fmla="*/ 759 h 908"/>
                  <a:gd name="T62" fmla="*/ 28 w 538"/>
                  <a:gd name="T63" fmla="*/ 90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38" h="908">
                    <a:moveTo>
                      <a:pt x="28" y="908"/>
                    </a:moveTo>
                    <a:lnTo>
                      <a:pt x="198" y="851"/>
                    </a:lnTo>
                    <a:lnTo>
                      <a:pt x="170" y="823"/>
                    </a:lnTo>
                    <a:lnTo>
                      <a:pt x="141" y="738"/>
                    </a:lnTo>
                    <a:lnTo>
                      <a:pt x="170" y="681"/>
                    </a:lnTo>
                    <a:lnTo>
                      <a:pt x="198" y="709"/>
                    </a:lnTo>
                    <a:lnTo>
                      <a:pt x="311" y="652"/>
                    </a:lnTo>
                    <a:lnTo>
                      <a:pt x="311" y="511"/>
                    </a:lnTo>
                    <a:lnTo>
                      <a:pt x="425" y="426"/>
                    </a:lnTo>
                    <a:lnTo>
                      <a:pt x="397" y="341"/>
                    </a:lnTo>
                    <a:lnTo>
                      <a:pt x="453" y="256"/>
                    </a:lnTo>
                    <a:lnTo>
                      <a:pt x="538" y="142"/>
                    </a:lnTo>
                    <a:lnTo>
                      <a:pt x="397" y="114"/>
                    </a:lnTo>
                    <a:lnTo>
                      <a:pt x="340" y="171"/>
                    </a:lnTo>
                    <a:lnTo>
                      <a:pt x="283" y="199"/>
                    </a:lnTo>
                    <a:lnTo>
                      <a:pt x="283" y="142"/>
                    </a:lnTo>
                    <a:lnTo>
                      <a:pt x="170" y="85"/>
                    </a:lnTo>
                    <a:lnTo>
                      <a:pt x="113" y="0"/>
                    </a:lnTo>
                    <a:lnTo>
                      <a:pt x="85" y="57"/>
                    </a:lnTo>
                    <a:lnTo>
                      <a:pt x="0" y="29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56" y="341"/>
                    </a:lnTo>
                    <a:lnTo>
                      <a:pt x="141" y="312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113" y="454"/>
                    </a:lnTo>
                    <a:lnTo>
                      <a:pt x="113" y="539"/>
                    </a:lnTo>
                    <a:lnTo>
                      <a:pt x="85" y="596"/>
                    </a:lnTo>
                    <a:lnTo>
                      <a:pt x="85" y="681"/>
                    </a:lnTo>
                    <a:lnTo>
                      <a:pt x="55" y="759"/>
                    </a:lnTo>
                    <a:lnTo>
                      <a:pt x="28" y="90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3591" y="6016"/>
                <a:ext cx="539" cy="653"/>
              </a:xfrm>
              <a:custGeom>
                <a:avLst/>
                <a:gdLst>
                  <a:gd name="T0" fmla="*/ 425 w 539"/>
                  <a:gd name="T1" fmla="*/ 653 h 653"/>
                  <a:gd name="T2" fmla="*/ 397 w 539"/>
                  <a:gd name="T3" fmla="*/ 596 h 653"/>
                  <a:gd name="T4" fmla="*/ 340 w 539"/>
                  <a:gd name="T5" fmla="*/ 567 h 653"/>
                  <a:gd name="T6" fmla="*/ 312 w 539"/>
                  <a:gd name="T7" fmla="*/ 624 h 653"/>
                  <a:gd name="T8" fmla="*/ 283 w 539"/>
                  <a:gd name="T9" fmla="*/ 567 h 653"/>
                  <a:gd name="T10" fmla="*/ 227 w 539"/>
                  <a:gd name="T11" fmla="*/ 539 h 653"/>
                  <a:gd name="T12" fmla="*/ 198 w 539"/>
                  <a:gd name="T13" fmla="*/ 567 h 653"/>
                  <a:gd name="T14" fmla="*/ 142 w 539"/>
                  <a:gd name="T15" fmla="*/ 426 h 653"/>
                  <a:gd name="T16" fmla="*/ 142 w 539"/>
                  <a:gd name="T17" fmla="*/ 369 h 653"/>
                  <a:gd name="T18" fmla="*/ 28 w 539"/>
                  <a:gd name="T19" fmla="*/ 312 h 653"/>
                  <a:gd name="T20" fmla="*/ 0 w 539"/>
                  <a:gd name="T21" fmla="*/ 256 h 653"/>
                  <a:gd name="T22" fmla="*/ 170 w 539"/>
                  <a:gd name="T23" fmla="*/ 199 h 653"/>
                  <a:gd name="T24" fmla="*/ 142 w 539"/>
                  <a:gd name="T25" fmla="*/ 171 h 653"/>
                  <a:gd name="T26" fmla="*/ 113 w 539"/>
                  <a:gd name="T27" fmla="*/ 86 h 653"/>
                  <a:gd name="T28" fmla="*/ 142 w 539"/>
                  <a:gd name="T29" fmla="*/ 29 h 653"/>
                  <a:gd name="T30" fmla="*/ 170 w 539"/>
                  <a:gd name="T31" fmla="*/ 57 h 653"/>
                  <a:gd name="T32" fmla="*/ 283 w 539"/>
                  <a:gd name="T33" fmla="*/ 0 h 653"/>
                  <a:gd name="T34" fmla="*/ 340 w 539"/>
                  <a:gd name="T35" fmla="*/ 142 h 653"/>
                  <a:gd name="T36" fmla="*/ 312 w 539"/>
                  <a:gd name="T37" fmla="*/ 227 h 653"/>
                  <a:gd name="T38" fmla="*/ 340 w 539"/>
                  <a:gd name="T39" fmla="*/ 256 h 653"/>
                  <a:gd name="T40" fmla="*/ 397 w 539"/>
                  <a:gd name="T41" fmla="*/ 199 h 653"/>
                  <a:gd name="T42" fmla="*/ 397 w 539"/>
                  <a:gd name="T43" fmla="*/ 312 h 653"/>
                  <a:gd name="T44" fmla="*/ 539 w 539"/>
                  <a:gd name="T45" fmla="*/ 454 h 653"/>
                  <a:gd name="T46" fmla="*/ 482 w 539"/>
                  <a:gd name="T47" fmla="*/ 539 h 653"/>
                  <a:gd name="T48" fmla="*/ 539 w 539"/>
                  <a:gd name="T49" fmla="*/ 596 h 653"/>
                  <a:gd name="T50" fmla="*/ 425 w 539"/>
                  <a:gd name="T51" fmla="*/ 653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39" h="653">
                    <a:moveTo>
                      <a:pt x="425" y="653"/>
                    </a:moveTo>
                    <a:lnTo>
                      <a:pt x="397" y="596"/>
                    </a:lnTo>
                    <a:lnTo>
                      <a:pt x="340" y="567"/>
                    </a:lnTo>
                    <a:lnTo>
                      <a:pt x="312" y="624"/>
                    </a:lnTo>
                    <a:lnTo>
                      <a:pt x="283" y="567"/>
                    </a:lnTo>
                    <a:lnTo>
                      <a:pt x="227" y="539"/>
                    </a:lnTo>
                    <a:lnTo>
                      <a:pt x="198" y="567"/>
                    </a:lnTo>
                    <a:lnTo>
                      <a:pt x="142" y="426"/>
                    </a:lnTo>
                    <a:lnTo>
                      <a:pt x="142" y="369"/>
                    </a:lnTo>
                    <a:lnTo>
                      <a:pt x="28" y="312"/>
                    </a:lnTo>
                    <a:lnTo>
                      <a:pt x="0" y="256"/>
                    </a:lnTo>
                    <a:lnTo>
                      <a:pt x="170" y="199"/>
                    </a:lnTo>
                    <a:lnTo>
                      <a:pt x="142" y="171"/>
                    </a:lnTo>
                    <a:lnTo>
                      <a:pt x="113" y="86"/>
                    </a:lnTo>
                    <a:lnTo>
                      <a:pt x="142" y="29"/>
                    </a:lnTo>
                    <a:lnTo>
                      <a:pt x="170" y="57"/>
                    </a:lnTo>
                    <a:lnTo>
                      <a:pt x="283" y="0"/>
                    </a:lnTo>
                    <a:lnTo>
                      <a:pt x="340" y="142"/>
                    </a:lnTo>
                    <a:lnTo>
                      <a:pt x="312" y="227"/>
                    </a:lnTo>
                    <a:lnTo>
                      <a:pt x="340" y="256"/>
                    </a:lnTo>
                    <a:lnTo>
                      <a:pt x="397" y="199"/>
                    </a:lnTo>
                    <a:lnTo>
                      <a:pt x="397" y="312"/>
                    </a:lnTo>
                    <a:lnTo>
                      <a:pt x="539" y="454"/>
                    </a:lnTo>
                    <a:lnTo>
                      <a:pt x="482" y="539"/>
                    </a:lnTo>
                    <a:lnTo>
                      <a:pt x="539" y="596"/>
                    </a:lnTo>
                    <a:lnTo>
                      <a:pt x="425" y="65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3874" y="5620"/>
                <a:ext cx="624" cy="1077"/>
              </a:xfrm>
              <a:custGeom>
                <a:avLst/>
                <a:gdLst>
                  <a:gd name="T0" fmla="*/ 624 w 624"/>
                  <a:gd name="T1" fmla="*/ 878 h 1077"/>
                  <a:gd name="T2" fmla="*/ 596 w 624"/>
                  <a:gd name="T3" fmla="*/ 935 h 1077"/>
                  <a:gd name="T4" fmla="*/ 539 w 624"/>
                  <a:gd name="T5" fmla="*/ 992 h 1077"/>
                  <a:gd name="T6" fmla="*/ 539 w 624"/>
                  <a:gd name="T7" fmla="*/ 1049 h 1077"/>
                  <a:gd name="T8" fmla="*/ 341 w 624"/>
                  <a:gd name="T9" fmla="*/ 1077 h 1077"/>
                  <a:gd name="T10" fmla="*/ 256 w 624"/>
                  <a:gd name="T11" fmla="*/ 992 h 1077"/>
                  <a:gd name="T12" fmla="*/ 199 w 624"/>
                  <a:gd name="T13" fmla="*/ 935 h 1077"/>
                  <a:gd name="T14" fmla="*/ 256 w 624"/>
                  <a:gd name="T15" fmla="*/ 850 h 1077"/>
                  <a:gd name="T16" fmla="*/ 114 w 624"/>
                  <a:gd name="T17" fmla="*/ 708 h 1077"/>
                  <a:gd name="T18" fmla="*/ 114 w 624"/>
                  <a:gd name="T19" fmla="*/ 595 h 1077"/>
                  <a:gd name="T20" fmla="*/ 57 w 624"/>
                  <a:gd name="T21" fmla="*/ 652 h 1077"/>
                  <a:gd name="T22" fmla="*/ 29 w 624"/>
                  <a:gd name="T23" fmla="*/ 623 h 1077"/>
                  <a:gd name="T24" fmla="*/ 57 w 624"/>
                  <a:gd name="T25" fmla="*/ 538 h 1077"/>
                  <a:gd name="T26" fmla="*/ 0 w 624"/>
                  <a:gd name="T27" fmla="*/ 396 h 1077"/>
                  <a:gd name="T28" fmla="*/ 0 w 624"/>
                  <a:gd name="T29" fmla="*/ 255 h 1077"/>
                  <a:gd name="T30" fmla="*/ 114 w 624"/>
                  <a:gd name="T31" fmla="*/ 170 h 1077"/>
                  <a:gd name="T32" fmla="*/ 86 w 624"/>
                  <a:gd name="T33" fmla="*/ 85 h 1077"/>
                  <a:gd name="T34" fmla="*/ 142 w 624"/>
                  <a:gd name="T35" fmla="*/ 0 h 1077"/>
                  <a:gd name="T36" fmla="*/ 256 w 624"/>
                  <a:gd name="T37" fmla="*/ 113 h 1077"/>
                  <a:gd name="T38" fmla="*/ 256 w 624"/>
                  <a:gd name="T39" fmla="*/ 255 h 1077"/>
                  <a:gd name="T40" fmla="*/ 284 w 624"/>
                  <a:gd name="T41" fmla="*/ 283 h 1077"/>
                  <a:gd name="T42" fmla="*/ 284 w 624"/>
                  <a:gd name="T43" fmla="*/ 368 h 1077"/>
                  <a:gd name="T44" fmla="*/ 312 w 624"/>
                  <a:gd name="T45" fmla="*/ 396 h 1077"/>
                  <a:gd name="T46" fmla="*/ 369 w 624"/>
                  <a:gd name="T47" fmla="*/ 396 h 1077"/>
                  <a:gd name="T48" fmla="*/ 454 w 624"/>
                  <a:gd name="T49" fmla="*/ 510 h 1077"/>
                  <a:gd name="T50" fmla="*/ 539 w 624"/>
                  <a:gd name="T51" fmla="*/ 567 h 1077"/>
                  <a:gd name="T52" fmla="*/ 567 w 624"/>
                  <a:gd name="T53" fmla="*/ 595 h 1077"/>
                  <a:gd name="T54" fmla="*/ 539 w 624"/>
                  <a:gd name="T55" fmla="*/ 708 h 1077"/>
                  <a:gd name="T56" fmla="*/ 596 w 624"/>
                  <a:gd name="T57" fmla="*/ 737 h 1077"/>
                  <a:gd name="T58" fmla="*/ 567 w 624"/>
                  <a:gd name="T59" fmla="*/ 793 h 1077"/>
                  <a:gd name="T60" fmla="*/ 596 w 624"/>
                  <a:gd name="T61" fmla="*/ 850 h 1077"/>
                  <a:gd name="T62" fmla="*/ 624 w 624"/>
                  <a:gd name="T63" fmla="*/ 878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4" h="1077">
                    <a:moveTo>
                      <a:pt x="624" y="878"/>
                    </a:moveTo>
                    <a:lnTo>
                      <a:pt x="596" y="935"/>
                    </a:lnTo>
                    <a:lnTo>
                      <a:pt x="539" y="992"/>
                    </a:lnTo>
                    <a:lnTo>
                      <a:pt x="539" y="1049"/>
                    </a:lnTo>
                    <a:lnTo>
                      <a:pt x="341" y="1077"/>
                    </a:lnTo>
                    <a:lnTo>
                      <a:pt x="256" y="992"/>
                    </a:lnTo>
                    <a:lnTo>
                      <a:pt x="199" y="935"/>
                    </a:lnTo>
                    <a:lnTo>
                      <a:pt x="256" y="850"/>
                    </a:lnTo>
                    <a:lnTo>
                      <a:pt x="114" y="708"/>
                    </a:lnTo>
                    <a:lnTo>
                      <a:pt x="114" y="595"/>
                    </a:lnTo>
                    <a:lnTo>
                      <a:pt x="57" y="652"/>
                    </a:lnTo>
                    <a:lnTo>
                      <a:pt x="29" y="623"/>
                    </a:lnTo>
                    <a:lnTo>
                      <a:pt x="57" y="538"/>
                    </a:lnTo>
                    <a:lnTo>
                      <a:pt x="0" y="396"/>
                    </a:lnTo>
                    <a:lnTo>
                      <a:pt x="0" y="255"/>
                    </a:lnTo>
                    <a:lnTo>
                      <a:pt x="114" y="170"/>
                    </a:lnTo>
                    <a:lnTo>
                      <a:pt x="86" y="85"/>
                    </a:lnTo>
                    <a:lnTo>
                      <a:pt x="142" y="0"/>
                    </a:lnTo>
                    <a:lnTo>
                      <a:pt x="256" y="113"/>
                    </a:lnTo>
                    <a:lnTo>
                      <a:pt x="256" y="255"/>
                    </a:lnTo>
                    <a:lnTo>
                      <a:pt x="284" y="283"/>
                    </a:lnTo>
                    <a:lnTo>
                      <a:pt x="284" y="368"/>
                    </a:lnTo>
                    <a:lnTo>
                      <a:pt x="312" y="396"/>
                    </a:lnTo>
                    <a:lnTo>
                      <a:pt x="369" y="396"/>
                    </a:lnTo>
                    <a:lnTo>
                      <a:pt x="454" y="510"/>
                    </a:lnTo>
                    <a:lnTo>
                      <a:pt x="539" y="567"/>
                    </a:lnTo>
                    <a:lnTo>
                      <a:pt x="567" y="595"/>
                    </a:lnTo>
                    <a:lnTo>
                      <a:pt x="539" y="708"/>
                    </a:lnTo>
                    <a:lnTo>
                      <a:pt x="596" y="737"/>
                    </a:lnTo>
                    <a:lnTo>
                      <a:pt x="567" y="793"/>
                    </a:lnTo>
                    <a:lnTo>
                      <a:pt x="596" y="850"/>
                    </a:lnTo>
                    <a:lnTo>
                      <a:pt x="624" y="87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4016" y="5478"/>
                <a:ext cx="964" cy="1049"/>
              </a:xfrm>
              <a:custGeom>
                <a:avLst/>
                <a:gdLst>
                  <a:gd name="T0" fmla="*/ 482 w 964"/>
                  <a:gd name="T1" fmla="*/ 1020 h 1049"/>
                  <a:gd name="T2" fmla="*/ 454 w 964"/>
                  <a:gd name="T3" fmla="*/ 992 h 1049"/>
                  <a:gd name="T4" fmla="*/ 425 w 964"/>
                  <a:gd name="T5" fmla="*/ 935 h 1049"/>
                  <a:gd name="T6" fmla="*/ 454 w 964"/>
                  <a:gd name="T7" fmla="*/ 879 h 1049"/>
                  <a:gd name="T8" fmla="*/ 397 w 964"/>
                  <a:gd name="T9" fmla="*/ 850 h 1049"/>
                  <a:gd name="T10" fmla="*/ 425 w 964"/>
                  <a:gd name="T11" fmla="*/ 737 h 1049"/>
                  <a:gd name="T12" fmla="*/ 397 w 964"/>
                  <a:gd name="T13" fmla="*/ 709 h 1049"/>
                  <a:gd name="T14" fmla="*/ 312 w 964"/>
                  <a:gd name="T15" fmla="*/ 652 h 1049"/>
                  <a:gd name="T16" fmla="*/ 227 w 964"/>
                  <a:gd name="T17" fmla="*/ 538 h 1049"/>
                  <a:gd name="T18" fmla="*/ 170 w 964"/>
                  <a:gd name="T19" fmla="*/ 538 h 1049"/>
                  <a:gd name="T20" fmla="*/ 142 w 964"/>
                  <a:gd name="T21" fmla="*/ 510 h 1049"/>
                  <a:gd name="T22" fmla="*/ 142 w 964"/>
                  <a:gd name="T23" fmla="*/ 425 h 1049"/>
                  <a:gd name="T24" fmla="*/ 114 w 964"/>
                  <a:gd name="T25" fmla="*/ 397 h 1049"/>
                  <a:gd name="T26" fmla="*/ 114 w 964"/>
                  <a:gd name="T27" fmla="*/ 255 h 1049"/>
                  <a:gd name="T28" fmla="*/ 0 w 964"/>
                  <a:gd name="T29" fmla="*/ 142 h 1049"/>
                  <a:gd name="T30" fmla="*/ 85 w 964"/>
                  <a:gd name="T31" fmla="*/ 28 h 1049"/>
                  <a:gd name="T32" fmla="*/ 142 w 964"/>
                  <a:gd name="T33" fmla="*/ 28 h 1049"/>
                  <a:gd name="T34" fmla="*/ 170 w 964"/>
                  <a:gd name="T35" fmla="*/ 0 h 1049"/>
                  <a:gd name="T36" fmla="*/ 284 w 964"/>
                  <a:gd name="T37" fmla="*/ 0 h 1049"/>
                  <a:gd name="T38" fmla="*/ 312 w 964"/>
                  <a:gd name="T39" fmla="*/ 198 h 1049"/>
                  <a:gd name="T40" fmla="*/ 397 w 964"/>
                  <a:gd name="T41" fmla="*/ 227 h 1049"/>
                  <a:gd name="T42" fmla="*/ 425 w 964"/>
                  <a:gd name="T43" fmla="*/ 283 h 1049"/>
                  <a:gd name="T44" fmla="*/ 369 w 964"/>
                  <a:gd name="T45" fmla="*/ 368 h 1049"/>
                  <a:gd name="T46" fmla="*/ 369 w 964"/>
                  <a:gd name="T47" fmla="*/ 453 h 1049"/>
                  <a:gd name="T48" fmla="*/ 369 w 964"/>
                  <a:gd name="T49" fmla="*/ 482 h 1049"/>
                  <a:gd name="T50" fmla="*/ 425 w 964"/>
                  <a:gd name="T51" fmla="*/ 595 h 1049"/>
                  <a:gd name="T52" fmla="*/ 511 w 964"/>
                  <a:gd name="T53" fmla="*/ 595 h 1049"/>
                  <a:gd name="T54" fmla="*/ 539 w 964"/>
                  <a:gd name="T55" fmla="*/ 652 h 1049"/>
                  <a:gd name="T56" fmla="*/ 567 w 964"/>
                  <a:gd name="T57" fmla="*/ 595 h 1049"/>
                  <a:gd name="T58" fmla="*/ 652 w 964"/>
                  <a:gd name="T59" fmla="*/ 567 h 1049"/>
                  <a:gd name="T60" fmla="*/ 681 w 964"/>
                  <a:gd name="T61" fmla="*/ 595 h 1049"/>
                  <a:gd name="T62" fmla="*/ 709 w 964"/>
                  <a:gd name="T63" fmla="*/ 567 h 1049"/>
                  <a:gd name="T64" fmla="*/ 766 w 964"/>
                  <a:gd name="T65" fmla="*/ 567 h 1049"/>
                  <a:gd name="T66" fmla="*/ 822 w 964"/>
                  <a:gd name="T67" fmla="*/ 595 h 1049"/>
                  <a:gd name="T68" fmla="*/ 794 w 964"/>
                  <a:gd name="T69" fmla="*/ 652 h 1049"/>
                  <a:gd name="T70" fmla="*/ 851 w 964"/>
                  <a:gd name="T71" fmla="*/ 709 h 1049"/>
                  <a:gd name="T72" fmla="*/ 879 w 964"/>
                  <a:gd name="T73" fmla="*/ 765 h 1049"/>
                  <a:gd name="T74" fmla="*/ 907 w 964"/>
                  <a:gd name="T75" fmla="*/ 765 h 1049"/>
                  <a:gd name="T76" fmla="*/ 964 w 964"/>
                  <a:gd name="T77" fmla="*/ 822 h 1049"/>
                  <a:gd name="T78" fmla="*/ 964 w 964"/>
                  <a:gd name="T79" fmla="*/ 992 h 1049"/>
                  <a:gd name="T80" fmla="*/ 907 w 964"/>
                  <a:gd name="T81" fmla="*/ 1049 h 1049"/>
                  <a:gd name="T82" fmla="*/ 822 w 964"/>
                  <a:gd name="T83" fmla="*/ 992 h 1049"/>
                  <a:gd name="T84" fmla="*/ 737 w 964"/>
                  <a:gd name="T85" fmla="*/ 1020 h 1049"/>
                  <a:gd name="T86" fmla="*/ 709 w 964"/>
                  <a:gd name="T87" fmla="*/ 964 h 1049"/>
                  <a:gd name="T88" fmla="*/ 539 w 964"/>
                  <a:gd name="T89" fmla="*/ 907 h 1049"/>
                  <a:gd name="T90" fmla="*/ 482 w 964"/>
                  <a:gd name="T91" fmla="*/ 102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64" h="1049">
                    <a:moveTo>
                      <a:pt x="482" y="1020"/>
                    </a:moveTo>
                    <a:lnTo>
                      <a:pt x="454" y="992"/>
                    </a:lnTo>
                    <a:lnTo>
                      <a:pt x="425" y="935"/>
                    </a:lnTo>
                    <a:lnTo>
                      <a:pt x="454" y="879"/>
                    </a:lnTo>
                    <a:lnTo>
                      <a:pt x="397" y="850"/>
                    </a:lnTo>
                    <a:lnTo>
                      <a:pt x="425" y="737"/>
                    </a:lnTo>
                    <a:lnTo>
                      <a:pt x="397" y="709"/>
                    </a:lnTo>
                    <a:lnTo>
                      <a:pt x="312" y="652"/>
                    </a:lnTo>
                    <a:lnTo>
                      <a:pt x="227" y="538"/>
                    </a:lnTo>
                    <a:lnTo>
                      <a:pt x="170" y="538"/>
                    </a:lnTo>
                    <a:lnTo>
                      <a:pt x="142" y="510"/>
                    </a:lnTo>
                    <a:lnTo>
                      <a:pt x="142" y="425"/>
                    </a:lnTo>
                    <a:lnTo>
                      <a:pt x="114" y="397"/>
                    </a:lnTo>
                    <a:lnTo>
                      <a:pt x="114" y="255"/>
                    </a:lnTo>
                    <a:lnTo>
                      <a:pt x="0" y="142"/>
                    </a:lnTo>
                    <a:lnTo>
                      <a:pt x="85" y="28"/>
                    </a:lnTo>
                    <a:lnTo>
                      <a:pt x="142" y="28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312" y="198"/>
                    </a:lnTo>
                    <a:lnTo>
                      <a:pt x="397" y="227"/>
                    </a:lnTo>
                    <a:lnTo>
                      <a:pt x="425" y="283"/>
                    </a:lnTo>
                    <a:lnTo>
                      <a:pt x="369" y="368"/>
                    </a:lnTo>
                    <a:lnTo>
                      <a:pt x="369" y="453"/>
                    </a:lnTo>
                    <a:lnTo>
                      <a:pt x="369" y="482"/>
                    </a:lnTo>
                    <a:lnTo>
                      <a:pt x="425" y="595"/>
                    </a:lnTo>
                    <a:lnTo>
                      <a:pt x="511" y="595"/>
                    </a:lnTo>
                    <a:lnTo>
                      <a:pt x="539" y="652"/>
                    </a:lnTo>
                    <a:lnTo>
                      <a:pt x="567" y="595"/>
                    </a:lnTo>
                    <a:lnTo>
                      <a:pt x="652" y="567"/>
                    </a:lnTo>
                    <a:lnTo>
                      <a:pt x="681" y="595"/>
                    </a:lnTo>
                    <a:lnTo>
                      <a:pt x="709" y="567"/>
                    </a:lnTo>
                    <a:lnTo>
                      <a:pt x="766" y="567"/>
                    </a:lnTo>
                    <a:lnTo>
                      <a:pt x="822" y="595"/>
                    </a:lnTo>
                    <a:lnTo>
                      <a:pt x="794" y="652"/>
                    </a:lnTo>
                    <a:lnTo>
                      <a:pt x="851" y="709"/>
                    </a:lnTo>
                    <a:lnTo>
                      <a:pt x="879" y="765"/>
                    </a:lnTo>
                    <a:lnTo>
                      <a:pt x="907" y="765"/>
                    </a:lnTo>
                    <a:lnTo>
                      <a:pt x="964" y="822"/>
                    </a:lnTo>
                    <a:lnTo>
                      <a:pt x="964" y="992"/>
                    </a:lnTo>
                    <a:lnTo>
                      <a:pt x="907" y="1049"/>
                    </a:lnTo>
                    <a:lnTo>
                      <a:pt x="822" y="992"/>
                    </a:lnTo>
                    <a:lnTo>
                      <a:pt x="737" y="1020"/>
                    </a:lnTo>
                    <a:lnTo>
                      <a:pt x="709" y="964"/>
                    </a:lnTo>
                    <a:lnTo>
                      <a:pt x="539" y="907"/>
                    </a:lnTo>
                    <a:lnTo>
                      <a:pt x="482" y="10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9" name="Freeform 289"/>
              <p:cNvSpPr>
                <a:spLocks/>
              </p:cNvSpPr>
              <p:nvPr/>
            </p:nvSpPr>
            <p:spPr bwMode="auto">
              <a:xfrm>
                <a:off x="4385" y="5676"/>
                <a:ext cx="368" cy="454"/>
              </a:xfrm>
              <a:custGeom>
                <a:avLst/>
                <a:gdLst>
                  <a:gd name="T0" fmla="*/ 340 w 368"/>
                  <a:gd name="T1" fmla="*/ 369 h 454"/>
                  <a:gd name="T2" fmla="*/ 312 w 368"/>
                  <a:gd name="T3" fmla="*/ 397 h 454"/>
                  <a:gd name="T4" fmla="*/ 283 w 368"/>
                  <a:gd name="T5" fmla="*/ 369 h 454"/>
                  <a:gd name="T6" fmla="*/ 198 w 368"/>
                  <a:gd name="T7" fmla="*/ 397 h 454"/>
                  <a:gd name="T8" fmla="*/ 170 w 368"/>
                  <a:gd name="T9" fmla="*/ 454 h 454"/>
                  <a:gd name="T10" fmla="*/ 142 w 368"/>
                  <a:gd name="T11" fmla="*/ 397 h 454"/>
                  <a:gd name="T12" fmla="*/ 56 w 368"/>
                  <a:gd name="T13" fmla="*/ 397 h 454"/>
                  <a:gd name="T14" fmla="*/ 0 w 368"/>
                  <a:gd name="T15" fmla="*/ 284 h 454"/>
                  <a:gd name="T16" fmla="*/ 0 w 368"/>
                  <a:gd name="T17" fmla="*/ 170 h 454"/>
                  <a:gd name="T18" fmla="*/ 113 w 368"/>
                  <a:gd name="T19" fmla="*/ 114 h 454"/>
                  <a:gd name="T20" fmla="*/ 198 w 368"/>
                  <a:gd name="T21" fmla="*/ 0 h 454"/>
                  <a:gd name="T22" fmla="*/ 255 w 368"/>
                  <a:gd name="T23" fmla="*/ 57 h 454"/>
                  <a:gd name="T24" fmla="*/ 312 w 368"/>
                  <a:gd name="T25" fmla="*/ 85 h 454"/>
                  <a:gd name="T26" fmla="*/ 368 w 368"/>
                  <a:gd name="T27" fmla="*/ 170 h 454"/>
                  <a:gd name="T28" fmla="*/ 368 w 368"/>
                  <a:gd name="T29" fmla="*/ 227 h 454"/>
                  <a:gd name="T30" fmla="*/ 312 w 368"/>
                  <a:gd name="T31" fmla="*/ 312 h 454"/>
                  <a:gd name="T32" fmla="*/ 340 w 368"/>
                  <a:gd name="T33" fmla="*/ 36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8" h="454">
                    <a:moveTo>
                      <a:pt x="340" y="369"/>
                    </a:moveTo>
                    <a:lnTo>
                      <a:pt x="312" y="397"/>
                    </a:lnTo>
                    <a:lnTo>
                      <a:pt x="283" y="369"/>
                    </a:lnTo>
                    <a:lnTo>
                      <a:pt x="198" y="397"/>
                    </a:lnTo>
                    <a:lnTo>
                      <a:pt x="170" y="454"/>
                    </a:lnTo>
                    <a:lnTo>
                      <a:pt x="142" y="397"/>
                    </a:lnTo>
                    <a:lnTo>
                      <a:pt x="56" y="397"/>
                    </a:lnTo>
                    <a:lnTo>
                      <a:pt x="0" y="284"/>
                    </a:lnTo>
                    <a:lnTo>
                      <a:pt x="0" y="170"/>
                    </a:lnTo>
                    <a:lnTo>
                      <a:pt x="113" y="114"/>
                    </a:lnTo>
                    <a:lnTo>
                      <a:pt x="198" y="0"/>
                    </a:lnTo>
                    <a:lnTo>
                      <a:pt x="255" y="57"/>
                    </a:lnTo>
                    <a:lnTo>
                      <a:pt x="312" y="85"/>
                    </a:lnTo>
                    <a:lnTo>
                      <a:pt x="368" y="170"/>
                    </a:lnTo>
                    <a:lnTo>
                      <a:pt x="368" y="227"/>
                    </a:lnTo>
                    <a:lnTo>
                      <a:pt x="312" y="312"/>
                    </a:lnTo>
                    <a:lnTo>
                      <a:pt x="340" y="36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0" name="Freeform 290"/>
              <p:cNvSpPr>
                <a:spLocks/>
              </p:cNvSpPr>
              <p:nvPr/>
            </p:nvSpPr>
            <p:spPr bwMode="auto">
              <a:xfrm>
                <a:off x="3336" y="4741"/>
                <a:ext cx="1020" cy="822"/>
              </a:xfrm>
              <a:custGeom>
                <a:avLst/>
                <a:gdLst>
                  <a:gd name="T0" fmla="*/ 935 w 1020"/>
                  <a:gd name="T1" fmla="*/ 340 h 822"/>
                  <a:gd name="T2" fmla="*/ 794 w 1020"/>
                  <a:gd name="T3" fmla="*/ 312 h 822"/>
                  <a:gd name="T4" fmla="*/ 737 w 1020"/>
                  <a:gd name="T5" fmla="*/ 255 h 822"/>
                  <a:gd name="T6" fmla="*/ 765 w 1020"/>
                  <a:gd name="T7" fmla="*/ 170 h 822"/>
                  <a:gd name="T8" fmla="*/ 737 w 1020"/>
                  <a:gd name="T9" fmla="*/ 141 h 822"/>
                  <a:gd name="T10" fmla="*/ 680 w 1020"/>
                  <a:gd name="T11" fmla="*/ 141 h 822"/>
                  <a:gd name="T12" fmla="*/ 652 w 1020"/>
                  <a:gd name="T13" fmla="*/ 85 h 822"/>
                  <a:gd name="T14" fmla="*/ 595 w 1020"/>
                  <a:gd name="T15" fmla="*/ 56 h 822"/>
                  <a:gd name="T16" fmla="*/ 567 w 1020"/>
                  <a:gd name="T17" fmla="*/ 85 h 822"/>
                  <a:gd name="T18" fmla="*/ 510 w 1020"/>
                  <a:gd name="T19" fmla="*/ 0 h 822"/>
                  <a:gd name="T20" fmla="*/ 397 w 1020"/>
                  <a:gd name="T21" fmla="*/ 56 h 822"/>
                  <a:gd name="T22" fmla="*/ 312 w 1020"/>
                  <a:gd name="T23" fmla="*/ 56 h 822"/>
                  <a:gd name="T24" fmla="*/ 142 w 1020"/>
                  <a:gd name="T25" fmla="*/ 141 h 822"/>
                  <a:gd name="T26" fmla="*/ 142 w 1020"/>
                  <a:gd name="T27" fmla="*/ 198 h 822"/>
                  <a:gd name="T28" fmla="*/ 57 w 1020"/>
                  <a:gd name="T29" fmla="*/ 141 h 822"/>
                  <a:gd name="T30" fmla="*/ 57 w 1020"/>
                  <a:gd name="T31" fmla="*/ 255 h 822"/>
                  <a:gd name="T32" fmla="*/ 28 w 1020"/>
                  <a:gd name="T33" fmla="*/ 255 h 822"/>
                  <a:gd name="T34" fmla="*/ 0 w 1020"/>
                  <a:gd name="T35" fmla="*/ 255 h 822"/>
                  <a:gd name="T36" fmla="*/ 28 w 1020"/>
                  <a:gd name="T37" fmla="*/ 368 h 822"/>
                  <a:gd name="T38" fmla="*/ 0 w 1020"/>
                  <a:gd name="T39" fmla="*/ 425 h 822"/>
                  <a:gd name="T40" fmla="*/ 28 w 1020"/>
                  <a:gd name="T41" fmla="*/ 482 h 822"/>
                  <a:gd name="T42" fmla="*/ 85 w 1020"/>
                  <a:gd name="T43" fmla="*/ 510 h 822"/>
                  <a:gd name="T44" fmla="*/ 85 w 1020"/>
                  <a:gd name="T45" fmla="*/ 567 h 822"/>
                  <a:gd name="T46" fmla="*/ 113 w 1020"/>
                  <a:gd name="T47" fmla="*/ 595 h 822"/>
                  <a:gd name="T48" fmla="*/ 227 w 1020"/>
                  <a:gd name="T49" fmla="*/ 595 h 822"/>
                  <a:gd name="T50" fmla="*/ 227 w 1020"/>
                  <a:gd name="T51" fmla="*/ 652 h 822"/>
                  <a:gd name="T52" fmla="*/ 312 w 1020"/>
                  <a:gd name="T53" fmla="*/ 680 h 822"/>
                  <a:gd name="T54" fmla="*/ 340 w 1020"/>
                  <a:gd name="T55" fmla="*/ 623 h 822"/>
                  <a:gd name="T56" fmla="*/ 397 w 1020"/>
                  <a:gd name="T57" fmla="*/ 708 h 822"/>
                  <a:gd name="T58" fmla="*/ 510 w 1020"/>
                  <a:gd name="T59" fmla="*/ 765 h 822"/>
                  <a:gd name="T60" fmla="*/ 510 w 1020"/>
                  <a:gd name="T61" fmla="*/ 822 h 822"/>
                  <a:gd name="T62" fmla="*/ 567 w 1020"/>
                  <a:gd name="T63" fmla="*/ 794 h 822"/>
                  <a:gd name="T64" fmla="*/ 624 w 1020"/>
                  <a:gd name="T65" fmla="*/ 737 h 822"/>
                  <a:gd name="T66" fmla="*/ 737 w 1020"/>
                  <a:gd name="T67" fmla="*/ 765 h 822"/>
                  <a:gd name="T68" fmla="*/ 822 w 1020"/>
                  <a:gd name="T69" fmla="*/ 765 h 822"/>
                  <a:gd name="T70" fmla="*/ 850 w 1020"/>
                  <a:gd name="T71" fmla="*/ 737 h 822"/>
                  <a:gd name="T72" fmla="*/ 964 w 1020"/>
                  <a:gd name="T73" fmla="*/ 737 h 822"/>
                  <a:gd name="T74" fmla="*/ 964 w 1020"/>
                  <a:gd name="T75" fmla="*/ 652 h 822"/>
                  <a:gd name="T76" fmla="*/ 992 w 1020"/>
                  <a:gd name="T77" fmla="*/ 595 h 822"/>
                  <a:gd name="T78" fmla="*/ 1020 w 1020"/>
                  <a:gd name="T79" fmla="*/ 510 h 822"/>
                  <a:gd name="T80" fmla="*/ 992 w 1020"/>
                  <a:gd name="T81" fmla="*/ 453 h 822"/>
                  <a:gd name="T82" fmla="*/ 935 w 1020"/>
                  <a:gd name="T83" fmla="*/ 397 h 822"/>
                  <a:gd name="T84" fmla="*/ 935 w 1020"/>
                  <a:gd name="T85" fmla="*/ 368 h 822"/>
                  <a:gd name="T86" fmla="*/ 935 w 1020"/>
                  <a:gd name="T87" fmla="*/ 34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20" h="822">
                    <a:moveTo>
                      <a:pt x="935" y="340"/>
                    </a:moveTo>
                    <a:lnTo>
                      <a:pt x="794" y="312"/>
                    </a:lnTo>
                    <a:lnTo>
                      <a:pt x="737" y="255"/>
                    </a:lnTo>
                    <a:lnTo>
                      <a:pt x="765" y="170"/>
                    </a:lnTo>
                    <a:lnTo>
                      <a:pt x="737" y="141"/>
                    </a:lnTo>
                    <a:lnTo>
                      <a:pt x="680" y="141"/>
                    </a:lnTo>
                    <a:lnTo>
                      <a:pt x="652" y="85"/>
                    </a:lnTo>
                    <a:lnTo>
                      <a:pt x="595" y="56"/>
                    </a:lnTo>
                    <a:lnTo>
                      <a:pt x="567" y="85"/>
                    </a:lnTo>
                    <a:lnTo>
                      <a:pt x="510" y="0"/>
                    </a:lnTo>
                    <a:lnTo>
                      <a:pt x="397" y="56"/>
                    </a:lnTo>
                    <a:lnTo>
                      <a:pt x="312" y="56"/>
                    </a:lnTo>
                    <a:lnTo>
                      <a:pt x="142" y="141"/>
                    </a:lnTo>
                    <a:lnTo>
                      <a:pt x="142" y="198"/>
                    </a:lnTo>
                    <a:lnTo>
                      <a:pt x="57" y="141"/>
                    </a:lnTo>
                    <a:lnTo>
                      <a:pt x="57" y="255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28" y="368"/>
                    </a:lnTo>
                    <a:lnTo>
                      <a:pt x="0" y="425"/>
                    </a:lnTo>
                    <a:lnTo>
                      <a:pt x="28" y="482"/>
                    </a:lnTo>
                    <a:lnTo>
                      <a:pt x="85" y="510"/>
                    </a:lnTo>
                    <a:lnTo>
                      <a:pt x="85" y="567"/>
                    </a:lnTo>
                    <a:lnTo>
                      <a:pt x="113" y="595"/>
                    </a:lnTo>
                    <a:lnTo>
                      <a:pt x="227" y="595"/>
                    </a:lnTo>
                    <a:lnTo>
                      <a:pt x="227" y="652"/>
                    </a:lnTo>
                    <a:lnTo>
                      <a:pt x="312" y="680"/>
                    </a:lnTo>
                    <a:lnTo>
                      <a:pt x="340" y="623"/>
                    </a:lnTo>
                    <a:lnTo>
                      <a:pt x="397" y="708"/>
                    </a:lnTo>
                    <a:lnTo>
                      <a:pt x="510" y="765"/>
                    </a:lnTo>
                    <a:lnTo>
                      <a:pt x="510" y="822"/>
                    </a:lnTo>
                    <a:lnTo>
                      <a:pt x="567" y="794"/>
                    </a:lnTo>
                    <a:lnTo>
                      <a:pt x="624" y="737"/>
                    </a:lnTo>
                    <a:lnTo>
                      <a:pt x="737" y="765"/>
                    </a:lnTo>
                    <a:lnTo>
                      <a:pt x="822" y="765"/>
                    </a:lnTo>
                    <a:lnTo>
                      <a:pt x="850" y="737"/>
                    </a:lnTo>
                    <a:lnTo>
                      <a:pt x="964" y="737"/>
                    </a:lnTo>
                    <a:lnTo>
                      <a:pt x="964" y="652"/>
                    </a:lnTo>
                    <a:lnTo>
                      <a:pt x="992" y="595"/>
                    </a:lnTo>
                    <a:lnTo>
                      <a:pt x="1020" y="510"/>
                    </a:lnTo>
                    <a:lnTo>
                      <a:pt x="992" y="453"/>
                    </a:lnTo>
                    <a:lnTo>
                      <a:pt x="935" y="397"/>
                    </a:lnTo>
                    <a:lnTo>
                      <a:pt x="935" y="368"/>
                    </a:lnTo>
                    <a:lnTo>
                      <a:pt x="935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1" name="Freeform 291"/>
              <p:cNvSpPr>
                <a:spLocks/>
              </p:cNvSpPr>
              <p:nvPr/>
            </p:nvSpPr>
            <p:spPr bwMode="auto">
              <a:xfrm>
                <a:off x="4271" y="4939"/>
                <a:ext cx="737" cy="936"/>
              </a:xfrm>
              <a:custGeom>
                <a:avLst/>
                <a:gdLst>
                  <a:gd name="T0" fmla="*/ 482 w 737"/>
                  <a:gd name="T1" fmla="*/ 907 h 936"/>
                  <a:gd name="T2" fmla="*/ 426 w 737"/>
                  <a:gd name="T3" fmla="*/ 822 h 936"/>
                  <a:gd name="T4" fmla="*/ 369 w 737"/>
                  <a:gd name="T5" fmla="*/ 794 h 936"/>
                  <a:gd name="T6" fmla="*/ 312 w 737"/>
                  <a:gd name="T7" fmla="*/ 737 h 936"/>
                  <a:gd name="T8" fmla="*/ 227 w 737"/>
                  <a:gd name="T9" fmla="*/ 851 h 936"/>
                  <a:gd name="T10" fmla="*/ 114 w 737"/>
                  <a:gd name="T11" fmla="*/ 907 h 936"/>
                  <a:gd name="T12" fmla="*/ 170 w 737"/>
                  <a:gd name="T13" fmla="*/ 822 h 936"/>
                  <a:gd name="T14" fmla="*/ 142 w 737"/>
                  <a:gd name="T15" fmla="*/ 766 h 936"/>
                  <a:gd name="T16" fmla="*/ 57 w 737"/>
                  <a:gd name="T17" fmla="*/ 737 h 936"/>
                  <a:gd name="T18" fmla="*/ 29 w 737"/>
                  <a:gd name="T19" fmla="*/ 539 h 936"/>
                  <a:gd name="T20" fmla="*/ 29 w 737"/>
                  <a:gd name="T21" fmla="*/ 454 h 936"/>
                  <a:gd name="T22" fmla="*/ 57 w 737"/>
                  <a:gd name="T23" fmla="*/ 397 h 936"/>
                  <a:gd name="T24" fmla="*/ 85 w 737"/>
                  <a:gd name="T25" fmla="*/ 312 h 936"/>
                  <a:gd name="T26" fmla="*/ 57 w 737"/>
                  <a:gd name="T27" fmla="*/ 255 h 936"/>
                  <a:gd name="T28" fmla="*/ 0 w 737"/>
                  <a:gd name="T29" fmla="*/ 199 h 936"/>
                  <a:gd name="T30" fmla="*/ 0 w 737"/>
                  <a:gd name="T31" fmla="*/ 142 h 936"/>
                  <a:gd name="T32" fmla="*/ 57 w 737"/>
                  <a:gd name="T33" fmla="*/ 114 h 936"/>
                  <a:gd name="T34" fmla="*/ 57 w 737"/>
                  <a:gd name="T35" fmla="*/ 57 h 936"/>
                  <a:gd name="T36" fmla="*/ 114 w 737"/>
                  <a:gd name="T37" fmla="*/ 57 h 936"/>
                  <a:gd name="T38" fmla="*/ 199 w 737"/>
                  <a:gd name="T39" fmla="*/ 85 h 936"/>
                  <a:gd name="T40" fmla="*/ 312 w 737"/>
                  <a:gd name="T41" fmla="*/ 0 h 936"/>
                  <a:gd name="T42" fmla="*/ 312 w 737"/>
                  <a:gd name="T43" fmla="*/ 142 h 936"/>
                  <a:gd name="T44" fmla="*/ 426 w 737"/>
                  <a:gd name="T45" fmla="*/ 284 h 936"/>
                  <a:gd name="T46" fmla="*/ 539 w 737"/>
                  <a:gd name="T47" fmla="*/ 284 h 936"/>
                  <a:gd name="T48" fmla="*/ 567 w 737"/>
                  <a:gd name="T49" fmla="*/ 340 h 936"/>
                  <a:gd name="T50" fmla="*/ 539 w 737"/>
                  <a:gd name="T51" fmla="*/ 397 h 936"/>
                  <a:gd name="T52" fmla="*/ 567 w 737"/>
                  <a:gd name="T53" fmla="*/ 425 h 936"/>
                  <a:gd name="T54" fmla="*/ 567 w 737"/>
                  <a:gd name="T55" fmla="*/ 510 h 936"/>
                  <a:gd name="T56" fmla="*/ 596 w 737"/>
                  <a:gd name="T57" fmla="*/ 567 h 936"/>
                  <a:gd name="T58" fmla="*/ 681 w 737"/>
                  <a:gd name="T59" fmla="*/ 567 h 936"/>
                  <a:gd name="T60" fmla="*/ 737 w 737"/>
                  <a:gd name="T61" fmla="*/ 681 h 936"/>
                  <a:gd name="T62" fmla="*/ 567 w 737"/>
                  <a:gd name="T63" fmla="*/ 936 h 936"/>
                  <a:gd name="T64" fmla="*/ 482 w 737"/>
                  <a:gd name="T65" fmla="*/ 907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7" h="936">
                    <a:moveTo>
                      <a:pt x="482" y="907"/>
                    </a:moveTo>
                    <a:lnTo>
                      <a:pt x="426" y="822"/>
                    </a:lnTo>
                    <a:lnTo>
                      <a:pt x="369" y="794"/>
                    </a:lnTo>
                    <a:lnTo>
                      <a:pt x="312" y="737"/>
                    </a:lnTo>
                    <a:lnTo>
                      <a:pt x="227" y="851"/>
                    </a:lnTo>
                    <a:lnTo>
                      <a:pt x="114" y="907"/>
                    </a:lnTo>
                    <a:lnTo>
                      <a:pt x="170" y="822"/>
                    </a:lnTo>
                    <a:lnTo>
                      <a:pt x="142" y="766"/>
                    </a:lnTo>
                    <a:lnTo>
                      <a:pt x="57" y="737"/>
                    </a:lnTo>
                    <a:lnTo>
                      <a:pt x="29" y="539"/>
                    </a:lnTo>
                    <a:lnTo>
                      <a:pt x="29" y="454"/>
                    </a:lnTo>
                    <a:lnTo>
                      <a:pt x="57" y="397"/>
                    </a:lnTo>
                    <a:lnTo>
                      <a:pt x="85" y="312"/>
                    </a:lnTo>
                    <a:lnTo>
                      <a:pt x="57" y="255"/>
                    </a:lnTo>
                    <a:lnTo>
                      <a:pt x="0" y="199"/>
                    </a:lnTo>
                    <a:lnTo>
                      <a:pt x="0" y="142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99" y="85"/>
                    </a:lnTo>
                    <a:lnTo>
                      <a:pt x="312" y="0"/>
                    </a:lnTo>
                    <a:lnTo>
                      <a:pt x="312" y="142"/>
                    </a:lnTo>
                    <a:lnTo>
                      <a:pt x="426" y="284"/>
                    </a:lnTo>
                    <a:lnTo>
                      <a:pt x="539" y="284"/>
                    </a:lnTo>
                    <a:lnTo>
                      <a:pt x="567" y="340"/>
                    </a:lnTo>
                    <a:lnTo>
                      <a:pt x="539" y="397"/>
                    </a:lnTo>
                    <a:lnTo>
                      <a:pt x="567" y="425"/>
                    </a:lnTo>
                    <a:lnTo>
                      <a:pt x="567" y="510"/>
                    </a:lnTo>
                    <a:lnTo>
                      <a:pt x="596" y="567"/>
                    </a:lnTo>
                    <a:lnTo>
                      <a:pt x="681" y="567"/>
                    </a:lnTo>
                    <a:lnTo>
                      <a:pt x="737" y="681"/>
                    </a:lnTo>
                    <a:lnTo>
                      <a:pt x="567" y="936"/>
                    </a:lnTo>
                    <a:lnTo>
                      <a:pt x="482" y="9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2712" y="5364"/>
                <a:ext cx="652" cy="1163"/>
              </a:xfrm>
              <a:custGeom>
                <a:avLst/>
                <a:gdLst>
                  <a:gd name="T0" fmla="*/ 312 w 652"/>
                  <a:gd name="T1" fmla="*/ 1163 h 1163"/>
                  <a:gd name="T2" fmla="*/ 340 w 652"/>
                  <a:gd name="T3" fmla="*/ 1078 h 1163"/>
                  <a:gd name="T4" fmla="*/ 397 w 652"/>
                  <a:gd name="T5" fmla="*/ 1049 h 1163"/>
                  <a:gd name="T6" fmla="*/ 397 w 652"/>
                  <a:gd name="T7" fmla="*/ 1021 h 1163"/>
                  <a:gd name="T8" fmla="*/ 425 w 652"/>
                  <a:gd name="T9" fmla="*/ 964 h 1163"/>
                  <a:gd name="T10" fmla="*/ 425 w 652"/>
                  <a:gd name="T11" fmla="*/ 879 h 1163"/>
                  <a:gd name="T12" fmla="*/ 510 w 652"/>
                  <a:gd name="T13" fmla="*/ 738 h 1163"/>
                  <a:gd name="T14" fmla="*/ 624 w 652"/>
                  <a:gd name="T15" fmla="*/ 709 h 1163"/>
                  <a:gd name="T16" fmla="*/ 652 w 652"/>
                  <a:gd name="T17" fmla="*/ 596 h 1163"/>
                  <a:gd name="T18" fmla="*/ 567 w 652"/>
                  <a:gd name="T19" fmla="*/ 454 h 1163"/>
                  <a:gd name="T20" fmla="*/ 595 w 652"/>
                  <a:gd name="T21" fmla="*/ 426 h 1163"/>
                  <a:gd name="T22" fmla="*/ 595 w 652"/>
                  <a:gd name="T23" fmla="*/ 341 h 1163"/>
                  <a:gd name="T24" fmla="*/ 510 w 652"/>
                  <a:gd name="T25" fmla="*/ 199 h 1163"/>
                  <a:gd name="T26" fmla="*/ 482 w 652"/>
                  <a:gd name="T27" fmla="*/ 199 h 1163"/>
                  <a:gd name="T28" fmla="*/ 397 w 652"/>
                  <a:gd name="T29" fmla="*/ 171 h 1163"/>
                  <a:gd name="T30" fmla="*/ 340 w 652"/>
                  <a:gd name="T31" fmla="*/ 0 h 1163"/>
                  <a:gd name="T32" fmla="*/ 255 w 652"/>
                  <a:gd name="T33" fmla="*/ 57 h 1163"/>
                  <a:gd name="T34" fmla="*/ 255 w 652"/>
                  <a:gd name="T35" fmla="*/ 142 h 1163"/>
                  <a:gd name="T36" fmla="*/ 114 w 652"/>
                  <a:gd name="T37" fmla="*/ 171 h 1163"/>
                  <a:gd name="T38" fmla="*/ 85 w 652"/>
                  <a:gd name="T39" fmla="*/ 256 h 1163"/>
                  <a:gd name="T40" fmla="*/ 142 w 652"/>
                  <a:gd name="T41" fmla="*/ 369 h 1163"/>
                  <a:gd name="T42" fmla="*/ 85 w 652"/>
                  <a:gd name="T43" fmla="*/ 426 h 1163"/>
                  <a:gd name="T44" fmla="*/ 114 w 652"/>
                  <a:gd name="T45" fmla="*/ 539 h 1163"/>
                  <a:gd name="T46" fmla="*/ 57 w 652"/>
                  <a:gd name="T47" fmla="*/ 596 h 1163"/>
                  <a:gd name="T48" fmla="*/ 57 w 652"/>
                  <a:gd name="T49" fmla="*/ 652 h 1163"/>
                  <a:gd name="T50" fmla="*/ 29 w 652"/>
                  <a:gd name="T51" fmla="*/ 681 h 1163"/>
                  <a:gd name="T52" fmla="*/ 29 w 652"/>
                  <a:gd name="T53" fmla="*/ 738 h 1163"/>
                  <a:gd name="T54" fmla="*/ 0 w 652"/>
                  <a:gd name="T55" fmla="*/ 851 h 1163"/>
                  <a:gd name="T56" fmla="*/ 29 w 652"/>
                  <a:gd name="T57" fmla="*/ 879 h 1163"/>
                  <a:gd name="T58" fmla="*/ 0 w 652"/>
                  <a:gd name="T59" fmla="*/ 964 h 1163"/>
                  <a:gd name="T60" fmla="*/ 57 w 652"/>
                  <a:gd name="T61" fmla="*/ 993 h 1163"/>
                  <a:gd name="T62" fmla="*/ 57 w 652"/>
                  <a:gd name="T63" fmla="*/ 964 h 1163"/>
                  <a:gd name="T64" fmla="*/ 170 w 652"/>
                  <a:gd name="T65" fmla="*/ 964 h 1163"/>
                  <a:gd name="T66" fmla="*/ 170 w 652"/>
                  <a:gd name="T67" fmla="*/ 1106 h 1163"/>
                  <a:gd name="T68" fmla="*/ 312 w 652"/>
                  <a:gd name="T69" fmla="*/ 1163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52" h="1163">
                    <a:moveTo>
                      <a:pt x="312" y="1163"/>
                    </a:moveTo>
                    <a:lnTo>
                      <a:pt x="340" y="1078"/>
                    </a:lnTo>
                    <a:lnTo>
                      <a:pt x="397" y="1049"/>
                    </a:lnTo>
                    <a:lnTo>
                      <a:pt x="397" y="1021"/>
                    </a:lnTo>
                    <a:lnTo>
                      <a:pt x="425" y="964"/>
                    </a:lnTo>
                    <a:lnTo>
                      <a:pt x="425" y="879"/>
                    </a:lnTo>
                    <a:lnTo>
                      <a:pt x="510" y="738"/>
                    </a:lnTo>
                    <a:lnTo>
                      <a:pt x="624" y="709"/>
                    </a:lnTo>
                    <a:lnTo>
                      <a:pt x="652" y="596"/>
                    </a:lnTo>
                    <a:lnTo>
                      <a:pt x="567" y="454"/>
                    </a:lnTo>
                    <a:lnTo>
                      <a:pt x="595" y="426"/>
                    </a:lnTo>
                    <a:lnTo>
                      <a:pt x="595" y="341"/>
                    </a:lnTo>
                    <a:lnTo>
                      <a:pt x="510" y="199"/>
                    </a:lnTo>
                    <a:lnTo>
                      <a:pt x="482" y="199"/>
                    </a:lnTo>
                    <a:lnTo>
                      <a:pt x="397" y="171"/>
                    </a:lnTo>
                    <a:lnTo>
                      <a:pt x="340" y="0"/>
                    </a:lnTo>
                    <a:lnTo>
                      <a:pt x="255" y="57"/>
                    </a:lnTo>
                    <a:lnTo>
                      <a:pt x="255" y="142"/>
                    </a:lnTo>
                    <a:lnTo>
                      <a:pt x="114" y="171"/>
                    </a:lnTo>
                    <a:lnTo>
                      <a:pt x="85" y="256"/>
                    </a:lnTo>
                    <a:lnTo>
                      <a:pt x="142" y="369"/>
                    </a:lnTo>
                    <a:lnTo>
                      <a:pt x="85" y="426"/>
                    </a:lnTo>
                    <a:lnTo>
                      <a:pt x="114" y="539"/>
                    </a:lnTo>
                    <a:lnTo>
                      <a:pt x="57" y="596"/>
                    </a:lnTo>
                    <a:lnTo>
                      <a:pt x="57" y="652"/>
                    </a:lnTo>
                    <a:lnTo>
                      <a:pt x="29" y="681"/>
                    </a:lnTo>
                    <a:lnTo>
                      <a:pt x="29" y="738"/>
                    </a:lnTo>
                    <a:lnTo>
                      <a:pt x="0" y="851"/>
                    </a:lnTo>
                    <a:lnTo>
                      <a:pt x="29" y="879"/>
                    </a:lnTo>
                    <a:lnTo>
                      <a:pt x="0" y="964"/>
                    </a:lnTo>
                    <a:lnTo>
                      <a:pt x="57" y="993"/>
                    </a:lnTo>
                    <a:lnTo>
                      <a:pt x="57" y="964"/>
                    </a:lnTo>
                    <a:lnTo>
                      <a:pt x="170" y="964"/>
                    </a:lnTo>
                    <a:lnTo>
                      <a:pt x="170" y="1106"/>
                    </a:lnTo>
                    <a:lnTo>
                      <a:pt x="312" y="116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6" name="Freeform 296"/>
              <p:cNvSpPr>
                <a:spLocks/>
              </p:cNvSpPr>
              <p:nvPr/>
            </p:nvSpPr>
            <p:spPr bwMode="auto">
              <a:xfrm>
                <a:off x="2230" y="5223"/>
                <a:ext cx="737" cy="1134"/>
              </a:xfrm>
              <a:custGeom>
                <a:avLst/>
                <a:gdLst>
                  <a:gd name="T0" fmla="*/ 482 w 737"/>
                  <a:gd name="T1" fmla="*/ 1105 h 1134"/>
                  <a:gd name="T2" fmla="*/ 511 w 737"/>
                  <a:gd name="T3" fmla="*/ 1020 h 1134"/>
                  <a:gd name="T4" fmla="*/ 482 w 737"/>
                  <a:gd name="T5" fmla="*/ 992 h 1134"/>
                  <a:gd name="T6" fmla="*/ 511 w 737"/>
                  <a:gd name="T7" fmla="*/ 879 h 1134"/>
                  <a:gd name="T8" fmla="*/ 511 w 737"/>
                  <a:gd name="T9" fmla="*/ 822 h 1134"/>
                  <a:gd name="T10" fmla="*/ 539 w 737"/>
                  <a:gd name="T11" fmla="*/ 793 h 1134"/>
                  <a:gd name="T12" fmla="*/ 539 w 737"/>
                  <a:gd name="T13" fmla="*/ 737 h 1134"/>
                  <a:gd name="T14" fmla="*/ 596 w 737"/>
                  <a:gd name="T15" fmla="*/ 680 h 1134"/>
                  <a:gd name="T16" fmla="*/ 567 w 737"/>
                  <a:gd name="T17" fmla="*/ 567 h 1134"/>
                  <a:gd name="T18" fmla="*/ 624 w 737"/>
                  <a:gd name="T19" fmla="*/ 510 h 1134"/>
                  <a:gd name="T20" fmla="*/ 567 w 737"/>
                  <a:gd name="T21" fmla="*/ 397 h 1134"/>
                  <a:gd name="T22" fmla="*/ 596 w 737"/>
                  <a:gd name="T23" fmla="*/ 312 h 1134"/>
                  <a:gd name="T24" fmla="*/ 737 w 737"/>
                  <a:gd name="T25" fmla="*/ 283 h 1134"/>
                  <a:gd name="T26" fmla="*/ 737 w 737"/>
                  <a:gd name="T27" fmla="*/ 198 h 1134"/>
                  <a:gd name="T28" fmla="*/ 709 w 737"/>
                  <a:gd name="T29" fmla="*/ 198 h 1134"/>
                  <a:gd name="T30" fmla="*/ 652 w 737"/>
                  <a:gd name="T31" fmla="*/ 170 h 1134"/>
                  <a:gd name="T32" fmla="*/ 482 w 737"/>
                  <a:gd name="T33" fmla="*/ 170 h 1134"/>
                  <a:gd name="T34" fmla="*/ 369 w 737"/>
                  <a:gd name="T35" fmla="*/ 141 h 1134"/>
                  <a:gd name="T36" fmla="*/ 312 w 737"/>
                  <a:gd name="T37" fmla="*/ 226 h 1134"/>
                  <a:gd name="T38" fmla="*/ 255 w 737"/>
                  <a:gd name="T39" fmla="*/ 141 h 1134"/>
                  <a:gd name="T40" fmla="*/ 312 w 737"/>
                  <a:gd name="T41" fmla="*/ 0 h 1134"/>
                  <a:gd name="T42" fmla="*/ 142 w 737"/>
                  <a:gd name="T43" fmla="*/ 141 h 1134"/>
                  <a:gd name="T44" fmla="*/ 114 w 737"/>
                  <a:gd name="T45" fmla="*/ 226 h 1134"/>
                  <a:gd name="T46" fmla="*/ 170 w 737"/>
                  <a:gd name="T47" fmla="*/ 226 h 1134"/>
                  <a:gd name="T48" fmla="*/ 170 w 737"/>
                  <a:gd name="T49" fmla="*/ 283 h 1134"/>
                  <a:gd name="T50" fmla="*/ 114 w 737"/>
                  <a:gd name="T51" fmla="*/ 283 h 1134"/>
                  <a:gd name="T52" fmla="*/ 85 w 737"/>
                  <a:gd name="T53" fmla="*/ 340 h 1134"/>
                  <a:gd name="T54" fmla="*/ 85 w 737"/>
                  <a:gd name="T55" fmla="*/ 397 h 1134"/>
                  <a:gd name="T56" fmla="*/ 57 w 737"/>
                  <a:gd name="T57" fmla="*/ 397 h 1134"/>
                  <a:gd name="T58" fmla="*/ 0 w 737"/>
                  <a:gd name="T59" fmla="*/ 425 h 1134"/>
                  <a:gd name="T60" fmla="*/ 57 w 737"/>
                  <a:gd name="T61" fmla="*/ 482 h 1134"/>
                  <a:gd name="T62" fmla="*/ 57 w 737"/>
                  <a:gd name="T63" fmla="*/ 538 h 1134"/>
                  <a:gd name="T64" fmla="*/ 114 w 737"/>
                  <a:gd name="T65" fmla="*/ 538 h 1134"/>
                  <a:gd name="T66" fmla="*/ 85 w 737"/>
                  <a:gd name="T67" fmla="*/ 595 h 1134"/>
                  <a:gd name="T68" fmla="*/ 0 w 737"/>
                  <a:gd name="T69" fmla="*/ 567 h 1134"/>
                  <a:gd name="T70" fmla="*/ 0 w 737"/>
                  <a:gd name="T71" fmla="*/ 652 h 1134"/>
                  <a:gd name="T72" fmla="*/ 29 w 737"/>
                  <a:gd name="T73" fmla="*/ 765 h 1134"/>
                  <a:gd name="T74" fmla="*/ 114 w 737"/>
                  <a:gd name="T75" fmla="*/ 793 h 1134"/>
                  <a:gd name="T76" fmla="*/ 142 w 737"/>
                  <a:gd name="T77" fmla="*/ 850 h 1134"/>
                  <a:gd name="T78" fmla="*/ 114 w 737"/>
                  <a:gd name="T79" fmla="*/ 964 h 1134"/>
                  <a:gd name="T80" fmla="*/ 29 w 737"/>
                  <a:gd name="T81" fmla="*/ 992 h 1134"/>
                  <a:gd name="T82" fmla="*/ 170 w 737"/>
                  <a:gd name="T83" fmla="*/ 1077 h 1134"/>
                  <a:gd name="T84" fmla="*/ 199 w 737"/>
                  <a:gd name="T85" fmla="*/ 1134 h 1134"/>
                  <a:gd name="T86" fmla="*/ 369 w 737"/>
                  <a:gd name="T87" fmla="*/ 1077 h 1134"/>
                  <a:gd name="T88" fmla="*/ 482 w 737"/>
                  <a:gd name="T89" fmla="*/ 1105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37" h="1134">
                    <a:moveTo>
                      <a:pt x="482" y="1105"/>
                    </a:moveTo>
                    <a:lnTo>
                      <a:pt x="511" y="1020"/>
                    </a:lnTo>
                    <a:lnTo>
                      <a:pt x="482" y="992"/>
                    </a:lnTo>
                    <a:lnTo>
                      <a:pt x="511" y="879"/>
                    </a:lnTo>
                    <a:lnTo>
                      <a:pt x="511" y="822"/>
                    </a:lnTo>
                    <a:lnTo>
                      <a:pt x="539" y="793"/>
                    </a:lnTo>
                    <a:lnTo>
                      <a:pt x="539" y="737"/>
                    </a:lnTo>
                    <a:lnTo>
                      <a:pt x="596" y="680"/>
                    </a:lnTo>
                    <a:lnTo>
                      <a:pt x="567" y="567"/>
                    </a:lnTo>
                    <a:lnTo>
                      <a:pt x="624" y="510"/>
                    </a:lnTo>
                    <a:lnTo>
                      <a:pt x="567" y="397"/>
                    </a:lnTo>
                    <a:lnTo>
                      <a:pt x="596" y="312"/>
                    </a:lnTo>
                    <a:lnTo>
                      <a:pt x="737" y="283"/>
                    </a:lnTo>
                    <a:lnTo>
                      <a:pt x="737" y="198"/>
                    </a:lnTo>
                    <a:lnTo>
                      <a:pt x="709" y="198"/>
                    </a:lnTo>
                    <a:lnTo>
                      <a:pt x="652" y="170"/>
                    </a:lnTo>
                    <a:lnTo>
                      <a:pt x="482" y="170"/>
                    </a:lnTo>
                    <a:lnTo>
                      <a:pt x="369" y="141"/>
                    </a:lnTo>
                    <a:lnTo>
                      <a:pt x="312" y="226"/>
                    </a:lnTo>
                    <a:lnTo>
                      <a:pt x="255" y="141"/>
                    </a:lnTo>
                    <a:lnTo>
                      <a:pt x="312" y="0"/>
                    </a:lnTo>
                    <a:lnTo>
                      <a:pt x="142" y="141"/>
                    </a:lnTo>
                    <a:lnTo>
                      <a:pt x="114" y="226"/>
                    </a:lnTo>
                    <a:lnTo>
                      <a:pt x="170" y="226"/>
                    </a:lnTo>
                    <a:lnTo>
                      <a:pt x="170" y="283"/>
                    </a:lnTo>
                    <a:lnTo>
                      <a:pt x="114" y="283"/>
                    </a:lnTo>
                    <a:lnTo>
                      <a:pt x="85" y="340"/>
                    </a:lnTo>
                    <a:lnTo>
                      <a:pt x="85" y="397"/>
                    </a:lnTo>
                    <a:lnTo>
                      <a:pt x="57" y="397"/>
                    </a:lnTo>
                    <a:lnTo>
                      <a:pt x="0" y="425"/>
                    </a:lnTo>
                    <a:lnTo>
                      <a:pt x="57" y="482"/>
                    </a:lnTo>
                    <a:lnTo>
                      <a:pt x="57" y="538"/>
                    </a:lnTo>
                    <a:lnTo>
                      <a:pt x="114" y="538"/>
                    </a:lnTo>
                    <a:lnTo>
                      <a:pt x="85" y="595"/>
                    </a:lnTo>
                    <a:lnTo>
                      <a:pt x="0" y="567"/>
                    </a:lnTo>
                    <a:lnTo>
                      <a:pt x="0" y="652"/>
                    </a:lnTo>
                    <a:lnTo>
                      <a:pt x="29" y="765"/>
                    </a:lnTo>
                    <a:lnTo>
                      <a:pt x="114" y="793"/>
                    </a:lnTo>
                    <a:lnTo>
                      <a:pt x="142" y="850"/>
                    </a:lnTo>
                    <a:lnTo>
                      <a:pt x="114" y="964"/>
                    </a:lnTo>
                    <a:lnTo>
                      <a:pt x="29" y="992"/>
                    </a:lnTo>
                    <a:lnTo>
                      <a:pt x="170" y="1077"/>
                    </a:lnTo>
                    <a:lnTo>
                      <a:pt x="199" y="1134"/>
                    </a:lnTo>
                    <a:lnTo>
                      <a:pt x="369" y="1077"/>
                    </a:lnTo>
                    <a:lnTo>
                      <a:pt x="482" y="110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7" name="Freeform 297"/>
              <p:cNvSpPr>
                <a:spLocks/>
              </p:cNvSpPr>
              <p:nvPr/>
            </p:nvSpPr>
            <p:spPr bwMode="auto">
              <a:xfrm>
                <a:off x="1805" y="6073"/>
                <a:ext cx="964" cy="652"/>
              </a:xfrm>
              <a:custGeom>
                <a:avLst/>
                <a:gdLst>
                  <a:gd name="T0" fmla="*/ 964 w 964"/>
                  <a:gd name="T1" fmla="*/ 284 h 652"/>
                  <a:gd name="T2" fmla="*/ 907 w 964"/>
                  <a:gd name="T3" fmla="*/ 425 h 652"/>
                  <a:gd name="T4" fmla="*/ 737 w 964"/>
                  <a:gd name="T5" fmla="*/ 454 h 652"/>
                  <a:gd name="T6" fmla="*/ 709 w 964"/>
                  <a:gd name="T7" fmla="*/ 510 h 652"/>
                  <a:gd name="T8" fmla="*/ 595 w 964"/>
                  <a:gd name="T9" fmla="*/ 510 h 652"/>
                  <a:gd name="T10" fmla="*/ 539 w 964"/>
                  <a:gd name="T11" fmla="*/ 567 h 652"/>
                  <a:gd name="T12" fmla="*/ 482 w 964"/>
                  <a:gd name="T13" fmla="*/ 510 h 652"/>
                  <a:gd name="T14" fmla="*/ 454 w 964"/>
                  <a:gd name="T15" fmla="*/ 624 h 652"/>
                  <a:gd name="T16" fmla="*/ 312 w 964"/>
                  <a:gd name="T17" fmla="*/ 652 h 652"/>
                  <a:gd name="T18" fmla="*/ 198 w 964"/>
                  <a:gd name="T19" fmla="*/ 624 h 652"/>
                  <a:gd name="T20" fmla="*/ 0 w 964"/>
                  <a:gd name="T21" fmla="*/ 312 h 652"/>
                  <a:gd name="T22" fmla="*/ 57 w 964"/>
                  <a:gd name="T23" fmla="*/ 284 h 652"/>
                  <a:gd name="T24" fmla="*/ 0 w 964"/>
                  <a:gd name="T25" fmla="*/ 199 h 652"/>
                  <a:gd name="T26" fmla="*/ 85 w 964"/>
                  <a:gd name="T27" fmla="*/ 142 h 652"/>
                  <a:gd name="T28" fmla="*/ 170 w 964"/>
                  <a:gd name="T29" fmla="*/ 0 h 652"/>
                  <a:gd name="T30" fmla="*/ 198 w 964"/>
                  <a:gd name="T31" fmla="*/ 57 h 652"/>
                  <a:gd name="T32" fmla="*/ 255 w 964"/>
                  <a:gd name="T33" fmla="*/ 0 h 652"/>
                  <a:gd name="T34" fmla="*/ 312 w 964"/>
                  <a:gd name="T35" fmla="*/ 57 h 652"/>
                  <a:gd name="T36" fmla="*/ 312 w 964"/>
                  <a:gd name="T37" fmla="*/ 114 h 652"/>
                  <a:gd name="T38" fmla="*/ 397 w 964"/>
                  <a:gd name="T39" fmla="*/ 142 h 652"/>
                  <a:gd name="T40" fmla="*/ 454 w 964"/>
                  <a:gd name="T41" fmla="*/ 142 h 652"/>
                  <a:gd name="T42" fmla="*/ 595 w 964"/>
                  <a:gd name="T43" fmla="*/ 227 h 652"/>
                  <a:gd name="T44" fmla="*/ 624 w 964"/>
                  <a:gd name="T45" fmla="*/ 284 h 652"/>
                  <a:gd name="T46" fmla="*/ 794 w 964"/>
                  <a:gd name="T47" fmla="*/ 227 h 652"/>
                  <a:gd name="T48" fmla="*/ 907 w 964"/>
                  <a:gd name="T49" fmla="*/ 255 h 652"/>
                  <a:gd name="T50" fmla="*/ 964 w 964"/>
                  <a:gd name="T51" fmla="*/ 284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64" h="652">
                    <a:moveTo>
                      <a:pt x="964" y="284"/>
                    </a:moveTo>
                    <a:lnTo>
                      <a:pt x="907" y="425"/>
                    </a:lnTo>
                    <a:lnTo>
                      <a:pt x="737" y="454"/>
                    </a:lnTo>
                    <a:lnTo>
                      <a:pt x="709" y="510"/>
                    </a:lnTo>
                    <a:lnTo>
                      <a:pt x="595" y="510"/>
                    </a:lnTo>
                    <a:lnTo>
                      <a:pt x="539" y="567"/>
                    </a:lnTo>
                    <a:lnTo>
                      <a:pt x="482" y="510"/>
                    </a:lnTo>
                    <a:lnTo>
                      <a:pt x="454" y="624"/>
                    </a:lnTo>
                    <a:lnTo>
                      <a:pt x="312" y="652"/>
                    </a:lnTo>
                    <a:lnTo>
                      <a:pt x="198" y="624"/>
                    </a:lnTo>
                    <a:lnTo>
                      <a:pt x="0" y="312"/>
                    </a:lnTo>
                    <a:lnTo>
                      <a:pt x="57" y="284"/>
                    </a:lnTo>
                    <a:lnTo>
                      <a:pt x="0" y="199"/>
                    </a:lnTo>
                    <a:lnTo>
                      <a:pt x="85" y="142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255" y="0"/>
                    </a:lnTo>
                    <a:lnTo>
                      <a:pt x="312" y="57"/>
                    </a:lnTo>
                    <a:lnTo>
                      <a:pt x="312" y="114"/>
                    </a:lnTo>
                    <a:lnTo>
                      <a:pt x="397" y="142"/>
                    </a:lnTo>
                    <a:lnTo>
                      <a:pt x="454" y="142"/>
                    </a:lnTo>
                    <a:lnTo>
                      <a:pt x="595" y="227"/>
                    </a:lnTo>
                    <a:lnTo>
                      <a:pt x="624" y="284"/>
                    </a:lnTo>
                    <a:lnTo>
                      <a:pt x="794" y="227"/>
                    </a:lnTo>
                    <a:lnTo>
                      <a:pt x="907" y="255"/>
                    </a:lnTo>
                    <a:lnTo>
                      <a:pt x="964" y="2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9" name="Freeform 299"/>
              <p:cNvSpPr>
                <a:spLocks/>
              </p:cNvSpPr>
              <p:nvPr/>
            </p:nvSpPr>
            <p:spPr bwMode="auto">
              <a:xfrm>
                <a:off x="2060" y="5818"/>
                <a:ext cx="312" cy="397"/>
              </a:xfrm>
              <a:custGeom>
                <a:avLst/>
                <a:gdLst>
                  <a:gd name="T0" fmla="*/ 170 w 312"/>
                  <a:gd name="T1" fmla="*/ 57 h 397"/>
                  <a:gd name="T2" fmla="*/ 199 w 312"/>
                  <a:gd name="T3" fmla="*/ 170 h 397"/>
                  <a:gd name="T4" fmla="*/ 284 w 312"/>
                  <a:gd name="T5" fmla="*/ 198 h 397"/>
                  <a:gd name="T6" fmla="*/ 312 w 312"/>
                  <a:gd name="T7" fmla="*/ 255 h 397"/>
                  <a:gd name="T8" fmla="*/ 284 w 312"/>
                  <a:gd name="T9" fmla="*/ 369 h 397"/>
                  <a:gd name="T10" fmla="*/ 199 w 312"/>
                  <a:gd name="T11" fmla="*/ 397 h 397"/>
                  <a:gd name="T12" fmla="*/ 142 w 312"/>
                  <a:gd name="T13" fmla="*/ 397 h 397"/>
                  <a:gd name="T14" fmla="*/ 57 w 312"/>
                  <a:gd name="T15" fmla="*/ 369 h 397"/>
                  <a:gd name="T16" fmla="*/ 57 w 312"/>
                  <a:gd name="T17" fmla="*/ 312 h 397"/>
                  <a:gd name="T18" fmla="*/ 85 w 312"/>
                  <a:gd name="T19" fmla="*/ 255 h 397"/>
                  <a:gd name="T20" fmla="*/ 0 w 312"/>
                  <a:gd name="T21" fmla="*/ 198 h 397"/>
                  <a:gd name="T22" fmla="*/ 28 w 312"/>
                  <a:gd name="T23" fmla="*/ 170 h 397"/>
                  <a:gd name="T24" fmla="*/ 0 w 312"/>
                  <a:gd name="T25" fmla="*/ 113 h 397"/>
                  <a:gd name="T26" fmla="*/ 114 w 312"/>
                  <a:gd name="T27" fmla="*/ 85 h 397"/>
                  <a:gd name="T28" fmla="*/ 114 w 312"/>
                  <a:gd name="T29" fmla="*/ 0 h 397"/>
                  <a:gd name="T30" fmla="*/ 170 w 312"/>
                  <a:gd name="T31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397">
                    <a:moveTo>
                      <a:pt x="170" y="57"/>
                    </a:moveTo>
                    <a:lnTo>
                      <a:pt x="199" y="170"/>
                    </a:lnTo>
                    <a:lnTo>
                      <a:pt x="284" y="198"/>
                    </a:lnTo>
                    <a:lnTo>
                      <a:pt x="312" y="255"/>
                    </a:lnTo>
                    <a:lnTo>
                      <a:pt x="284" y="369"/>
                    </a:lnTo>
                    <a:lnTo>
                      <a:pt x="199" y="397"/>
                    </a:lnTo>
                    <a:lnTo>
                      <a:pt x="142" y="397"/>
                    </a:lnTo>
                    <a:lnTo>
                      <a:pt x="57" y="369"/>
                    </a:lnTo>
                    <a:lnTo>
                      <a:pt x="57" y="312"/>
                    </a:lnTo>
                    <a:lnTo>
                      <a:pt x="85" y="255"/>
                    </a:lnTo>
                    <a:lnTo>
                      <a:pt x="0" y="198"/>
                    </a:lnTo>
                    <a:lnTo>
                      <a:pt x="28" y="170"/>
                    </a:lnTo>
                    <a:lnTo>
                      <a:pt x="0" y="113"/>
                    </a:lnTo>
                    <a:lnTo>
                      <a:pt x="114" y="85"/>
                    </a:lnTo>
                    <a:lnTo>
                      <a:pt x="114" y="0"/>
                    </a:lnTo>
                    <a:lnTo>
                      <a:pt x="17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0" name="Freeform 300"/>
              <p:cNvSpPr>
                <a:spLocks/>
              </p:cNvSpPr>
              <p:nvPr/>
            </p:nvSpPr>
            <p:spPr bwMode="auto">
              <a:xfrm>
                <a:off x="3534" y="3919"/>
                <a:ext cx="879" cy="510"/>
              </a:xfrm>
              <a:custGeom>
                <a:avLst/>
                <a:gdLst>
                  <a:gd name="T0" fmla="*/ 0 w 879"/>
                  <a:gd name="T1" fmla="*/ 0 h 510"/>
                  <a:gd name="T2" fmla="*/ 142 w 879"/>
                  <a:gd name="T3" fmla="*/ 28 h 510"/>
                  <a:gd name="T4" fmla="*/ 170 w 879"/>
                  <a:gd name="T5" fmla="*/ 113 h 510"/>
                  <a:gd name="T6" fmla="*/ 199 w 879"/>
                  <a:gd name="T7" fmla="*/ 198 h 510"/>
                  <a:gd name="T8" fmla="*/ 255 w 879"/>
                  <a:gd name="T9" fmla="*/ 198 h 510"/>
                  <a:gd name="T10" fmla="*/ 312 w 879"/>
                  <a:gd name="T11" fmla="*/ 170 h 510"/>
                  <a:gd name="T12" fmla="*/ 312 w 879"/>
                  <a:gd name="T13" fmla="*/ 113 h 510"/>
                  <a:gd name="T14" fmla="*/ 426 w 879"/>
                  <a:gd name="T15" fmla="*/ 85 h 510"/>
                  <a:gd name="T16" fmla="*/ 454 w 879"/>
                  <a:gd name="T17" fmla="*/ 0 h 510"/>
                  <a:gd name="T18" fmla="*/ 567 w 879"/>
                  <a:gd name="T19" fmla="*/ 0 h 510"/>
                  <a:gd name="T20" fmla="*/ 652 w 879"/>
                  <a:gd name="T21" fmla="*/ 56 h 510"/>
                  <a:gd name="T22" fmla="*/ 737 w 879"/>
                  <a:gd name="T23" fmla="*/ 56 h 510"/>
                  <a:gd name="T24" fmla="*/ 737 w 879"/>
                  <a:gd name="T25" fmla="*/ 85 h 510"/>
                  <a:gd name="T26" fmla="*/ 851 w 879"/>
                  <a:gd name="T27" fmla="*/ 85 h 510"/>
                  <a:gd name="T28" fmla="*/ 879 w 879"/>
                  <a:gd name="T29" fmla="*/ 113 h 510"/>
                  <a:gd name="T30" fmla="*/ 766 w 879"/>
                  <a:gd name="T31" fmla="*/ 170 h 510"/>
                  <a:gd name="T32" fmla="*/ 851 w 879"/>
                  <a:gd name="T33" fmla="*/ 311 h 510"/>
                  <a:gd name="T34" fmla="*/ 766 w 879"/>
                  <a:gd name="T35" fmla="*/ 453 h 510"/>
                  <a:gd name="T36" fmla="*/ 709 w 879"/>
                  <a:gd name="T37" fmla="*/ 425 h 510"/>
                  <a:gd name="T38" fmla="*/ 652 w 879"/>
                  <a:gd name="T39" fmla="*/ 482 h 510"/>
                  <a:gd name="T40" fmla="*/ 624 w 879"/>
                  <a:gd name="T41" fmla="*/ 396 h 510"/>
                  <a:gd name="T42" fmla="*/ 596 w 879"/>
                  <a:gd name="T43" fmla="*/ 396 h 510"/>
                  <a:gd name="T44" fmla="*/ 596 w 879"/>
                  <a:gd name="T45" fmla="*/ 453 h 510"/>
                  <a:gd name="T46" fmla="*/ 539 w 879"/>
                  <a:gd name="T47" fmla="*/ 482 h 510"/>
                  <a:gd name="T48" fmla="*/ 397 w 879"/>
                  <a:gd name="T49" fmla="*/ 453 h 510"/>
                  <a:gd name="T50" fmla="*/ 255 w 879"/>
                  <a:gd name="T51" fmla="*/ 510 h 510"/>
                  <a:gd name="T52" fmla="*/ 142 w 879"/>
                  <a:gd name="T53" fmla="*/ 482 h 510"/>
                  <a:gd name="T54" fmla="*/ 114 w 879"/>
                  <a:gd name="T55" fmla="*/ 368 h 510"/>
                  <a:gd name="T56" fmla="*/ 57 w 879"/>
                  <a:gd name="T57" fmla="*/ 340 h 510"/>
                  <a:gd name="T58" fmla="*/ 57 w 879"/>
                  <a:gd name="T59" fmla="*/ 198 h 510"/>
                  <a:gd name="T60" fmla="*/ 0 w 879"/>
                  <a:gd name="T6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79" h="510">
                    <a:moveTo>
                      <a:pt x="0" y="0"/>
                    </a:moveTo>
                    <a:lnTo>
                      <a:pt x="142" y="28"/>
                    </a:lnTo>
                    <a:lnTo>
                      <a:pt x="170" y="113"/>
                    </a:lnTo>
                    <a:lnTo>
                      <a:pt x="199" y="198"/>
                    </a:lnTo>
                    <a:lnTo>
                      <a:pt x="255" y="198"/>
                    </a:lnTo>
                    <a:lnTo>
                      <a:pt x="312" y="170"/>
                    </a:lnTo>
                    <a:lnTo>
                      <a:pt x="312" y="113"/>
                    </a:lnTo>
                    <a:lnTo>
                      <a:pt x="426" y="85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652" y="56"/>
                    </a:lnTo>
                    <a:lnTo>
                      <a:pt x="737" y="56"/>
                    </a:lnTo>
                    <a:lnTo>
                      <a:pt x="737" y="85"/>
                    </a:lnTo>
                    <a:lnTo>
                      <a:pt x="851" y="85"/>
                    </a:lnTo>
                    <a:lnTo>
                      <a:pt x="879" y="113"/>
                    </a:lnTo>
                    <a:lnTo>
                      <a:pt x="766" y="170"/>
                    </a:lnTo>
                    <a:lnTo>
                      <a:pt x="851" y="311"/>
                    </a:lnTo>
                    <a:lnTo>
                      <a:pt x="766" y="453"/>
                    </a:lnTo>
                    <a:lnTo>
                      <a:pt x="709" y="425"/>
                    </a:lnTo>
                    <a:lnTo>
                      <a:pt x="652" y="482"/>
                    </a:lnTo>
                    <a:lnTo>
                      <a:pt x="624" y="396"/>
                    </a:lnTo>
                    <a:lnTo>
                      <a:pt x="596" y="396"/>
                    </a:lnTo>
                    <a:lnTo>
                      <a:pt x="596" y="453"/>
                    </a:lnTo>
                    <a:lnTo>
                      <a:pt x="539" y="482"/>
                    </a:lnTo>
                    <a:lnTo>
                      <a:pt x="397" y="453"/>
                    </a:lnTo>
                    <a:lnTo>
                      <a:pt x="255" y="510"/>
                    </a:lnTo>
                    <a:lnTo>
                      <a:pt x="142" y="482"/>
                    </a:lnTo>
                    <a:lnTo>
                      <a:pt x="114" y="368"/>
                    </a:lnTo>
                    <a:lnTo>
                      <a:pt x="57" y="340"/>
                    </a:lnTo>
                    <a:lnTo>
                      <a:pt x="57" y="1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1" name="Freeform 301"/>
              <p:cNvSpPr>
                <a:spLocks/>
              </p:cNvSpPr>
              <p:nvPr/>
            </p:nvSpPr>
            <p:spPr bwMode="auto">
              <a:xfrm>
                <a:off x="3478" y="3663"/>
                <a:ext cx="510" cy="454"/>
              </a:xfrm>
              <a:custGeom>
                <a:avLst/>
                <a:gdLst>
                  <a:gd name="T0" fmla="*/ 510 w 510"/>
                  <a:gd name="T1" fmla="*/ 199 h 454"/>
                  <a:gd name="T2" fmla="*/ 510 w 510"/>
                  <a:gd name="T3" fmla="*/ 256 h 454"/>
                  <a:gd name="T4" fmla="*/ 482 w 510"/>
                  <a:gd name="T5" fmla="*/ 341 h 454"/>
                  <a:gd name="T6" fmla="*/ 368 w 510"/>
                  <a:gd name="T7" fmla="*/ 369 h 454"/>
                  <a:gd name="T8" fmla="*/ 368 w 510"/>
                  <a:gd name="T9" fmla="*/ 426 h 454"/>
                  <a:gd name="T10" fmla="*/ 311 w 510"/>
                  <a:gd name="T11" fmla="*/ 454 h 454"/>
                  <a:gd name="T12" fmla="*/ 255 w 510"/>
                  <a:gd name="T13" fmla="*/ 454 h 454"/>
                  <a:gd name="T14" fmla="*/ 226 w 510"/>
                  <a:gd name="T15" fmla="*/ 369 h 454"/>
                  <a:gd name="T16" fmla="*/ 198 w 510"/>
                  <a:gd name="T17" fmla="*/ 284 h 454"/>
                  <a:gd name="T18" fmla="*/ 56 w 510"/>
                  <a:gd name="T19" fmla="*/ 256 h 454"/>
                  <a:gd name="T20" fmla="*/ 85 w 510"/>
                  <a:gd name="T21" fmla="*/ 227 h 454"/>
                  <a:gd name="T22" fmla="*/ 28 w 510"/>
                  <a:gd name="T23" fmla="*/ 142 h 454"/>
                  <a:gd name="T24" fmla="*/ 28 w 510"/>
                  <a:gd name="T25" fmla="*/ 114 h 454"/>
                  <a:gd name="T26" fmla="*/ 0 w 510"/>
                  <a:gd name="T27" fmla="*/ 86 h 454"/>
                  <a:gd name="T28" fmla="*/ 0 w 510"/>
                  <a:gd name="T29" fmla="*/ 29 h 454"/>
                  <a:gd name="T30" fmla="*/ 28 w 510"/>
                  <a:gd name="T31" fmla="*/ 0 h 454"/>
                  <a:gd name="T32" fmla="*/ 113 w 510"/>
                  <a:gd name="T33" fmla="*/ 29 h 454"/>
                  <a:gd name="T34" fmla="*/ 141 w 510"/>
                  <a:gd name="T35" fmla="*/ 57 h 454"/>
                  <a:gd name="T36" fmla="*/ 141 w 510"/>
                  <a:gd name="T37" fmla="*/ 114 h 454"/>
                  <a:gd name="T38" fmla="*/ 198 w 510"/>
                  <a:gd name="T39" fmla="*/ 86 h 454"/>
                  <a:gd name="T40" fmla="*/ 226 w 510"/>
                  <a:gd name="T41" fmla="*/ 86 h 454"/>
                  <a:gd name="T42" fmla="*/ 255 w 510"/>
                  <a:gd name="T43" fmla="*/ 114 h 454"/>
                  <a:gd name="T44" fmla="*/ 311 w 510"/>
                  <a:gd name="T45" fmla="*/ 142 h 454"/>
                  <a:gd name="T46" fmla="*/ 368 w 510"/>
                  <a:gd name="T47" fmla="*/ 86 h 454"/>
                  <a:gd name="T48" fmla="*/ 396 w 510"/>
                  <a:gd name="T49" fmla="*/ 114 h 454"/>
                  <a:gd name="T50" fmla="*/ 453 w 510"/>
                  <a:gd name="T51" fmla="*/ 142 h 454"/>
                  <a:gd name="T52" fmla="*/ 425 w 510"/>
                  <a:gd name="T53" fmla="*/ 171 h 454"/>
                  <a:gd name="T54" fmla="*/ 510 w 510"/>
                  <a:gd name="T55" fmla="*/ 19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0" h="454">
                    <a:moveTo>
                      <a:pt x="510" y="199"/>
                    </a:moveTo>
                    <a:lnTo>
                      <a:pt x="510" y="256"/>
                    </a:lnTo>
                    <a:lnTo>
                      <a:pt x="482" y="341"/>
                    </a:lnTo>
                    <a:lnTo>
                      <a:pt x="368" y="369"/>
                    </a:lnTo>
                    <a:lnTo>
                      <a:pt x="368" y="426"/>
                    </a:lnTo>
                    <a:lnTo>
                      <a:pt x="311" y="454"/>
                    </a:lnTo>
                    <a:lnTo>
                      <a:pt x="255" y="454"/>
                    </a:lnTo>
                    <a:lnTo>
                      <a:pt x="226" y="369"/>
                    </a:lnTo>
                    <a:lnTo>
                      <a:pt x="198" y="284"/>
                    </a:lnTo>
                    <a:lnTo>
                      <a:pt x="56" y="256"/>
                    </a:lnTo>
                    <a:lnTo>
                      <a:pt x="85" y="227"/>
                    </a:lnTo>
                    <a:lnTo>
                      <a:pt x="28" y="142"/>
                    </a:lnTo>
                    <a:lnTo>
                      <a:pt x="28" y="114"/>
                    </a:lnTo>
                    <a:lnTo>
                      <a:pt x="0" y="86"/>
                    </a:lnTo>
                    <a:lnTo>
                      <a:pt x="0" y="29"/>
                    </a:lnTo>
                    <a:lnTo>
                      <a:pt x="28" y="0"/>
                    </a:lnTo>
                    <a:lnTo>
                      <a:pt x="113" y="29"/>
                    </a:lnTo>
                    <a:lnTo>
                      <a:pt x="141" y="57"/>
                    </a:lnTo>
                    <a:lnTo>
                      <a:pt x="141" y="114"/>
                    </a:lnTo>
                    <a:lnTo>
                      <a:pt x="198" y="86"/>
                    </a:lnTo>
                    <a:lnTo>
                      <a:pt x="226" y="86"/>
                    </a:lnTo>
                    <a:lnTo>
                      <a:pt x="255" y="114"/>
                    </a:lnTo>
                    <a:lnTo>
                      <a:pt x="311" y="142"/>
                    </a:lnTo>
                    <a:lnTo>
                      <a:pt x="368" y="86"/>
                    </a:lnTo>
                    <a:lnTo>
                      <a:pt x="396" y="114"/>
                    </a:lnTo>
                    <a:lnTo>
                      <a:pt x="453" y="142"/>
                    </a:lnTo>
                    <a:lnTo>
                      <a:pt x="425" y="171"/>
                    </a:lnTo>
                    <a:lnTo>
                      <a:pt x="510" y="19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2" name="Freeform 302"/>
              <p:cNvSpPr>
                <a:spLocks/>
              </p:cNvSpPr>
              <p:nvPr/>
            </p:nvSpPr>
            <p:spPr bwMode="auto">
              <a:xfrm>
                <a:off x="3478" y="3295"/>
                <a:ext cx="878" cy="624"/>
              </a:xfrm>
              <a:custGeom>
                <a:avLst/>
                <a:gdLst>
                  <a:gd name="T0" fmla="*/ 878 w 878"/>
                  <a:gd name="T1" fmla="*/ 28 h 624"/>
                  <a:gd name="T2" fmla="*/ 878 w 878"/>
                  <a:gd name="T3" fmla="*/ 57 h 624"/>
                  <a:gd name="T4" fmla="*/ 680 w 878"/>
                  <a:gd name="T5" fmla="*/ 142 h 624"/>
                  <a:gd name="T6" fmla="*/ 652 w 878"/>
                  <a:gd name="T7" fmla="*/ 198 h 624"/>
                  <a:gd name="T8" fmla="*/ 595 w 878"/>
                  <a:gd name="T9" fmla="*/ 198 h 624"/>
                  <a:gd name="T10" fmla="*/ 567 w 878"/>
                  <a:gd name="T11" fmla="*/ 255 h 624"/>
                  <a:gd name="T12" fmla="*/ 567 w 878"/>
                  <a:gd name="T13" fmla="*/ 482 h 624"/>
                  <a:gd name="T14" fmla="*/ 623 w 878"/>
                  <a:gd name="T15" fmla="*/ 510 h 624"/>
                  <a:gd name="T16" fmla="*/ 567 w 878"/>
                  <a:gd name="T17" fmla="*/ 567 h 624"/>
                  <a:gd name="T18" fmla="*/ 623 w 878"/>
                  <a:gd name="T19" fmla="*/ 624 h 624"/>
                  <a:gd name="T20" fmla="*/ 510 w 878"/>
                  <a:gd name="T21" fmla="*/ 624 h 624"/>
                  <a:gd name="T22" fmla="*/ 510 w 878"/>
                  <a:gd name="T23" fmla="*/ 567 h 624"/>
                  <a:gd name="T24" fmla="*/ 425 w 878"/>
                  <a:gd name="T25" fmla="*/ 539 h 624"/>
                  <a:gd name="T26" fmla="*/ 453 w 878"/>
                  <a:gd name="T27" fmla="*/ 510 h 624"/>
                  <a:gd name="T28" fmla="*/ 396 w 878"/>
                  <a:gd name="T29" fmla="*/ 482 h 624"/>
                  <a:gd name="T30" fmla="*/ 368 w 878"/>
                  <a:gd name="T31" fmla="*/ 454 h 624"/>
                  <a:gd name="T32" fmla="*/ 311 w 878"/>
                  <a:gd name="T33" fmla="*/ 510 h 624"/>
                  <a:gd name="T34" fmla="*/ 255 w 878"/>
                  <a:gd name="T35" fmla="*/ 482 h 624"/>
                  <a:gd name="T36" fmla="*/ 226 w 878"/>
                  <a:gd name="T37" fmla="*/ 454 h 624"/>
                  <a:gd name="T38" fmla="*/ 198 w 878"/>
                  <a:gd name="T39" fmla="*/ 454 h 624"/>
                  <a:gd name="T40" fmla="*/ 141 w 878"/>
                  <a:gd name="T41" fmla="*/ 482 h 624"/>
                  <a:gd name="T42" fmla="*/ 141 w 878"/>
                  <a:gd name="T43" fmla="*/ 425 h 624"/>
                  <a:gd name="T44" fmla="*/ 113 w 878"/>
                  <a:gd name="T45" fmla="*/ 397 h 624"/>
                  <a:gd name="T46" fmla="*/ 28 w 878"/>
                  <a:gd name="T47" fmla="*/ 368 h 624"/>
                  <a:gd name="T48" fmla="*/ 0 w 878"/>
                  <a:gd name="T49" fmla="*/ 283 h 624"/>
                  <a:gd name="T50" fmla="*/ 85 w 878"/>
                  <a:gd name="T51" fmla="*/ 283 h 624"/>
                  <a:gd name="T52" fmla="*/ 85 w 878"/>
                  <a:gd name="T53" fmla="*/ 255 h 624"/>
                  <a:gd name="T54" fmla="*/ 170 w 878"/>
                  <a:gd name="T55" fmla="*/ 255 h 624"/>
                  <a:gd name="T56" fmla="*/ 226 w 878"/>
                  <a:gd name="T57" fmla="*/ 198 h 624"/>
                  <a:gd name="T58" fmla="*/ 255 w 878"/>
                  <a:gd name="T59" fmla="*/ 283 h 624"/>
                  <a:gd name="T60" fmla="*/ 311 w 878"/>
                  <a:gd name="T61" fmla="*/ 312 h 624"/>
                  <a:gd name="T62" fmla="*/ 340 w 878"/>
                  <a:gd name="T63" fmla="*/ 283 h 624"/>
                  <a:gd name="T64" fmla="*/ 311 w 878"/>
                  <a:gd name="T65" fmla="*/ 170 h 624"/>
                  <a:gd name="T66" fmla="*/ 368 w 878"/>
                  <a:gd name="T67" fmla="*/ 170 h 624"/>
                  <a:gd name="T68" fmla="*/ 396 w 878"/>
                  <a:gd name="T69" fmla="*/ 113 h 624"/>
                  <a:gd name="T70" fmla="*/ 538 w 878"/>
                  <a:gd name="T71" fmla="*/ 85 h 624"/>
                  <a:gd name="T72" fmla="*/ 567 w 878"/>
                  <a:gd name="T73" fmla="*/ 0 h 624"/>
                  <a:gd name="T74" fmla="*/ 595 w 878"/>
                  <a:gd name="T75" fmla="*/ 28 h 624"/>
                  <a:gd name="T76" fmla="*/ 680 w 878"/>
                  <a:gd name="T77" fmla="*/ 28 h 624"/>
                  <a:gd name="T78" fmla="*/ 737 w 878"/>
                  <a:gd name="T79" fmla="*/ 57 h 624"/>
                  <a:gd name="T80" fmla="*/ 822 w 878"/>
                  <a:gd name="T81" fmla="*/ 0 h 624"/>
                  <a:gd name="T82" fmla="*/ 878 w 878"/>
                  <a:gd name="T83" fmla="*/ 28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78" h="624">
                    <a:moveTo>
                      <a:pt x="878" y="28"/>
                    </a:moveTo>
                    <a:lnTo>
                      <a:pt x="878" y="57"/>
                    </a:lnTo>
                    <a:lnTo>
                      <a:pt x="680" y="142"/>
                    </a:lnTo>
                    <a:lnTo>
                      <a:pt x="652" y="198"/>
                    </a:lnTo>
                    <a:lnTo>
                      <a:pt x="595" y="198"/>
                    </a:lnTo>
                    <a:lnTo>
                      <a:pt x="567" y="255"/>
                    </a:lnTo>
                    <a:lnTo>
                      <a:pt x="567" y="482"/>
                    </a:lnTo>
                    <a:lnTo>
                      <a:pt x="623" y="510"/>
                    </a:lnTo>
                    <a:lnTo>
                      <a:pt x="567" y="567"/>
                    </a:lnTo>
                    <a:lnTo>
                      <a:pt x="623" y="624"/>
                    </a:lnTo>
                    <a:lnTo>
                      <a:pt x="510" y="624"/>
                    </a:lnTo>
                    <a:lnTo>
                      <a:pt x="510" y="567"/>
                    </a:lnTo>
                    <a:lnTo>
                      <a:pt x="425" y="539"/>
                    </a:lnTo>
                    <a:lnTo>
                      <a:pt x="453" y="510"/>
                    </a:lnTo>
                    <a:lnTo>
                      <a:pt x="396" y="482"/>
                    </a:lnTo>
                    <a:lnTo>
                      <a:pt x="368" y="454"/>
                    </a:lnTo>
                    <a:lnTo>
                      <a:pt x="311" y="510"/>
                    </a:lnTo>
                    <a:lnTo>
                      <a:pt x="255" y="482"/>
                    </a:lnTo>
                    <a:lnTo>
                      <a:pt x="226" y="454"/>
                    </a:lnTo>
                    <a:lnTo>
                      <a:pt x="198" y="454"/>
                    </a:lnTo>
                    <a:lnTo>
                      <a:pt x="141" y="482"/>
                    </a:lnTo>
                    <a:lnTo>
                      <a:pt x="141" y="425"/>
                    </a:lnTo>
                    <a:lnTo>
                      <a:pt x="113" y="397"/>
                    </a:lnTo>
                    <a:lnTo>
                      <a:pt x="28" y="368"/>
                    </a:lnTo>
                    <a:lnTo>
                      <a:pt x="0" y="283"/>
                    </a:lnTo>
                    <a:lnTo>
                      <a:pt x="85" y="283"/>
                    </a:lnTo>
                    <a:lnTo>
                      <a:pt x="85" y="255"/>
                    </a:lnTo>
                    <a:lnTo>
                      <a:pt x="170" y="255"/>
                    </a:lnTo>
                    <a:lnTo>
                      <a:pt x="226" y="198"/>
                    </a:lnTo>
                    <a:lnTo>
                      <a:pt x="255" y="283"/>
                    </a:lnTo>
                    <a:lnTo>
                      <a:pt x="311" y="312"/>
                    </a:lnTo>
                    <a:lnTo>
                      <a:pt x="340" y="283"/>
                    </a:lnTo>
                    <a:lnTo>
                      <a:pt x="311" y="170"/>
                    </a:lnTo>
                    <a:lnTo>
                      <a:pt x="368" y="170"/>
                    </a:lnTo>
                    <a:lnTo>
                      <a:pt x="396" y="113"/>
                    </a:lnTo>
                    <a:lnTo>
                      <a:pt x="538" y="85"/>
                    </a:lnTo>
                    <a:lnTo>
                      <a:pt x="567" y="0"/>
                    </a:lnTo>
                    <a:lnTo>
                      <a:pt x="595" y="28"/>
                    </a:lnTo>
                    <a:lnTo>
                      <a:pt x="680" y="28"/>
                    </a:lnTo>
                    <a:lnTo>
                      <a:pt x="737" y="57"/>
                    </a:lnTo>
                    <a:lnTo>
                      <a:pt x="822" y="0"/>
                    </a:lnTo>
                    <a:lnTo>
                      <a:pt x="878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3" name="Freeform 303"/>
              <p:cNvSpPr>
                <a:spLocks/>
              </p:cNvSpPr>
              <p:nvPr/>
            </p:nvSpPr>
            <p:spPr bwMode="auto">
              <a:xfrm>
                <a:off x="3222" y="3408"/>
                <a:ext cx="426" cy="170"/>
              </a:xfrm>
              <a:custGeom>
                <a:avLst/>
                <a:gdLst>
                  <a:gd name="T0" fmla="*/ 426 w 426"/>
                  <a:gd name="T1" fmla="*/ 142 h 170"/>
                  <a:gd name="T2" fmla="*/ 426 w 426"/>
                  <a:gd name="T3" fmla="*/ 57 h 170"/>
                  <a:gd name="T4" fmla="*/ 369 w 426"/>
                  <a:gd name="T5" fmla="*/ 57 h 170"/>
                  <a:gd name="T6" fmla="*/ 369 w 426"/>
                  <a:gd name="T7" fmla="*/ 0 h 170"/>
                  <a:gd name="T8" fmla="*/ 312 w 426"/>
                  <a:gd name="T9" fmla="*/ 0 h 170"/>
                  <a:gd name="T10" fmla="*/ 227 w 426"/>
                  <a:gd name="T11" fmla="*/ 29 h 170"/>
                  <a:gd name="T12" fmla="*/ 199 w 426"/>
                  <a:gd name="T13" fmla="*/ 85 h 170"/>
                  <a:gd name="T14" fmla="*/ 114 w 426"/>
                  <a:gd name="T15" fmla="*/ 85 h 170"/>
                  <a:gd name="T16" fmla="*/ 85 w 426"/>
                  <a:gd name="T17" fmla="*/ 114 h 170"/>
                  <a:gd name="T18" fmla="*/ 0 w 426"/>
                  <a:gd name="T19" fmla="*/ 142 h 170"/>
                  <a:gd name="T20" fmla="*/ 57 w 426"/>
                  <a:gd name="T21" fmla="*/ 170 h 170"/>
                  <a:gd name="T22" fmla="*/ 142 w 426"/>
                  <a:gd name="T23" fmla="*/ 142 h 170"/>
                  <a:gd name="T24" fmla="*/ 256 w 426"/>
                  <a:gd name="T25" fmla="*/ 170 h 170"/>
                  <a:gd name="T26" fmla="*/ 341 w 426"/>
                  <a:gd name="T27" fmla="*/ 170 h 170"/>
                  <a:gd name="T28" fmla="*/ 341 w 426"/>
                  <a:gd name="T29" fmla="*/ 142 h 170"/>
                  <a:gd name="T30" fmla="*/ 426 w 426"/>
                  <a:gd name="T31" fmla="*/ 142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6" h="170">
                    <a:moveTo>
                      <a:pt x="426" y="142"/>
                    </a:moveTo>
                    <a:lnTo>
                      <a:pt x="426" y="57"/>
                    </a:lnTo>
                    <a:lnTo>
                      <a:pt x="369" y="57"/>
                    </a:lnTo>
                    <a:lnTo>
                      <a:pt x="369" y="0"/>
                    </a:lnTo>
                    <a:lnTo>
                      <a:pt x="312" y="0"/>
                    </a:lnTo>
                    <a:lnTo>
                      <a:pt x="227" y="29"/>
                    </a:lnTo>
                    <a:lnTo>
                      <a:pt x="199" y="85"/>
                    </a:lnTo>
                    <a:lnTo>
                      <a:pt x="114" y="85"/>
                    </a:lnTo>
                    <a:lnTo>
                      <a:pt x="85" y="114"/>
                    </a:lnTo>
                    <a:lnTo>
                      <a:pt x="0" y="142"/>
                    </a:lnTo>
                    <a:lnTo>
                      <a:pt x="57" y="170"/>
                    </a:lnTo>
                    <a:lnTo>
                      <a:pt x="142" y="142"/>
                    </a:lnTo>
                    <a:lnTo>
                      <a:pt x="256" y="170"/>
                    </a:lnTo>
                    <a:lnTo>
                      <a:pt x="341" y="170"/>
                    </a:lnTo>
                    <a:lnTo>
                      <a:pt x="341" y="142"/>
                    </a:lnTo>
                    <a:lnTo>
                      <a:pt x="426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4" name="Freeform 304"/>
              <p:cNvSpPr>
                <a:spLocks/>
              </p:cNvSpPr>
              <p:nvPr/>
            </p:nvSpPr>
            <p:spPr bwMode="auto">
              <a:xfrm>
                <a:off x="3591" y="3040"/>
                <a:ext cx="454" cy="567"/>
              </a:xfrm>
              <a:custGeom>
                <a:avLst/>
                <a:gdLst>
                  <a:gd name="T0" fmla="*/ 397 w 454"/>
                  <a:gd name="T1" fmla="*/ 0 h 567"/>
                  <a:gd name="T2" fmla="*/ 198 w 454"/>
                  <a:gd name="T3" fmla="*/ 85 h 567"/>
                  <a:gd name="T4" fmla="*/ 198 w 454"/>
                  <a:gd name="T5" fmla="*/ 113 h 567"/>
                  <a:gd name="T6" fmla="*/ 142 w 454"/>
                  <a:gd name="T7" fmla="*/ 113 h 567"/>
                  <a:gd name="T8" fmla="*/ 113 w 454"/>
                  <a:gd name="T9" fmla="*/ 170 h 567"/>
                  <a:gd name="T10" fmla="*/ 57 w 454"/>
                  <a:gd name="T11" fmla="*/ 170 h 567"/>
                  <a:gd name="T12" fmla="*/ 0 w 454"/>
                  <a:gd name="T13" fmla="*/ 255 h 567"/>
                  <a:gd name="T14" fmla="*/ 28 w 454"/>
                  <a:gd name="T15" fmla="*/ 340 h 567"/>
                  <a:gd name="T16" fmla="*/ 0 w 454"/>
                  <a:gd name="T17" fmla="*/ 368 h 567"/>
                  <a:gd name="T18" fmla="*/ 0 w 454"/>
                  <a:gd name="T19" fmla="*/ 425 h 567"/>
                  <a:gd name="T20" fmla="*/ 57 w 454"/>
                  <a:gd name="T21" fmla="*/ 425 h 567"/>
                  <a:gd name="T22" fmla="*/ 57 w 454"/>
                  <a:gd name="T23" fmla="*/ 510 h 567"/>
                  <a:gd name="T24" fmla="*/ 113 w 454"/>
                  <a:gd name="T25" fmla="*/ 453 h 567"/>
                  <a:gd name="T26" fmla="*/ 142 w 454"/>
                  <a:gd name="T27" fmla="*/ 538 h 567"/>
                  <a:gd name="T28" fmla="*/ 198 w 454"/>
                  <a:gd name="T29" fmla="*/ 567 h 567"/>
                  <a:gd name="T30" fmla="*/ 227 w 454"/>
                  <a:gd name="T31" fmla="*/ 538 h 567"/>
                  <a:gd name="T32" fmla="*/ 198 w 454"/>
                  <a:gd name="T33" fmla="*/ 425 h 567"/>
                  <a:gd name="T34" fmla="*/ 255 w 454"/>
                  <a:gd name="T35" fmla="*/ 425 h 567"/>
                  <a:gd name="T36" fmla="*/ 283 w 454"/>
                  <a:gd name="T37" fmla="*/ 368 h 567"/>
                  <a:gd name="T38" fmla="*/ 425 w 454"/>
                  <a:gd name="T39" fmla="*/ 340 h 567"/>
                  <a:gd name="T40" fmla="*/ 454 w 454"/>
                  <a:gd name="T41" fmla="*/ 255 h 567"/>
                  <a:gd name="T42" fmla="*/ 397 w 454"/>
                  <a:gd name="T43" fmla="*/ 170 h 567"/>
                  <a:gd name="T44" fmla="*/ 425 w 454"/>
                  <a:gd name="T45" fmla="*/ 85 h 567"/>
                  <a:gd name="T46" fmla="*/ 397 w 454"/>
                  <a:gd name="T4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4" h="567">
                    <a:moveTo>
                      <a:pt x="397" y="0"/>
                    </a:moveTo>
                    <a:lnTo>
                      <a:pt x="198" y="85"/>
                    </a:lnTo>
                    <a:lnTo>
                      <a:pt x="198" y="113"/>
                    </a:lnTo>
                    <a:lnTo>
                      <a:pt x="142" y="113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0" y="255"/>
                    </a:lnTo>
                    <a:lnTo>
                      <a:pt x="28" y="340"/>
                    </a:lnTo>
                    <a:lnTo>
                      <a:pt x="0" y="368"/>
                    </a:lnTo>
                    <a:lnTo>
                      <a:pt x="0" y="425"/>
                    </a:lnTo>
                    <a:lnTo>
                      <a:pt x="57" y="425"/>
                    </a:lnTo>
                    <a:lnTo>
                      <a:pt x="57" y="510"/>
                    </a:lnTo>
                    <a:lnTo>
                      <a:pt x="113" y="453"/>
                    </a:lnTo>
                    <a:lnTo>
                      <a:pt x="142" y="538"/>
                    </a:lnTo>
                    <a:lnTo>
                      <a:pt x="198" y="567"/>
                    </a:lnTo>
                    <a:lnTo>
                      <a:pt x="227" y="538"/>
                    </a:lnTo>
                    <a:lnTo>
                      <a:pt x="198" y="425"/>
                    </a:lnTo>
                    <a:lnTo>
                      <a:pt x="255" y="425"/>
                    </a:lnTo>
                    <a:lnTo>
                      <a:pt x="283" y="368"/>
                    </a:lnTo>
                    <a:lnTo>
                      <a:pt x="425" y="340"/>
                    </a:lnTo>
                    <a:lnTo>
                      <a:pt x="454" y="255"/>
                    </a:lnTo>
                    <a:lnTo>
                      <a:pt x="397" y="170"/>
                    </a:lnTo>
                    <a:lnTo>
                      <a:pt x="425" y="85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6" name="Freeform 306"/>
              <p:cNvSpPr>
                <a:spLocks/>
              </p:cNvSpPr>
              <p:nvPr/>
            </p:nvSpPr>
            <p:spPr bwMode="auto">
              <a:xfrm>
                <a:off x="3988" y="2898"/>
                <a:ext cx="510" cy="454"/>
              </a:xfrm>
              <a:custGeom>
                <a:avLst/>
                <a:gdLst>
                  <a:gd name="T0" fmla="*/ 0 w 510"/>
                  <a:gd name="T1" fmla="*/ 142 h 454"/>
                  <a:gd name="T2" fmla="*/ 28 w 510"/>
                  <a:gd name="T3" fmla="*/ 227 h 454"/>
                  <a:gd name="T4" fmla="*/ 0 w 510"/>
                  <a:gd name="T5" fmla="*/ 312 h 454"/>
                  <a:gd name="T6" fmla="*/ 57 w 510"/>
                  <a:gd name="T7" fmla="*/ 397 h 454"/>
                  <a:gd name="T8" fmla="*/ 85 w 510"/>
                  <a:gd name="T9" fmla="*/ 425 h 454"/>
                  <a:gd name="T10" fmla="*/ 170 w 510"/>
                  <a:gd name="T11" fmla="*/ 425 h 454"/>
                  <a:gd name="T12" fmla="*/ 227 w 510"/>
                  <a:gd name="T13" fmla="*/ 454 h 454"/>
                  <a:gd name="T14" fmla="*/ 312 w 510"/>
                  <a:gd name="T15" fmla="*/ 397 h 454"/>
                  <a:gd name="T16" fmla="*/ 368 w 510"/>
                  <a:gd name="T17" fmla="*/ 425 h 454"/>
                  <a:gd name="T18" fmla="*/ 510 w 510"/>
                  <a:gd name="T19" fmla="*/ 312 h 454"/>
                  <a:gd name="T20" fmla="*/ 510 w 510"/>
                  <a:gd name="T21" fmla="*/ 284 h 454"/>
                  <a:gd name="T22" fmla="*/ 425 w 510"/>
                  <a:gd name="T23" fmla="*/ 255 h 454"/>
                  <a:gd name="T24" fmla="*/ 453 w 510"/>
                  <a:gd name="T25" fmla="*/ 227 h 454"/>
                  <a:gd name="T26" fmla="*/ 397 w 510"/>
                  <a:gd name="T27" fmla="*/ 142 h 454"/>
                  <a:gd name="T28" fmla="*/ 453 w 510"/>
                  <a:gd name="T29" fmla="*/ 142 h 454"/>
                  <a:gd name="T30" fmla="*/ 425 w 510"/>
                  <a:gd name="T31" fmla="*/ 57 h 454"/>
                  <a:gd name="T32" fmla="*/ 425 w 510"/>
                  <a:gd name="T33" fmla="*/ 28 h 454"/>
                  <a:gd name="T34" fmla="*/ 368 w 510"/>
                  <a:gd name="T35" fmla="*/ 0 h 454"/>
                  <a:gd name="T36" fmla="*/ 283 w 510"/>
                  <a:gd name="T37" fmla="*/ 0 h 454"/>
                  <a:gd name="T38" fmla="*/ 227 w 510"/>
                  <a:gd name="T39" fmla="*/ 28 h 454"/>
                  <a:gd name="T40" fmla="*/ 85 w 510"/>
                  <a:gd name="T41" fmla="*/ 28 h 454"/>
                  <a:gd name="T42" fmla="*/ 113 w 510"/>
                  <a:gd name="T43" fmla="*/ 113 h 454"/>
                  <a:gd name="T44" fmla="*/ 57 w 510"/>
                  <a:gd name="T45" fmla="*/ 85 h 454"/>
                  <a:gd name="T46" fmla="*/ 0 w 510"/>
                  <a:gd name="T47" fmla="*/ 14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10" h="454">
                    <a:moveTo>
                      <a:pt x="0" y="142"/>
                    </a:moveTo>
                    <a:lnTo>
                      <a:pt x="28" y="227"/>
                    </a:lnTo>
                    <a:lnTo>
                      <a:pt x="0" y="312"/>
                    </a:lnTo>
                    <a:lnTo>
                      <a:pt x="57" y="397"/>
                    </a:lnTo>
                    <a:lnTo>
                      <a:pt x="85" y="425"/>
                    </a:lnTo>
                    <a:lnTo>
                      <a:pt x="170" y="425"/>
                    </a:lnTo>
                    <a:lnTo>
                      <a:pt x="227" y="454"/>
                    </a:lnTo>
                    <a:lnTo>
                      <a:pt x="312" y="397"/>
                    </a:lnTo>
                    <a:lnTo>
                      <a:pt x="368" y="425"/>
                    </a:lnTo>
                    <a:lnTo>
                      <a:pt x="510" y="312"/>
                    </a:lnTo>
                    <a:lnTo>
                      <a:pt x="510" y="284"/>
                    </a:lnTo>
                    <a:lnTo>
                      <a:pt x="425" y="255"/>
                    </a:lnTo>
                    <a:lnTo>
                      <a:pt x="453" y="227"/>
                    </a:lnTo>
                    <a:lnTo>
                      <a:pt x="397" y="142"/>
                    </a:lnTo>
                    <a:lnTo>
                      <a:pt x="453" y="142"/>
                    </a:lnTo>
                    <a:lnTo>
                      <a:pt x="425" y="57"/>
                    </a:lnTo>
                    <a:lnTo>
                      <a:pt x="425" y="28"/>
                    </a:lnTo>
                    <a:lnTo>
                      <a:pt x="368" y="0"/>
                    </a:lnTo>
                    <a:lnTo>
                      <a:pt x="283" y="0"/>
                    </a:lnTo>
                    <a:lnTo>
                      <a:pt x="227" y="28"/>
                    </a:lnTo>
                    <a:lnTo>
                      <a:pt x="85" y="28"/>
                    </a:lnTo>
                    <a:lnTo>
                      <a:pt x="113" y="113"/>
                    </a:lnTo>
                    <a:lnTo>
                      <a:pt x="57" y="85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7" name="Freeform 307"/>
              <p:cNvSpPr>
                <a:spLocks/>
              </p:cNvSpPr>
              <p:nvPr/>
            </p:nvSpPr>
            <p:spPr bwMode="auto">
              <a:xfrm>
                <a:off x="4300" y="2671"/>
                <a:ext cx="708" cy="652"/>
              </a:xfrm>
              <a:custGeom>
                <a:avLst/>
                <a:gdLst>
                  <a:gd name="T0" fmla="*/ 113 w 708"/>
                  <a:gd name="T1" fmla="*/ 57 h 652"/>
                  <a:gd name="T2" fmla="*/ 113 w 708"/>
                  <a:gd name="T3" fmla="*/ 114 h 652"/>
                  <a:gd name="T4" fmla="*/ 56 w 708"/>
                  <a:gd name="T5" fmla="*/ 114 h 652"/>
                  <a:gd name="T6" fmla="*/ 0 w 708"/>
                  <a:gd name="T7" fmla="*/ 170 h 652"/>
                  <a:gd name="T8" fmla="*/ 56 w 708"/>
                  <a:gd name="T9" fmla="*/ 199 h 652"/>
                  <a:gd name="T10" fmla="*/ 170 w 708"/>
                  <a:gd name="T11" fmla="*/ 199 h 652"/>
                  <a:gd name="T12" fmla="*/ 113 w 708"/>
                  <a:gd name="T13" fmla="*/ 255 h 652"/>
                  <a:gd name="T14" fmla="*/ 113 w 708"/>
                  <a:gd name="T15" fmla="*/ 284 h 652"/>
                  <a:gd name="T16" fmla="*/ 141 w 708"/>
                  <a:gd name="T17" fmla="*/ 369 h 652"/>
                  <a:gd name="T18" fmla="*/ 85 w 708"/>
                  <a:gd name="T19" fmla="*/ 369 h 652"/>
                  <a:gd name="T20" fmla="*/ 141 w 708"/>
                  <a:gd name="T21" fmla="*/ 454 h 652"/>
                  <a:gd name="T22" fmla="*/ 113 w 708"/>
                  <a:gd name="T23" fmla="*/ 482 h 652"/>
                  <a:gd name="T24" fmla="*/ 198 w 708"/>
                  <a:gd name="T25" fmla="*/ 511 h 652"/>
                  <a:gd name="T26" fmla="*/ 198 w 708"/>
                  <a:gd name="T27" fmla="*/ 596 h 652"/>
                  <a:gd name="T28" fmla="*/ 255 w 708"/>
                  <a:gd name="T29" fmla="*/ 624 h 652"/>
                  <a:gd name="T30" fmla="*/ 340 w 708"/>
                  <a:gd name="T31" fmla="*/ 596 h 652"/>
                  <a:gd name="T32" fmla="*/ 397 w 708"/>
                  <a:gd name="T33" fmla="*/ 652 h 652"/>
                  <a:gd name="T34" fmla="*/ 538 w 708"/>
                  <a:gd name="T35" fmla="*/ 596 h 652"/>
                  <a:gd name="T36" fmla="*/ 595 w 708"/>
                  <a:gd name="T37" fmla="*/ 624 h 652"/>
                  <a:gd name="T38" fmla="*/ 623 w 708"/>
                  <a:gd name="T39" fmla="*/ 596 h 652"/>
                  <a:gd name="T40" fmla="*/ 652 w 708"/>
                  <a:gd name="T41" fmla="*/ 624 h 652"/>
                  <a:gd name="T42" fmla="*/ 708 w 708"/>
                  <a:gd name="T43" fmla="*/ 567 h 652"/>
                  <a:gd name="T44" fmla="*/ 680 w 708"/>
                  <a:gd name="T45" fmla="*/ 511 h 652"/>
                  <a:gd name="T46" fmla="*/ 708 w 708"/>
                  <a:gd name="T47" fmla="*/ 397 h 652"/>
                  <a:gd name="T48" fmla="*/ 652 w 708"/>
                  <a:gd name="T49" fmla="*/ 397 h 652"/>
                  <a:gd name="T50" fmla="*/ 708 w 708"/>
                  <a:gd name="T51" fmla="*/ 340 h 652"/>
                  <a:gd name="T52" fmla="*/ 623 w 708"/>
                  <a:gd name="T53" fmla="*/ 170 h 652"/>
                  <a:gd name="T54" fmla="*/ 510 w 708"/>
                  <a:gd name="T55" fmla="*/ 114 h 652"/>
                  <a:gd name="T56" fmla="*/ 425 w 708"/>
                  <a:gd name="T57" fmla="*/ 170 h 652"/>
                  <a:gd name="T58" fmla="*/ 425 w 708"/>
                  <a:gd name="T59" fmla="*/ 114 h 652"/>
                  <a:gd name="T60" fmla="*/ 368 w 708"/>
                  <a:gd name="T61" fmla="*/ 57 h 652"/>
                  <a:gd name="T62" fmla="*/ 340 w 708"/>
                  <a:gd name="T63" fmla="*/ 114 h 652"/>
                  <a:gd name="T64" fmla="*/ 312 w 708"/>
                  <a:gd name="T65" fmla="*/ 29 h 652"/>
                  <a:gd name="T66" fmla="*/ 198 w 708"/>
                  <a:gd name="T67" fmla="*/ 0 h 652"/>
                  <a:gd name="T68" fmla="*/ 170 w 708"/>
                  <a:gd name="T69" fmla="*/ 57 h 652"/>
                  <a:gd name="T70" fmla="*/ 113 w 708"/>
                  <a:gd name="T71" fmla="*/ 57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8" h="652">
                    <a:moveTo>
                      <a:pt x="113" y="57"/>
                    </a:moveTo>
                    <a:lnTo>
                      <a:pt x="113" y="114"/>
                    </a:lnTo>
                    <a:lnTo>
                      <a:pt x="56" y="114"/>
                    </a:lnTo>
                    <a:lnTo>
                      <a:pt x="0" y="170"/>
                    </a:lnTo>
                    <a:lnTo>
                      <a:pt x="56" y="199"/>
                    </a:lnTo>
                    <a:lnTo>
                      <a:pt x="170" y="199"/>
                    </a:lnTo>
                    <a:lnTo>
                      <a:pt x="113" y="255"/>
                    </a:lnTo>
                    <a:lnTo>
                      <a:pt x="113" y="284"/>
                    </a:lnTo>
                    <a:lnTo>
                      <a:pt x="141" y="369"/>
                    </a:lnTo>
                    <a:lnTo>
                      <a:pt x="85" y="369"/>
                    </a:lnTo>
                    <a:lnTo>
                      <a:pt x="141" y="454"/>
                    </a:lnTo>
                    <a:lnTo>
                      <a:pt x="113" y="482"/>
                    </a:lnTo>
                    <a:lnTo>
                      <a:pt x="198" y="511"/>
                    </a:lnTo>
                    <a:lnTo>
                      <a:pt x="198" y="596"/>
                    </a:lnTo>
                    <a:lnTo>
                      <a:pt x="255" y="624"/>
                    </a:lnTo>
                    <a:lnTo>
                      <a:pt x="340" y="596"/>
                    </a:lnTo>
                    <a:lnTo>
                      <a:pt x="397" y="652"/>
                    </a:lnTo>
                    <a:lnTo>
                      <a:pt x="538" y="596"/>
                    </a:lnTo>
                    <a:lnTo>
                      <a:pt x="595" y="624"/>
                    </a:lnTo>
                    <a:lnTo>
                      <a:pt x="623" y="596"/>
                    </a:lnTo>
                    <a:lnTo>
                      <a:pt x="652" y="624"/>
                    </a:lnTo>
                    <a:lnTo>
                      <a:pt x="708" y="567"/>
                    </a:lnTo>
                    <a:lnTo>
                      <a:pt x="680" y="511"/>
                    </a:lnTo>
                    <a:lnTo>
                      <a:pt x="708" y="397"/>
                    </a:lnTo>
                    <a:lnTo>
                      <a:pt x="652" y="397"/>
                    </a:lnTo>
                    <a:lnTo>
                      <a:pt x="708" y="340"/>
                    </a:lnTo>
                    <a:lnTo>
                      <a:pt x="623" y="170"/>
                    </a:lnTo>
                    <a:lnTo>
                      <a:pt x="510" y="114"/>
                    </a:lnTo>
                    <a:lnTo>
                      <a:pt x="425" y="170"/>
                    </a:lnTo>
                    <a:lnTo>
                      <a:pt x="425" y="114"/>
                    </a:lnTo>
                    <a:lnTo>
                      <a:pt x="368" y="57"/>
                    </a:lnTo>
                    <a:lnTo>
                      <a:pt x="340" y="114"/>
                    </a:lnTo>
                    <a:lnTo>
                      <a:pt x="312" y="29"/>
                    </a:lnTo>
                    <a:lnTo>
                      <a:pt x="198" y="0"/>
                    </a:lnTo>
                    <a:lnTo>
                      <a:pt x="170" y="57"/>
                    </a:lnTo>
                    <a:lnTo>
                      <a:pt x="113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8" name="Freeform 308"/>
              <p:cNvSpPr>
                <a:spLocks/>
              </p:cNvSpPr>
              <p:nvPr/>
            </p:nvSpPr>
            <p:spPr bwMode="auto">
              <a:xfrm>
                <a:off x="3818" y="2473"/>
                <a:ext cx="652" cy="567"/>
              </a:xfrm>
              <a:custGeom>
                <a:avLst/>
                <a:gdLst>
                  <a:gd name="T0" fmla="*/ 170 w 652"/>
                  <a:gd name="T1" fmla="*/ 567 h 567"/>
                  <a:gd name="T2" fmla="*/ 227 w 652"/>
                  <a:gd name="T3" fmla="*/ 510 h 567"/>
                  <a:gd name="T4" fmla="*/ 283 w 652"/>
                  <a:gd name="T5" fmla="*/ 538 h 567"/>
                  <a:gd name="T6" fmla="*/ 255 w 652"/>
                  <a:gd name="T7" fmla="*/ 453 h 567"/>
                  <a:gd name="T8" fmla="*/ 397 w 652"/>
                  <a:gd name="T9" fmla="*/ 453 h 567"/>
                  <a:gd name="T10" fmla="*/ 453 w 652"/>
                  <a:gd name="T11" fmla="*/ 425 h 567"/>
                  <a:gd name="T12" fmla="*/ 538 w 652"/>
                  <a:gd name="T13" fmla="*/ 425 h 567"/>
                  <a:gd name="T14" fmla="*/ 595 w 652"/>
                  <a:gd name="T15" fmla="*/ 453 h 567"/>
                  <a:gd name="T16" fmla="*/ 652 w 652"/>
                  <a:gd name="T17" fmla="*/ 397 h 567"/>
                  <a:gd name="T18" fmla="*/ 538 w 652"/>
                  <a:gd name="T19" fmla="*/ 397 h 567"/>
                  <a:gd name="T20" fmla="*/ 482 w 652"/>
                  <a:gd name="T21" fmla="*/ 368 h 567"/>
                  <a:gd name="T22" fmla="*/ 538 w 652"/>
                  <a:gd name="T23" fmla="*/ 312 h 567"/>
                  <a:gd name="T24" fmla="*/ 595 w 652"/>
                  <a:gd name="T25" fmla="*/ 312 h 567"/>
                  <a:gd name="T26" fmla="*/ 595 w 652"/>
                  <a:gd name="T27" fmla="*/ 255 h 567"/>
                  <a:gd name="T28" fmla="*/ 538 w 652"/>
                  <a:gd name="T29" fmla="*/ 227 h 567"/>
                  <a:gd name="T30" fmla="*/ 510 w 652"/>
                  <a:gd name="T31" fmla="*/ 170 h 567"/>
                  <a:gd name="T32" fmla="*/ 567 w 652"/>
                  <a:gd name="T33" fmla="*/ 142 h 567"/>
                  <a:gd name="T34" fmla="*/ 510 w 652"/>
                  <a:gd name="T35" fmla="*/ 56 h 567"/>
                  <a:gd name="T36" fmla="*/ 567 w 652"/>
                  <a:gd name="T37" fmla="*/ 28 h 567"/>
                  <a:gd name="T38" fmla="*/ 510 w 652"/>
                  <a:gd name="T39" fmla="*/ 0 h 567"/>
                  <a:gd name="T40" fmla="*/ 425 w 652"/>
                  <a:gd name="T41" fmla="*/ 0 h 567"/>
                  <a:gd name="T42" fmla="*/ 368 w 652"/>
                  <a:gd name="T43" fmla="*/ 85 h 567"/>
                  <a:gd name="T44" fmla="*/ 340 w 652"/>
                  <a:gd name="T45" fmla="*/ 56 h 567"/>
                  <a:gd name="T46" fmla="*/ 255 w 652"/>
                  <a:gd name="T47" fmla="*/ 113 h 567"/>
                  <a:gd name="T48" fmla="*/ 113 w 652"/>
                  <a:gd name="T49" fmla="*/ 85 h 567"/>
                  <a:gd name="T50" fmla="*/ 113 w 652"/>
                  <a:gd name="T51" fmla="*/ 170 h 567"/>
                  <a:gd name="T52" fmla="*/ 28 w 652"/>
                  <a:gd name="T53" fmla="*/ 113 h 567"/>
                  <a:gd name="T54" fmla="*/ 0 w 652"/>
                  <a:gd name="T55" fmla="*/ 255 h 567"/>
                  <a:gd name="T56" fmla="*/ 56 w 652"/>
                  <a:gd name="T57" fmla="*/ 283 h 567"/>
                  <a:gd name="T58" fmla="*/ 85 w 652"/>
                  <a:gd name="T59" fmla="*/ 368 h 567"/>
                  <a:gd name="T60" fmla="*/ 56 w 652"/>
                  <a:gd name="T61" fmla="*/ 425 h 567"/>
                  <a:gd name="T62" fmla="*/ 85 w 652"/>
                  <a:gd name="T63" fmla="*/ 482 h 567"/>
                  <a:gd name="T64" fmla="*/ 142 w 652"/>
                  <a:gd name="T65" fmla="*/ 510 h 567"/>
                  <a:gd name="T66" fmla="*/ 142 w 652"/>
                  <a:gd name="T67" fmla="*/ 538 h 567"/>
                  <a:gd name="T68" fmla="*/ 170 w 652"/>
                  <a:gd name="T69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52" h="567">
                    <a:moveTo>
                      <a:pt x="170" y="567"/>
                    </a:moveTo>
                    <a:lnTo>
                      <a:pt x="227" y="510"/>
                    </a:lnTo>
                    <a:lnTo>
                      <a:pt x="283" y="538"/>
                    </a:lnTo>
                    <a:lnTo>
                      <a:pt x="255" y="453"/>
                    </a:lnTo>
                    <a:lnTo>
                      <a:pt x="397" y="453"/>
                    </a:lnTo>
                    <a:lnTo>
                      <a:pt x="453" y="425"/>
                    </a:lnTo>
                    <a:lnTo>
                      <a:pt x="538" y="425"/>
                    </a:lnTo>
                    <a:lnTo>
                      <a:pt x="595" y="453"/>
                    </a:lnTo>
                    <a:lnTo>
                      <a:pt x="652" y="397"/>
                    </a:lnTo>
                    <a:lnTo>
                      <a:pt x="538" y="397"/>
                    </a:lnTo>
                    <a:lnTo>
                      <a:pt x="482" y="368"/>
                    </a:lnTo>
                    <a:lnTo>
                      <a:pt x="538" y="312"/>
                    </a:lnTo>
                    <a:lnTo>
                      <a:pt x="595" y="312"/>
                    </a:lnTo>
                    <a:lnTo>
                      <a:pt x="595" y="255"/>
                    </a:lnTo>
                    <a:lnTo>
                      <a:pt x="538" y="227"/>
                    </a:lnTo>
                    <a:lnTo>
                      <a:pt x="510" y="170"/>
                    </a:lnTo>
                    <a:lnTo>
                      <a:pt x="567" y="142"/>
                    </a:lnTo>
                    <a:lnTo>
                      <a:pt x="510" y="56"/>
                    </a:lnTo>
                    <a:lnTo>
                      <a:pt x="567" y="28"/>
                    </a:lnTo>
                    <a:lnTo>
                      <a:pt x="510" y="0"/>
                    </a:lnTo>
                    <a:lnTo>
                      <a:pt x="425" y="0"/>
                    </a:lnTo>
                    <a:lnTo>
                      <a:pt x="368" y="85"/>
                    </a:lnTo>
                    <a:lnTo>
                      <a:pt x="340" y="56"/>
                    </a:lnTo>
                    <a:lnTo>
                      <a:pt x="255" y="113"/>
                    </a:lnTo>
                    <a:lnTo>
                      <a:pt x="113" y="85"/>
                    </a:lnTo>
                    <a:lnTo>
                      <a:pt x="113" y="170"/>
                    </a:lnTo>
                    <a:lnTo>
                      <a:pt x="28" y="113"/>
                    </a:lnTo>
                    <a:lnTo>
                      <a:pt x="0" y="255"/>
                    </a:lnTo>
                    <a:lnTo>
                      <a:pt x="56" y="283"/>
                    </a:lnTo>
                    <a:lnTo>
                      <a:pt x="85" y="368"/>
                    </a:lnTo>
                    <a:lnTo>
                      <a:pt x="56" y="425"/>
                    </a:lnTo>
                    <a:lnTo>
                      <a:pt x="85" y="482"/>
                    </a:lnTo>
                    <a:lnTo>
                      <a:pt x="142" y="510"/>
                    </a:lnTo>
                    <a:lnTo>
                      <a:pt x="142" y="538"/>
                    </a:lnTo>
                    <a:lnTo>
                      <a:pt x="170" y="5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9" name="Freeform 309"/>
              <p:cNvSpPr>
                <a:spLocks/>
              </p:cNvSpPr>
              <p:nvPr/>
            </p:nvSpPr>
            <p:spPr bwMode="auto">
              <a:xfrm>
                <a:off x="3449" y="2728"/>
                <a:ext cx="539" cy="397"/>
              </a:xfrm>
              <a:custGeom>
                <a:avLst/>
                <a:gdLst>
                  <a:gd name="T0" fmla="*/ 340 w 539"/>
                  <a:gd name="T1" fmla="*/ 397 h 397"/>
                  <a:gd name="T2" fmla="*/ 340 w 539"/>
                  <a:gd name="T3" fmla="*/ 340 h 397"/>
                  <a:gd name="T4" fmla="*/ 312 w 539"/>
                  <a:gd name="T5" fmla="*/ 312 h 397"/>
                  <a:gd name="T6" fmla="*/ 255 w 539"/>
                  <a:gd name="T7" fmla="*/ 312 h 397"/>
                  <a:gd name="T8" fmla="*/ 255 w 539"/>
                  <a:gd name="T9" fmla="*/ 255 h 397"/>
                  <a:gd name="T10" fmla="*/ 114 w 539"/>
                  <a:gd name="T11" fmla="*/ 227 h 397"/>
                  <a:gd name="T12" fmla="*/ 57 w 539"/>
                  <a:gd name="T13" fmla="*/ 255 h 397"/>
                  <a:gd name="T14" fmla="*/ 0 w 539"/>
                  <a:gd name="T15" fmla="*/ 227 h 397"/>
                  <a:gd name="T16" fmla="*/ 57 w 539"/>
                  <a:gd name="T17" fmla="*/ 170 h 397"/>
                  <a:gd name="T18" fmla="*/ 114 w 539"/>
                  <a:gd name="T19" fmla="*/ 198 h 397"/>
                  <a:gd name="T20" fmla="*/ 170 w 539"/>
                  <a:gd name="T21" fmla="*/ 113 h 397"/>
                  <a:gd name="T22" fmla="*/ 312 w 539"/>
                  <a:gd name="T23" fmla="*/ 85 h 397"/>
                  <a:gd name="T24" fmla="*/ 369 w 539"/>
                  <a:gd name="T25" fmla="*/ 0 h 397"/>
                  <a:gd name="T26" fmla="*/ 425 w 539"/>
                  <a:gd name="T27" fmla="*/ 28 h 397"/>
                  <a:gd name="T28" fmla="*/ 454 w 539"/>
                  <a:gd name="T29" fmla="*/ 113 h 397"/>
                  <a:gd name="T30" fmla="*/ 425 w 539"/>
                  <a:gd name="T31" fmla="*/ 170 h 397"/>
                  <a:gd name="T32" fmla="*/ 454 w 539"/>
                  <a:gd name="T33" fmla="*/ 227 h 397"/>
                  <a:gd name="T34" fmla="*/ 511 w 539"/>
                  <a:gd name="T35" fmla="*/ 255 h 397"/>
                  <a:gd name="T36" fmla="*/ 511 w 539"/>
                  <a:gd name="T37" fmla="*/ 283 h 397"/>
                  <a:gd name="T38" fmla="*/ 539 w 539"/>
                  <a:gd name="T39" fmla="*/ 312 h 397"/>
                  <a:gd name="T40" fmla="*/ 340 w 539"/>
                  <a:gd name="T41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9" h="397">
                    <a:moveTo>
                      <a:pt x="340" y="397"/>
                    </a:moveTo>
                    <a:lnTo>
                      <a:pt x="340" y="340"/>
                    </a:lnTo>
                    <a:lnTo>
                      <a:pt x="312" y="312"/>
                    </a:lnTo>
                    <a:lnTo>
                      <a:pt x="255" y="312"/>
                    </a:lnTo>
                    <a:lnTo>
                      <a:pt x="255" y="255"/>
                    </a:lnTo>
                    <a:lnTo>
                      <a:pt x="114" y="227"/>
                    </a:lnTo>
                    <a:lnTo>
                      <a:pt x="57" y="255"/>
                    </a:lnTo>
                    <a:lnTo>
                      <a:pt x="0" y="227"/>
                    </a:lnTo>
                    <a:lnTo>
                      <a:pt x="57" y="170"/>
                    </a:lnTo>
                    <a:lnTo>
                      <a:pt x="114" y="198"/>
                    </a:lnTo>
                    <a:lnTo>
                      <a:pt x="170" y="113"/>
                    </a:lnTo>
                    <a:lnTo>
                      <a:pt x="312" y="85"/>
                    </a:lnTo>
                    <a:lnTo>
                      <a:pt x="369" y="0"/>
                    </a:lnTo>
                    <a:lnTo>
                      <a:pt x="425" y="28"/>
                    </a:lnTo>
                    <a:lnTo>
                      <a:pt x="454" y="113"/>
                    </a:lnTo>
                    <a:lnTo>
                      <a:pt x="425" y="170"/>
                    </a:lnTo>
                    <a:lnTo>
                      <a:pt x="454" y="227"/>
                    </a:lnTo>
                    <a:lnTo>
                      <a:pt x="511" y="255"/>
                    </a:lnTo>
                    <a:lnTo>
                      <a:pt x="511" y="283"/>
                    </a:lnTo>
                    <a:lnTo>
                      <a:pt x="539" y="312"/>
                    </a:lnTo>
                    <a:lnTo>
                      <a:pt x="340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70" name="Freeform 310"/>
              <p:cNvSpPr>
                <a:spLocks/>
              </p:cNvSpPr>
              <p:nvPr/>
            </p:nvSpPr>
            <p:spPr bwMode="auto">
              <a:xfrm>
                <a:off x="3336" y="2586"/>
                <a:ext cx="482" cy="369"/>
              </a:xfrm>
              <a:custGeom>
                <a:avLst/>
                <a:gdLst>
                  <a:gd name="T0" fmla="*/ 482 w 482"/>
                  <a:gd name="T1" fmla="*/ 142 h 369"/>
                  <a:gd name="T2" fmla="*/ 340 w 482"/>
                  <a:gd name="T3" fmla="*/ 57 h 369"/>
                  <a:gd name="T4" fmla="*/ 340 w 482"/>
                  <a:gd name="T5" fmla="*/ 85 h 369"/>
                  <a:gd name="T6" fmla="*/ 283 w 482"/>
                  <a:gd name="T7" fmla="*/ 85 h 369"/>
                  <a:gd name="T8" fmla="*/ 113 w 482"/>
                  <a:gd name="T9" fmla="*/ 0 h 369"/>
                  <a:gd name="T10" fmla="*/ 85 w 482"/>
                  <a:gd name="T11" fmla="*/ 29 h 369"/>
                  <a:gd name="T12" fmla="*/ 28 w 482"/>
                  <a:gd name="T13" fmla="*/ 0 h 369"/>
                  <a:gd name="T14" fmla="*/ 0 w 482"/>
                  <a:gd name="T15" fmla="*/ 114 h 369"/>
                  <a:gd name="T16" fmla="*/ 0 w 482"/>
                  <a:gd name="T17" fmla="*/ 227 h 369"/>
                  <a:gd name="T18" fmla="*/ 28 w 482"/>
                  <a:gd name="T19" fmla="*/ 199 h 369"/>
                  <a:gd name="T20" fmla="*/ 57 w 482"/>
                  <a:gd name="T21" fmla="*/ 284 h 369"/>
                  <a:gd name="T22" fmla="*/ 28 w 482"/>
                  <a:gd name="T23" fmla="*/ 369 h 369"/>
                  <a:gd name="T24" fmla="*/ 113 w 482"/>
                  <a:gd name="T25" fmla="*/ 369 h 369"/>
                  <a:gd name="T26" fmla="*/ 170 w 482"/>
                  <a:gd name="T27" fmla="*/ 312 h 369"/>
                  <a:gd name="T28" fmla="*/ 227 w 482"/>
                  <a:gd name="T29" fmla="*/ 340 h 369"/>
                  <a:gd name="T30" fmla="*/ 283 w 482"/>
                  <a:gd name="T31" fmla="*/ 255 h 369"/>
                  <a:gd name="T32" fmla="*/ 425 w 482"/>
                  <a:gd name="T33" fmla="*/ 227 h 369"/>
                  <a:gd name="T34" fmla="*/ 482 w 482"/>
                  <a:gd name="T35" fmla="*/ 14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82" h="369">
                    <a:moveTo>
                      <a:pt x="482" y="142"/>
                    </a:moveTo>
                    <a:lnTo>
                      <a:pt x="340" y="57"/>
                    </a:lnTo>
                    <a:lnTo>
                      <a:pt x="340" y="85"/>
                    </a:lnTo>
                    <a:lnTo>
                      <a:pt x="283" y="85"/>
                    </a:lnTo>
                    <a:lnTo>
                      <a:pt x="113" y="0"/>
                    </a:lnTo>
                    <a:lnTo>
                      <a:pt x="85" y="29"/>
                    </a:lnTo>
                    <a:lnTo>
                      <a:pt x="28" y="0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28" y="199"/>
                    </a:lnTo>
                    <a:lnTo>
                      <a:pt x="57" y="284"/>
                    </a:lnTo>
                    <a:lnTo>
                      <a:pt x="28" y="369"/>
                    </a:lnTo>
                    <a:lnTo>
                      <a:pt x="113" y="369"/>
                    </a:lnTo>
                    <a:lnTo>
                      <a:pt x="170" y="312"/>
                    </a:lnTo>
                    <a:lnTo>
                      <a:pt x="227" y="340"/>
                    </a:lnTo>
                    <a:lnTo>
                      <a:pt x="283" y="255"/>
                    </a:lnTo>
                    <a:lnTo>
                      <a:pt x="425" y="227"/>
                    </a:lnTo>
                    <a:lnTo>
                      <a:pt x="482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72" name="Freeform 312"/>
              <p:cNvSpPr>
                <a:spLocks/>
              </p:cNvSpPr>
              <p:nvPr/>
            </p:nvSpPr>
            <p:spPr bwMode="auto">
              <a:xfrm>
                <a:off x="2627" y="1622"/>
                <a:ext cx="482" cy="936"/>
              </a:xfrm>
              <a:custGeom>
                <a:avLst/>
                <a:gdLst>
                  <a:gd name="T0" fmla="*/ 482 w 482"/>
                  <a:gd name="T1" fmla="*/ 851 h 936"/>
                  <a:gd name="T2" fmla="*/ 397 w 482"/>
                  <a:gd name="T3" fmla="*/ 794 h 936"/>
                  <a:gd name="T4" fmla="*/ 425 w 482"/>
                  <a:gd name="T5" fmla="*/ 737 h 936"/>
                  <a:gd name="T6" fmla="*/ 340 w 482"/>
                  <a:gd name="T7" fmla="*/ 709 h 936"/>
                  <a:gd name="T8" fmla="*/ 340 w 482"/>
                  <a:gd name="T9" fmla="*/ 681 h 936"/>
                  <a:gd name="T10" fmla="*/ 397 w 482"/>
                  <a:gd name="T11" fmla="*/ 681 h 936"/>
                  <a:gd name="T12" fmla="*/ 397 w 482"/>
                  <a:gd name="T13" fmla="*/ 652 h 936"/>
                  <a:gd name="T14" fmla="*/ 369 w 482"/>
                  <a:gd name="T15" fmla="*/ 652 h 936"/>
                  <a:gd name="T16" fmla="*/ 397 w 482"/>
                  <a:gd name="T17" fmla="*/ 567 h 936"/>
                  <a:gd name="T18" fmla="*/ 340 w 482"/>
                  <a:gd name="T19" fmla="*/ 539 h 936"/>
                  <a:gd name="T20" fmla="*/ 312 w 482"/>
                  <a:gd name="T21" fmla="*/ 482 h 936"/>
                  <a:gd name="T22" fmla="*/ 397 w 482"/>
                  <a:gd name="T23" fmla="*/ 454 h 936"/>
                  <a:gd name="T24" fmla="*/ 397 w 482"/>
                  <a:gd name="T25" fmla="*/ 340 h 936"/>
                  <a:gd name="T26" fmla="*/ 340 w 482"/>
                  <a:gd name="T27" fmla="*/ 340 h 936"/>
                  <a:gd name="T28" fmla="*/ 312 w 482"/>
                  <a:gd name="T29" fmla="*/ 227 h 936"/>
                  <a:gd name="T30" fmla="*/ 425 w 482"/>
                  <a:gd name="T31" fmla="*/ 114 h 936"/>
                  <a:gd name="T32" fmla="*/ 397 w 482"/>
                  <a:gd name="T33" fmla="*/ 57 h 936"/>
                  <a:gd name="T34" fmla="*/ 369 w 482"/>
                  <a:gd name="T35" fmla="*/ 29 h 936"/>
                  <a:gd name="T36" fmla="*/ 227 w 482"/>
                  <a:gd name="T37" fmla="*/ 29 h 936"/>
                  <a:gd name="T38" fmla="*/ 114 w 482"/>
                  <a:gd name="T39" fmla="*/ 0 h 936"/>
                  <a:gd name="T40" fmla="*/ 0 w 482"/>
                  <a:gd name="T41" fmla="*/ 85 h 936"/>
                  <a:gd name="T42" fmla="*/ 28 w 482"/>
                  <a:gd name="T43" fmla="*/ 142 h 936"/>
                  <a:gd name="T44" fmla="*/ 85 w 482"/>
                  <a:gd name="T45" fmla="*/ 199 h 936"/>
                  <a:gd name="T46" fmla="*/ 85 w 482"/>
                  <a:gd name="T47" fmla="*/ 255 h 936"/>
                  <a:gd name="T48" fmla="*/ 114 w 482"/>
                  <a:gd name="T49" fmla="*/ 340 h 936"/>
                  <a:gd name="T50" fmla="*/ 142 w 482"/>
                  <a:gd name="T51" fmla="*/ 340 h 936"/>
                  <a:gd name="T52" fmla="*/ 199 w 482"/>
                  <a:gd name="T53" fmla="*/ 426 h 936"/>
                  <a:gd name="T54" fmla="*/ 170 w 482"/>
                  <a:gd name="T55" fmla="*/ 511 h 936"/>
                  <a:gd name="T56" fmla="*/ 114 w 482"/>
                  <a:gd name="T57" fmla="*/ 511 h 936"/>
                  <a:gd name="T58" fmla="*/ 142 w 482"/>
                  <a:gd name="T59" fmla="*/ 624 h 936"/>
                  <a:gd name="T60" fmla="*/ 85 w 482"/>
                  <a:gd name="T61" fmla="*/ 652 h 936"/>
                  <a:gd name="T62" fmla="*/ 114 w 482"/>
                  <a:gd name="T63" fmla="*/ 652 h 936"/>
                  <a:gd name="T64" fmla="*/ 142 w 482"/>
                  <a:gd name="T65" fmla="*/ 652 h 936"/>
                  <a:gd name="T66" fmla="*/ 199 w 482"/>
                  <a:gd name="T67" fmla="*/ 681 h 936"/>
                  <a:gd name="T68" fmla="*/ 199 w 482"/>
                  <a:gd name="T69" fmla="*/ 709 h 936"/>
                  <a:gd name="T70" fmla="*/ 142 w 482"/>
                  <a:gd name="T71" fmla="*/ 766 h 936"/>
                  <a:gd name="T72" fmla="*/ 142 w 482"/>
                  <a:gd name="T73" fmla="*/ 794 h 936"/>
                  <a:gd name="T74" fmla="*/ 227 w 482"/>
                  <a:gd name="T75" fmla="*/ 794 h 936"/>
                  <a:gd name="T76" fmla="*/ 227 w 482"/>
                  <a:gd name="T77" fmla="*/ 822 h 936"/>
                  <a:gd name="T78" fmla="*/ 284 w 482"/>
                  <a:gd name="T79" fmla="*/ 879 h 936"/>
                  <a:gd name="T80" fmla="*/ 340 w 482"/>
                  <a:gd name="T81" fmla="*/ 879 h 936"/>
                  <a:gd name="T82" fmla="*/ 397 w 482"/>
                  <a:gd name="T83" fmla="*/ 936 h 936"/>
                  <a:gd name="T84" fmla="*/ 454 w 482"/>
                  <a:gd name="T85" fmla="*/ 936 h 936"/>
                  <a:gd name="T86" fmla="*/ 482 w 482"/>
                  <a:gd name="T87" fmla="*/ 907 h 936"/>
                  <a:gd name="T88" fmla="*/ 482 w 482"/>
                  <a:gd name="T89" fmla="*/ 851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2" h="936">
                    <a:moveTo>
                      <a:pt x="482" y="851"/>
                    </a:moveTo>
                    <a:lnTo>
                      <a:pt x="397" y="794"/>
                    </a:lnTo>
                    <a:lnTo>
                      <a:pt x="425" y="737"/>
                    </a:lnTo>
                    <a:lnTo>
                      <a:pt x="340" y="709"/>
                    </a:lnTo>
                    <a:lnTo>
                      <a:pt x="340" y="681"/>
                    </a:lnTo>
                    <a:lnTo>
                      <a:pt x="397" y="681"/>
                    </a:lnTo>
                    <a:lnTo>
                      <a:pt x="397" y="652"/>
                    </a:lnTo>
                    <a:lnTo>
                      <a:pt x="369" y="652"/>
                    </a:lnTo>
                    <a:lnTo>
                      <a:pt x="397" y="567"/>
                    </a:lnTo>
                    <a:lnTo>
                      <a:pt x="340" y="539"/>
                    </a:lnTo>
                    <a:lnTo>
                      <a:pt x="312" y="482"/>
                    </a:lnTo>
                    <a:lnTo>
                      <a:pt x="397" y="454"/>
                    </a:lnTo>
                    <a:lnTo>
                      <a:pt x="397" y="340"/>
                    </a:lnTo>
                    <a:lnTo>
                      <a:pt x="340" y="340"/>
                    </a:lnTo>
                    <a:lnTo>
                      <a:pt x="312" y="227"/>
                    </a:lnTo>
                    <a:lnTo>
                      <a:pt x="425" y="114"/>
                    </a:lnTo>
                    <a:lnTo>
                      <a:pt x="397" y="57"/>
                    </a:lnTo>
                    <a:lnTo>
                      <a:pt x="369" y="29"/>
                    </a:lnTo>
                    <a:lnTo>
                      <a:pt x="227" y="29"/>
                    </a:lnTo>
                    <a:lnTo>
                      <a:pt x="114" y="0"/>
                    </a:lnTo>
                    <a:lnTo>
                      <a:pt x="0" y="85"/>
                    </a:lnTo>
                    <a:lnTo>
                      <a:pt x="28" y="142"/>
                    </a:lnTo>
                    <a:lnTo>
                      <a:pt x="85" y="199"/>
                    </a:lnTo>
                    <a:lnTo>
                      <a:pt x="85" y="255"/>
                    </a:lnTo>
                    <a:lnTo>
                      <a:pt x="114" y="340"/>
                    </a:lnTo>
                    <a:lnTo>
                      <a:pt x="142" y="340"/>
                    </a:lnTo>
                    <a:lnTo>
                      <a:pt x="199" y="426"/>
                    </a:lnTo>
                    <a:lnTo>
                      <a:pt x="170" y="511"/>
                    </a:lnTo>
                    <a:lnTo>
                      <a:pt x="114" y="511"/>
                    </a:lnTo>
                    <a:lnTo>
                      <a:pt x="142" y="624"/>
                    </a:lnTo>
                    <a:lnTo>
                      <a:pt x="85" y="652"/>
                    </a:lnTo>
                    <a:lnTo>
                      <a:pt x="114" y="652"/>
                    </a:lnTo>
                    <a:lnTo>
                      <a:pt x="142" y="652"/>
                    </a:lnTo>
                    <a:lnTo>
                      <a:pt x="199" y="681"/>
                    </a:lnTo>
                    <a:lnTo>
                      <a:pt x="199" y="709"/>
                    </a:lnTo>
                    <a:lnTo>
                      <a:pt x="142" y="766"/>
                    </a:lnTo>
                    <a:lnTo>
                      <a:pt x="142" y="794"/>
                    </a:lnTo>
                    <a:lnTo>
                      <a:pt x="227" y="794"/>
                    </a:lnTo>
                    <a:lnTo>
                      <a:pt x="227" y="822"/>
                    </a:lnTo>
                    <a:lnTo>
                      <a:pt x="284" y="879"/>
                    </a:lnTo>
                    <a:lnTo>
                      <a:pt x="340" y="879"/>
                    </a:lnTo>
                    <a:lnTo>
                      <a:pt x="397" y="936"/>
                    </a:lnTo>
                    <a:lnTo>
                      <a:pt x="454" y="936"/>
                    </a:lnTo>
                    <a:lnTo>
                      <a:pt x="482" y="907"/>
                    </a:lnTo>
                    <a:lnTo>
                      <a:pt x="482" y="85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73" name="Freeform 313"/>
              <p:cNvSpPr>
                <a:spLocks/>
              </p:cNvSpPr>
              <p:nvPr/>
            </p:nvSpPr>
            <p:spPr bwMode="auto">
              <a:xfrm>
                <a:off x="2344" y="1764"/>
                <a:ext cx="482" cy="510"/>
              </a:xfrm>
              <a:custGeom>
                <a:avLst/>
                <a:gdLst>
                  <a:gd name="T0" fmla="*/ 368 w 482"/>
                  <a:gd name="T1" fmla="*/ 510 h 510"/>
                  <a:gd name="T2" fmla="*/ 425 w 482"/>
                  <a:gd name="T3" fmla="*/ 482 h 510"/>
                  <a:gd name="T4" fmla="*/ 397 w 482"/>
                  <a:gd name="T5" fmla="*/ 369 h 510"/>
                  <a:gd name="T6" fmla="*/ 453 w 482"/>
                  <a:gd name="T7" fmla="*/ 369 h 510"/>
                  <a:gd name="T8" fmla="*/ 482 w 482"/>
                  <a:gd name="T9" fmla="*/ 284 h 510"/>
                  <a:gd name="T10" fmla="*/ 425 w 482"/>
                  <a:gd name="T11" fmla="*/ 198 h 510"/>
                  <a:gd name="T12" fmla="*/ 397 w 482"/>
                  <a:gd name="T13" fmla="*/ 198 h 510"/>
                  <a:gd name="T14" fmla="*/ 368 w 482"/>
                  <a:gd name="T15" fmla="*/ 113 h 510"/>
                  <a:gd name="T16" fmla="*/ 368 w 482"/>
                  <a:gd name="T17" fmla="*/ 57 h 510"/>
                  <a:gd name="T18" fmla="*/ 311 w 482"/>
                  <a:gd name="T19" fmla="*/ 0 h 510"/>
                  <a:gd name="T20" fmla="*/ 198 w 482"/>
                  <a:gd name="T21" fmla="*/ 57 h 510"/>
                  <a:gd name="T22" fmla="*/ 170 w 482"/>
                  <a:gd name="T23" fmla="*/ 142 h 510"/>
                  <a:gd name="T24" fmla="*/ 113 w 482"/>
                  <a:gd name="T25" fmla="*/ 113 h 510"/>
                  <a:gd name="T26" fmla="*/ 0 w 482"/>
                  <a:gd name="T27" fmla="*/ 198 h 510"/>
                  <a:gd name="T28" fmla="*/ 113 w 482"/>
                  <a:gd name="T29" fmla="*/ 397 h 510"/>
                  <a:gd name="T30" fmla="*/ 113 w 482"/>
                  <a:gd name="T31" fmla="*/ 425 h 510"/>
                  <a:gd name="T32" fmla="*/ 141 w 482"/>
                  <a:gd name="T33" fmla="*/ 510 h 510"/>
                  <a:gd name="T34" fmla="*/ 311 w 482"/>
                  <a:gd name="T35" fmla="*/ 482 h 510"/>
                  <a:gd name="T36" fmla="*/ 368 w 482"/>
                  <a:gd name="T37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82" h="510">
                    <a:moveTo>
                      <a:pt x="368" y="510"/>
                    </a:moveTo>
                    <a:lnTo>
                      <a:pt x="425" y="482"/>
                    </a:lnTo>
                    <a:lnTo>
                      <a:pt x="397" y="369"/>
                    </a:lnTo>
                    <a:lnTo>
                      <a:pt x="453" y="369"/>
                    </a:lnTo>
                    <a:lnTo>
                      <a:pt x="482" y="284"/>
                    </a:lnTo>
                    <a:lnTo>
                      <a:pt x="425" y="198"/>
                    </a:lnTo>
                    <a:lnTo>
                      <a:pt x="397" y="198"/>
                    </a:lnTo>
                    <a:lnTo>
                      <a:pt x="368" y="113"/>
                    </a:lnTo>
                    <a:lnTo>
                      <a:pt x="368" y="57"/>
                    </a:lnTo>
                    <a:lnTo>
                      <a:pt x="311" y="0"/>
                    </a:lnTo>
                    <a:lnTo>
                      <a:pt x="198" y="57"/>
                    </a:lnTo>
                    <a:lnTo>
                      <a:pt x="170" y="142"/>
                    </a:lnTo>
                    <a:lnTo>
                      <a:pt x="113" y="113"/>
                    </a:lnTo>
                    <a:lnTo>
                      <a:pt x="0" y="198"/>
                    </a:lnTo>
                    <a:lnTo>
                      <a:pt x="113" y="397"/>
                    </a:lnTo>
                    <a:lnTo>
                      <a:pt x="113" y="425"/>
                    </a:lnTo>
                    <a:lnTo>
                      <a:pt x="141" y="510"/>
                    </a:lnTo>
                    <a:lnTo>
                      <a:pt x="311" y="482"/>
                    </a:lnTo>
                    <a:lnTo>
                      <a:pt x="368" y="5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74" name="Freeform 314"/>
              <p:cNvSpPr>
                <a:spLocks/>
              </p:cNvSpPr>
              <p:nvPr/>
            </p:nvSpPr>
            <p:spPr bwMode="auto">
              <a:xfrm>
                <a:off x="2003" y="2161"/>
                <a:ext cx="511" cy="368"/>
              </a:xfrm>
              <a:custGeom>
                <a:avLst/>
                <a:gdLst>
                  <a:gd name="T0" fmla="*/ 454 w 511"/>
                  <a:gd name="T1" fmla="*/ 0 h 368"/>
                  <a:gd name="T2" fmla="*/ 426 w 511"/>
                  <a:gd name="T3" fmla="*/ 28 h 368"/>
                  <a:gd name="T4" fmla="*/ 199 w 511"/>
                  <a:gd name="T5" fmla="*/ 28 h 368"/>
                  <a:gd name="T6" fmla="*/ 0 w 511"/>
                  <a:gd name="T7" fmla="*/ 57 h 368"/>
                  <a:gd name="T8" fmla="*/ 85 w 511"/>
                  <a:gd name="T9" fmla="*/ 113 h 368"/>
                  <a:gd name="T10" fmla="*/ 114 w 511"/>
                  <a:gd name="T11" fmla="*/ 340 h 368"/>
                  <a:gd name="T12" fmla="*/ 171 w 511"/>
                  <a:gd name="T13" fmla="*/ 340 h 368"/>
                  <a:gd name="T14" fmla="*/ 227 w 511"/>
                  <a:gd name="T15" fmla="*/ 368 h 368"/>
                  <a:gd name="T16" fmla="*/ 284 w 511"/>
                  <a:gd name="T17" fmla="*/ 312 h 368"/>
                  <a:gd name="T18" fmla="*/ 369 w 511"/>
                  <a:gd name="T19" fmla="*/ 312 h 368"/>
                  <a:gd name="T20" fmla="*/ 341 w 511"/>
                  <a:gd name="T21" fmla="*/ 368 h 368"/>
                  <a:gd name="T22" fmla="*/ 397 w 511"/>
                  <a:gd name="T23" fmla="*/ 368 h 368"/>
                  <a:gd name="T24" fmla="*/ 511 w 511"/>
                  <a:gd name="T25" fmla="*/ 170 h 368"/>
                  <a:gd name="T26" fmla="*/ 482 w 511"/>
                  <a:gd name="T27" fmla="*/ 113 h 368"/>
                  <a:gd name="T28" fmla="*/ 454 w 511"/>
                  <a:gd name="T29" fmla="*/ 28 h 368"/>
                  <a:gd name="T30" fmla="*/ 454 w 511"/>
                  <a:gd name="T31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11" h="368">
                    <a:moveTo>
                      <a:pt x="454" y="0"/>
                    </a:moveTo>
                    <a:lnTo>
                      <a:pt x="426" y="28"/>
                    </a:lnTo>
                    <a:lnTo>
                      <a:pt x="199" y="28"/>
                    </a:lnTo>
                    <a:lnTo>
                      <a:pt x="0" y="57"/>
                    </a:lnTo>
                    <a:lnTo>
                      <a:pt x="85" y="113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227" y="368"/>
                    </a:lnTo>
                    <a:lnTo>
                      <a:pt x="284" y="312"/>
                    </a:lnTo>
                    <a:lnTo>
                      <a:pt x="369" y="312"/>
                    </a:lnTo>
                    <a:lnTo>
                      <a:pt x="341" y="368"/>
                    </a:lnTo>
                    <a:lnTo>
                      <a:pt x="397" y="368"/>
                    </a:lnTo>
                    <a:lnTo>
                      <a:pt x="511" y="170"/>
                    </a:lnTo>
                    <a:lnTo>
                      <a:pt x="482" y="113"/>
                    </a:lnTo>
                    <a:lnTo>
                      <a:pt x="454" y="28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75" name="Freeform 315"/>
              <p:cNvSpPr>
                <a:spLocks/>
              </p:cNvSpPr>
              <p:nvPr/>
            </p:nvSpPr>
            <p:spPr bwMode="auto">
              <a:xfrm>
                <a:off x="2117" y="2473"/>
                <a:ext cx="255" cy="255"/>
              </a:xfrm>
              <a:custGeom>
                <a:avLst/>
                <a:gdLst>
                  <a:gd name="T0" fmla="*/ 227 w 255"/>
                  <a:gd name="T1" fmla="*/ 56 h 255"/>
                  <a:gd name="T2" fmla="*/ 255 w 255"/>
                  <a:gd name="T3" fmla="*/ 0 h 255"/>
                  <a:gd name="T4" fmla="*/ 170 w 255"/>
                  <a:gd name="T5" fmla="*/ 0 h 255"/>
                  <a:gd name="T6" fmla="*/ 113 w 255"/>
                  <a:gd name="T7" fmla="*/ 56 h 255"/>
                  <a:gd name="T8" fmla="*/ 57 w 255"/>
                  <a:gd name="T9" fmla="*/ 28 h 255"/>
                  <a:gd name="T10" fmla="*/ 0 w 255"/>
                  <a:gd name="T11" fmla="*/ 28 h 255"/>
                  <a:gd name="T12" fmla="*/ 28 w 255"/>
                  <a:gd name="T13" fmla="*/ 142 h 255"/>
                  <a:gd name="T14" fmla="*/ 57 w 255"/>
                  <a:gd name="T15" fmla="*/ 198 h 255"/>
                  <a:gd name="T16" fmla="*/ 113 w 255"/>
                  <a:gd name="T17" fmla="*/ 170 h 255"/>
                  <a:gd name="T18" fmla="*/ 85 w 255"/>
                  <a:gd name="T19" fmla="*/ 227 h 255"/>
                  <a:gd name="T20" fmla="*/ 113 w 255"/>
                  <a:gd name="T21" fmla="*/ 255 h 255"/>
                  <a:gd name="T22" fmla="*/ 170 w 255"/>
                  <a:gd name="T23" fmla="*/ 227 h 255"/>
                  <a:gd name="T24" fmla="*/ 255 w 255"/>
                  <a:gd name="T25" fmla="*/ 113 h 255"/>
                  <a:gd name="T26" fmla="*/ 255 w 255"/>
                  <a:gd name="T27" fmla="*/ 56 h 255"/>
                  <a:gd name="T28" fmla="*/ 227 w 255"/>
                  <a:gd name="T29" fmla="*/ 5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5" h="255">
                    <a:moveTo>
                      <a:pt x="227" y="56"/>
                    </a:moveTo>
                    <a:lnTo>
                      <a:pt x="255" y="0"/>
                    </a:lnTo>
                    <a:lnTo>
                      <a:pt x="170" y="0"/>
                    </a:lnTo>
                    <a:lnTo>
                      <a:pt x="113" y="56"/>
                    </a:lnTo>
                    <a:lnTo>
                      <a:pt x="57" y="28"/>
                    </a:lnTo>
                    <a:lnTo>
                      <a:pt x="0" y="28"/>
                    </a:lnTo>
                    <a:lnTo>
                      <a:pt x="28" y="142"/>
                    </a:lnTo>
                    <a:lnTo>
                      <a:pt x="57" y="198"/>
                    </a:lnTo>
                    <a:lnTo>
                      <a:pt x="113" y="170"/>
                    </a:lnTo>
                    <a:lnTo>
                      <a:pt x="85" y="227"/>
                    </a:lnTo>
                    <a:lnTo>
                      <a:pt x="113" y="255"/>
                    </a:lnTo>
                    <a:lnTo>
                      <a:pt x="170" y="227"/>
                    </a:lnTo>
                    <a:lnTo>
                      <a:pt x="255" y="113"/>
                    </a:lnTo>
                    <a:lnTo>
                      <a:pt x="255" y="56"/>
                    </a:lnTo>
                    <a:lnTo>
                      <a:pt x="227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76" name="Freeform 316"/>
              <p:cNvSpPr>
                <a:spLocks/>
              </p:cNvSpPr>
              <p:nvPr/>
            </p:nvSpPr>
            <p:spPr bwMode="auto">
              <a:xfrm>
                <a:off x="2287" y="2246"/>
                <a:ext cx="652" cy="794"/>
              </a:xfrm>
              <a:custGeom>
                <a:avLst/>
                <a:gdLst>
                  <a:gd name="T0" fmla="*/ 0 w 652"/>
                  <a:gd name="T1" fmla="*/ 454 h 794"/>
                  <a:gd name="T2" fmla="*/ 198 w 652"/>
                  <a:gd name="T3" fmla="*/ 567 h 794"/>
                  <a:gd name="T4" fmla="*/ 198 w 652"/>
                  <a:gd name="T5" fmla="*/ 737 h 794"/>
                  <a:gd name="T6" fmla="*/ 397 w 652"/>
                  <a:gd name="T7" fmla="*/ 794 h 794"/>
                  <a:gd name="T8" fmla="*/ 425 w 652"/>
                  <a:gd name="T9" fmla="*/ 737 h 794"/>
                  <a:gd name="T10" fmla="*/ 454 w 652"/>
                  <a:gd name="T11" fmla="*/ 794 h 794"/>
                  <a:gd name="T12" fmla="*/ 482 w 652"/>
                  <a:gd name="T13" fmla="*/ 737 h 794"/>
                  <a:gd name="T14" fmla="*/ 595 w 652"/>
                  <a:gd name="T15" fmla="*/ 765 h 794"/>
                  <a:gd name="T16" fmla="*/ 652 w 652"/>
                  <a:gd name="T17" fmla="*/ 709 h 794"/>
                  <a:gd name="T18" fmla="*/ 652 w 652"/>
                  <a:gd name="T19" fmla="*/ 680 h 794"/>
                  <a:gd name="T20" fmla="*/ 567 w 652"/>
                  <a:gd name="T21" fmla="*/ 624 h 794"/>
                  <a:gd name="T22" fmla="*/ 567 w 652"/>
                  <a:gd name="T23" fmla="*/ 539 h 794"/>
                  <a:gd name="T24" fmla="*/ 595 w 652"/>
                  <a:gd name="T25" fmla="*/ 510 h 794"/>
                  <a:gd name="T26" fmla="*/ 595 w 652"/>
                  <a:gd name="T27" fmla="*/ 397 h 794"/>
                  <a:gd name="T28" fmla="*/ 567 w 652"/>
                  <a:gd name="T29" fmla="*/ 369 h 794"/>
                  <a:gd name="T30" fmla="*/ 624 w 652"/>
                  <a:gd name="T31" fmla="*/ 312 h 794"/>
                  <a:gd name="T32" fmla="*/ 624 w 652"/>
                  <a:gd name="T33" fmla="*/ 255 h 794"/>
                  <a:gd name="T34" fmla="*/ 567 w 652"/>
                  <a:gd name="T35" fmla="*/ 198 h 794"/>
                  <a:gd name="T36" fmla="*/ 567 w 652"/>
                  <a:gd name="T37" fmla="*/ 170 h 794"/>
                  <a:gd name="T38" fmla="*/ 482 w 652"/>
                  <a:gd name="T39" fmla="*/ 170 h 794"/>
                  <a:gd name="T40" fmla="*/ 482 w 652"/>
                  <a:gd name="T41" fmla="*/ 142 h 794"/>
                  <a:gd name="T42" fmla="*/ 539 w 652"/>
                  <a:gd name="T43" fmla="*/ 85 h 794"/>
                  <a:gd name="T44" fmla="*/ 539 w 652"/>
                  <a:gd name="T45" fmla="*/ 57 h 794"/>
                  <a:gd name="T46" fmla="*/ 482 w 652"/>
                  <a:gd name="T47" fmla="*/ 28 h 794"/>
                  <a:gd name="T48" fmla="*/ 425 w 652"/>
                  <a:gd name="T49" fmla="*/ 28 h 794"/>
                  <a:gd name="T50" fmla="*/ 368 w 652"/>
                  <a:gd name="T51" fmla="*/ 0 h 794"/>
                  <a:gd name="T52" fmla="*/ 198 w 652"/>
                  <a:gd name="T53" fmla="*/ 28 h 794"/>
                  <a:gd name="T54" fmla="*/ 227 w 652"/>
                  <a:gd name="T55" fmla="*/ 85 h 794"/>
                  <a:gd name="T56" fmla="*/ 113 w 652"/>
                  <a:gd name="T57" fmla="*/ 283 h 794"/>
                  <a:gd name="T58" fmla="*/ 85 w 652"/>
                  <a:gd name="T59" fmla="*/ 283 h 794"/>
                  <a:gd name="T60" fmla="*/ 85 w 652"/>
                  <a:gd name="T61" fmla="*/ 340 h 794"/>
                  <a:gd name="T62" fmla="*/ 0 w 652"/>
                  <a:gd name="T63" fmla="*/ 45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52" h="794">
                    <a:moveTo>
                      <a:pt x="0" y="454"/>
                    </a:moveTo>
                    <a:lnTo>
                      <a:pt x="198" y="567"/>
                    </a:lnTo>
                    <a:lnTo>
                      <a:pt x="198" y="737"/>
                    </a:lnTo>
                    <a:lnTo>
                      <a:pt x="397" y="794"/>
                    </a:lnTo>
                    <a:lnTo>
                      <a:pt x="425" y="737"/>
                    </a:lnTo>
                    <a:lnTo>
                      <a:pt x="454" y="794"/>
                    </a:lnTo>
                    <a:lnTo>
                      <a:pt x="482" y="737"/>
                    </a:lnTo>
                    <a:lnTo>
                      <a:pt x="595" y="765"/>
                    </a:lnTo>
                    <a:lnTo>
                      <a:pt x="652" y="709"/>
                    </a:lnTo>
                    <a:lnTo>
                      <a:pt x="652" y="680"/>
                    </a:lnTo>
                    <a:lnTo>
                      <a:pt x="567" y="624"/>
                    </a:lnTo>
                    <a:lnTo>
                      <a:pt x="567" y="539"/>
                    </a:lnTo>
                    <a:lnTo>
                      <a:pt x="595" y="510"/>
                    </a:lnTo>
                    <a:lnTo>
                      <a:pt x="595" y="397"/>
                    </a:lnTo>
                    <a:lnTo>
                      <a:pt x="567" y="369"/>
                    </a:lnTo>
                    <a:lnTo>
                      <a:pt x="624" y="312"/>
                    </a:lnTo>
                    <a:lnTo>
                      <a:pt x="624" y="255"/>
                    </a:lnTo>
                    <a:lnTo>
                      <a:pt x="567" y="198"/>
                    </a:lnTo>
                    <a:lnTo>
                      <a:pt x="567" y="170"/>
                    </a:lnTo>
                    <a:lnTo>
                      <a:pt x="482" y="170"/>
                    </a:lnTo>
                    <a:lnTo>
                      <a:pt x="482" y="142"/>
                    </a:lnTo>
                    <a:lnTo>
                      <a:pt x="539" y="85"/>
                    </a:lnTo>
                    <a:lnTo>
                      <a:pt x="539" y="57"/>
                    </a:lnTo>
                    <a:lnTo>
                      <a:pt x="482" y="28"/>
                    </a:lnTo>
                    <a:lnTo>
                      <a:pt x="425" y="28"/>
                    </a:lnTo>
                    <a:lnTo>
                      <a:pt x="368" y="0"/>
                    </a:lnTo>
                    <a:lnTo>
                      <a:pt x="198" y="28"/>
                    </a:lnTo>
                    <a:lnTo>
                      <a:pt x="227" y="85"/>
                    </a:lnTo>
                    <a:lnTo>
                      <a:pt x="113" y="283"/>
                    </a:lnTo>
                    <a:lnTo>
                      <a:pt x="85" y="283"/>
                    </a:lnTo>
                    <a:lnTo>
                      <a:pt x="85" y="340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77" name="Freeform 317"/>
              <p:cNvSpPr>
                <a:spLocks/>
              </p:cNvSpPr>
              <p:nvPr/>
            </p:nvSpPr>
            <p:spPr bwMode="auto">
              <a:xfrm>
                <a:off x="2854" y="2501"/>
                <a:ext cx="170" cy="425"/>
              </a:xfrm>
              <a:custGeom>
                <a:avLst/>
                <a:gdLst>
                  <a:gd name="T0" fmla="*/ 170 w 170"/>
                  <a:gd name="T1" fmla="*/ 57 h 425"/>
                  <a:gd name="T2" fmla="*/ 113 w 170"/>
                  <a:gd name="T3" fmla="*/ 0 h 425"/>
                  <a:gd name="T4" fmla="*/ 57 w 170"/>
                  <a:gd name="T5" fmla="*/ 0 h 425"/>
                  <a:gd name="T6" fmla="*/ 57 w 170"/>
                  <a:gd name="T7" fmla="*/ 57 h 425"/>
                  <a:gd name="T8" fmla="*/ 0 w 170"/>
                  <a:gd name="T9" fmla="*/ 114 h 425"/>
                  <a:gd name="T10" fmla="*/ 28 w 170"/>
                  <a:gd name="T11" fmla="*/ 142 h 425"/>
                  <a:gd name="T12" fmla="*/ 28 w 170"/>
                  <a:gd name="T13" fmla="*/ 255 h 425"/>
                  <a:gd name="T14" fmla="*/ 0 w 170"/>
                  <a:gd name="T15" fmla="*/ 284 h 425"/>
                  <a:gd name="T16" fmla="*/ 0 w 170"/>
                  <a:gd name="T17" fmla="*/ 369 h 425"/>
                  <a:gd name="T18" fmla="*/ 85 w 170"/>
                  <a:gd name="T19" fmla="*/ 425 h 425"/>
                  <a:gd name="T20" fmla="*/ 142 w 170"/>
                  <a:gd name="T21" fmla="*/ 397 h 425"/>
                  <a:gd name="T22" fmla="*/ 142 w 170"/>
                  <a:gd name="T23" fmla="*/ 284 h 425"/>
                  <a:gd name="T24" fmla="*/ 170 w 170"/>
                  <a:gd name="T25" fmla="*/ 227 h 425"/>
                  <a:gd name="T26" fmla="*/ 142 w 170"/>
                  <a:gd name="T27" fmla="*/ 142 h 425"/>
                  <a:gd name="T28" fmla="*/ 142 w 170"/>
                  <a:gd name="T29" fmla="*/ 85 h 425"/>
                  <a:gd name="T30" fmla="*/ 170 w 170"/>
                  <a:gd name="T31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0" h="425">
                    <a:moveTo>
                      <a:pt x="170" y="57"/>
                    </a:moveTo>
                    <a:lnTo>
                      <a:pt x="113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114"/>
                    </a:lnTo>
                    <a:lnTo>
                      <a:pt x="28" y="142"/>
                    </a:lnTo>
                    <a:lnTo>
                      <a:pt x="28" y="255"/>
                    </a:lnTo>
                    <a:lnTo>
                      <a:pt x="0" y="284"/>
                    </a:lnTo>
                    <a:lnTo>
                      <a:pt x="0" y="369"/>
                    </a:lnTo>
                    <a:lnTo>
                      <a:pt x="85" y="425"/>
                    </a:lnTo>
                    <a:lnTo>
                      <a:pt x="142" y="397"/>
                    </a:lnTo>
                    <a:lnTo>
                      <a:pt x="142" y="284"/>
                    </a:lnTo>
                    <a:lnTo>
                      <a:pt x="170" y="227"/>
                    </a:lnTo>
                    <a:lnTo>
                      <a:pt x="142" y="142"/>
                    </a:lnTo>
                    <a:lnTo>
                      <a:pt x="142" y="85"/>
                    </a:lnTo>
                    <a:lnTo>
                      <a:pt x="17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83" name="Freeform 323"/>
              <p:cNvSpPr>
                <a:spLocks/>
              </p:cNvSpPr>
              <p:nvPr/>
            </p:nvSpPr>
            <p:spPr bwMode="auto">
              <a:xfrm>
                <a:off x="5150" y="1877"/>
                <a:ext cx="511" cy="567"/>
              </a:xfrm>
              <a:custGeom>
                <a:avLst/>
                <a:gdLst>
                  <a:gd name="T0" fmla="*/ 57 w 511"/>
                  <a:gd name="T1" fmla="*/ 114 h 567"/>
                  <a:gd name="T2" fmla="*/ 85 w 511"/>
                  <a:gd name="T3" fmla="*/ 227 h 567"/>
                  <a:gd name="T4" fmla="*/ 0 w 511"/>
                  <a:gd name="T5" fmla="*/ 227 h 567"/>
                  <a:gd name="T6" fmla="*/ 29 w 511"/>
                  <a:gd name="T7" fmla="*/ 284 h 567"/>
                  <a:gd name="T8" fmla="*/ 85 w 511"/>
                  <a:gd name="T9" fmla="*/ 284 h 567"/>
                  <a:gd name="T10" fmla="*/ 142 w 511"/>
                  <a:gd name="T11" fmla="*/ 341 h 567"/>
                  <a:gd name="T12" fmla="*/ 142 w 511"/>
                  <a:gd name="T13" fmla="*/ 397 h 567"/>
                  <a:gd name="T14" fmla="*/ 170 w 511"/>
                  <a:gd name="T15" fmla="*/ 426 h 567"/>
                  <a:gd name="T16" fmla="*/ 142 w 511"/>
                  <a:gd name="T17" fmla="*/ 482 h 567"/>
                  <a:gd name="T18" fmla="*/ 170 w 511"/>
                  <a:gd name="T19" fmla="*/ 511 h 567"/>
                  <a:gd name="T20" fmla="*/ 284 w 511"/>
                  <a:gd name="T21" fmla="*/ 482 h 567"/>
                  <a:gd name="T22" fmla="*/ 369 w 511"/>
                  <a:gd name="T23" fmla="*/ 567 h 567"/>
                  <a:gd name="T24" fmla="*/ 425 w 511"/>
                  <a:gd name="T25" fmla="*/ 539 h 567"/>
                  <a:gd name="T26" fmla="*/ 511 w 511"/>
                  <a:gd name="T27" fmla="*/ 482 h 567"/>
                  <a:gd name="T28" fmla="*/ 425 w 511"/>
                  <a:gd name="T29" fmla="*/ 426 h 567"/>
                  <a:gd name="T30" fmla="*/ 425 w 511"/>
                  <a:gd name="T31" fmla="*/ 341 h 567"/>
                  <a:gd name="T32" fmla="*/ 340 w 511"/>
                  <a:gd name="T33" fmla="*/ 256 h 567"/>
                  <a:gd name="T34" fmla="*/ 284 w 511"/>
                  <a:gd name="T35" fmla="*/ 57 h 567"/>
                  <a:gd name="T36" fmla="*/ 199 w 511"/>
                  <a:gd name="T37" fmla="*/ 0 h 567"/>
                  <a:gd name="T38" fmla="*/ 57 w 511"/>
                  <a:gd name="T39" fmla="*/ 11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11" h="567">
                    <a:moveTo>
                      <a:pt x="57" y="114"/>
                    </a:moveTo>
                    <a:lnTo>
                      <a:pt x="85" y="227"/>
                    </a:lnTo>
                    <a:lnTo>
                      <a:pt x="0" y="227"/>
                    </a:lnTo>
                    <a:lnTo>
                      <a:pt x="29" y="284"/>
                    </a:lnTo>
                    <a:lnTo>
                      <a:pt x="85" y="284"/>
                    </a:lnTo>
                    <a:lnTo>
                      <a:pt x="142" y="341"/>
                    </a:lnTo>
                    <a:lnTo>
                      <a:pt x="142" y="397"/>
                    </a:lnTo>
                    <a:lnTo>
                      <a:pt x="170" y="426"/>
                    </a:lnTo>
                    <a:lnTo>
                      <a:pt x="142" y="482"/>
                    </a:lnTo>
                    <a:lnTo>
                      <a:pt x="170" y="511"/>
                    </a:lnTo>
                    <a:lnTo>
                      <a:pt x="284" y="482"/>
                    </a:lnTo>
                    <a:lnTo>
                      <a:pt x="369" y="567"/>
                    </a:lnTo>
                    <a:lnTo>
                      <a:pt x="425" y="539"/>
                    </a:lnTo>
                    <a:lnTo>
                      <a:pt x="511" y="482"/>
                    </a:lnTo>
                    <a:lnTo>
                      <a:pt x="425" y="426"/>
                    </a:lnTo>
                    <a:lnTo>
                      <a:pt x="425" y="341"/>
                    </a:lnTo>
                    <a:lnTo>
                      <a:pt x="340" y="256"/>
                    </a:lnTo>
                    <a:lnTo>
                      <a:pt x="284" y="57"/>
                    </a:lnTo>
                    <a:lnTo>
                      <a:pt x="199" y="0"/>
                    </a:lnTo>
                    <a:lnTo>
                      <a:pt x="57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84" name="Freeform 324"/>
              <p:cNvSpPr>
                <a:spLocks/>
              </p:cNvSpPr>
              <p:nvPr/>
            </p:nvSpPr>
            <p:spPr bwMode="auto">
              <a:xfrm>
                <a:off x="4498" y="1622"/>
                <a:ext cx="851" cy="511"/>
              </a:xfrm>
              <a:custGeom>
                <a:avLst/>
                <a:gdLst>
                  <a:gd name="T0" fmla="*/ 0 w 851"/>
                  <a:gd name="T1" fmla="*/ 426 h 511"/>
                  <a:gd name="T2" fmla="*/ 57 w 851"/>
                  <a:gd name="T3" fmla="*/ 511 h 511"/>
                  <a:gd name="T4" fmla="*/ 284 w 851"/>
                  <a:gd name="T5" fmla="*/ 454 h 511"/>
                  <a:gd name="T6" fmla="*/ 312 w 851"/>
                  <a:gd name="T7" fmla="*/ 397 h 511"/>
                  <a:gd name="T8" fmla="*/ 397 w 851"/>
                  <a:gd name="T9" fmla="*/ 397 h 511"/>
                  <a:gd name="T10" fmla="*/ 425 w 851"/>
                  <a:gd name="T11" fmla="*/ 426 h 511"/>
                  <a:gd name="T12" fmla="*/ 567 w 851"/>
                  <a:gd name="T13" fmla="*/ 369 h 511"/>
                  <a:gd name="T14" fmla="*/ 652 w 851"/>
                  <a:gd name="T15" fmla="*/ 397 h 511"/>
                  <a:gd name="T16" fmla="*/ 709 w 851"/>
                  <a:gd name="T17" fmla="*/ 369 h 511"/>
                  <a:gd name="T18" fmla="*/ 851 w 851"/>
                  <a:gd name="T19" fmla="*/ 255 h 511"/>
                  <a:gd name="T20" fmla="*/ 766 w 851"/>
                  <a:gd name="T21" fmla="*/ 170 h 511"/>
                  <a:gd name="T22" fmla="*/ 766 w 851"/>
                  <a:gd name="T23" fmla="*/ 85 h 511"/>
                  <a:gd name="T24" fmla="*/ 737 w 851"/>
                  <a:gd name="T25" fmla="*/ 57 h 511"/>
                  <a:gd name="T26" fmla="*/ 681 w 851"/>
                  <a:gd name="T27" fmla="*/ 85 h 511"/>
                  <a:gd name="T28" fmla="*/ 652 w 851"/>
                  <a:gd name="T29" fmla="*/ 57 h 511"/>
                  <a:gd name="T30" fmla="*/ 624 w 851"/>
                  <a:gd name="T31" fmla="*/ 57 h 511"/>
                  <a:gd name="T32" fmla="*/ 624 w 851"/>
                  <a:gd name="T33" fmla="*/ 114 h 511"/>
                  <a:gd name="T34" fmla="*/ 567 w 851"/>
                  <a:gd name="T35" fmla="*/ 85 h 511"/>
                  <a:gd name="T36" fmla="*/ 539 w 851"/>
                  <a:gd name="T37" fmla="*/ 114 h 511"/>
                  <a:gd name="T38" fmla="*/ 454 w 851"/>
                  <a:gd name="T39" fmla="*/ 114 h 511"/>
                  <a:gd name="T40" fmla="*/ 425 w 851"/>
                  <a:gd name="T41" fmla="*/ 85 h 511"/>
                  <a:gd name="T42" fmla="*/ 397 w 851"/>
                  <a:gd name="T43" fmla="*/ 114 h 511"/>
                  <a:gd name="T44" fmla="*/ 340 w 851"/>
                  <a:gd name="T45" fmla="*/ 0 h 511"/>
                  <a:gd name="T46" fmla="*/ 312 w 851"/>
                  <a:gd name="T47" fmla="*/ 0 h 511"/>
                  <a:gd name="T48" fmla="*/ 284 w 851"/>
                  <a:gd name="T49" fmla="*/ 85 h 511"/>
                  <a:gd name="T50" fmla="*/ 255 w 851"/>
                  <a:gd name="T51" fmla="*/ 29 h 511"/>
                  <a:gd name="T52" fmla="*/ 170 w 851"/>
                  <a:gd name="T53" fmla="*/ 29 h 511"/>
                  <a:gd name="T54" fmla="*/ 170 w 851"/>
                  <a:gd name="T55" fmla="*/ 114 h 511"/>
                  <a:gd name="T56" fmla="*/ 114 w 851"/>
                  <a:gd name="T57" fmla="*/ 114 h 511"/>
                  <a:gd name="T58" fmla="*/ 114 w 851"/>
                  <a:gd name="T59" fmla="*/ 142 h 511"/>
                  <a:gd name="T60" fmla="*/ 57 w 851"/>
                  <a:gd name="T61" fmla="*/ 255 h 511"/>
                  <a:gd name="T62" fmla="*/ 85 w 851"/>
                  <a:gd name="T63" fmla="*/ 284 h 511"/>
                  <a:gd name="T64" fmla="*/ 57 w 851"/>
                  <a:gd name="T65" fmla="*/ 397 h 511"/>
                  <a:gd name="T66" fmla="*/ 0 w 851"/>
                  <a:gd name="T67" fmla="*/ 426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51" h="511">
                    <a:moveTo>
                      <a:pt x="0" y="426"/>
                    </a:moveTo>
                    <a:lnTo>
                      <a:pt x="57" y="511"/>
                    </a:lnTo>
                    <a:lnTo>
                      <a:pt x="284" y="454"/>
                    </a:lnTo>
                    <a:lnTo>
                      <a:pt x="312" y="397"/>
                    </a:lnTo>
                    <a:lnTo>
                      <a:pt x="397" y="397"/>
                    </a:lnTo>
                    <a:lnTo>
                      <a:pt x="425" y="426"/>
                    </a:lnTo>
                    <a:lnTo>
                      <a:pt x="567" y="369"/>
                    </a:lnTo>
                    <a:lnTo>
                      <a:pt x="652" y="397"/>
                    </a:lnTo>
                    <a:lnTo>
                      <a:pt x="709" y="369"/>
                    </a:lnTo>
                    <a:lnTo>
                      <a:pt x="851" y="255"/>
                    </a:lnTo>
                    <a:lnTo>
                      <a:pt x="766" y="170"/>
                    </a:lnTo>
                    <a:lnTo>
                      <a:pt x="766" y="85"/>
                    </a:lnTo>
                    <a:lnTo>
                      <a:pt x="737" y="57"/>
                    </a:lnTo>
                    <a:lnTo>
                      <a:pt x="681" y="85"/>
                    </a:lnTo>
                    <a:lnTo>
                      <a:pt x="652" y="57"/>
                    </a:lnTo>
                    <a:lnTo>
                      <a:pt x="624" y="57"/>
                    </a:lnTo>
                    <a:lnTo>
                      <a:pt x="624" y="114"/>
                    </a:lnTo>
                    <a:lnTo>
                      <a:pt x="567" y="85"/>
                    </a:lnTo>
                    <a:lnTo>
                      <a:pt x="539" y="114"/>
                    </a:lnTo>
                    <a:lnTo>
                      <a:pt x="454" y="114"/>
                    </a:lnTo>
                    <a:lnTo>
                      <a:pt x="425" y="85"/>
                    </a:lnTo>
                    <a:lnTo>
                      <a:pt x="397" y="114"/>
                    </a:lnTo>
                    <a:lnTo>
                      <a:pt x="340" y="0"/>
                    </a:lnTo>
                    <a:lnTo>
                      <a:pt x="312" y="0"/>
                    </a:lnTo>
                    <a:lnTo>
                      <a:pt x="284" y="85"/>
                    </a:lnTo>
                    <a:lnTo>
                      <a:pt x="255" y="29"/>
                    </a:lnTo>
                    <a:lnTo>
                      <a:pt x="170" y="29"/>
                    </a:lnTo>
                    <a:lnTo>
                      <a:pt x="170" y="114"/>
                    </a:lnTo>
                    <a:lnTo>
                      <a:pt x="114" y="114"/>
                    </a:lnTo>
                    <a:lnTo>
                      <a:pt x="114" y="142"/>
                    </a:lnTo>
                    <a:lnTo>
                      <a:pt x="57" y="255"/>
                    </a:lnTo>
                    <a:lnTo>
                      <a:pt x="85" y="284"/>
                    </a:lnTo>
                    <a:lnTo>
                      <a:pt x="57" y="397"/>
                    </a:lnTo>
                    <a:lnTo>
                      <a:pt x="0" y="42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85" name="Freeform 325"/>
              <p:cNvSpPr>
                <a:spLocks/>
              </p:cNvSpPr>
              <p:nvPr/>
            </p:nvSpPr>
            <p:spPr bwMode="auto">
              <a:xfrm>
                <a:off x="4441" y="1225"/>
                <a:ext cx="823" cy="511"/>
              </a:xfrm>
              <a:custGeom>
                <a:avLst/>
                <a:gdLst>
                  <a:gd name="T0" fmla="*/ 171 w 823"/>
                  <a:gd name="T1" fmla="*/ 511 h 511"/>
                  <a:gd name="T2" fmla="*/ 142 w 823"/>
                  <a:gd name="T3" fmla="*/ 454 h 511"/>
                  <a:gd name="T4" fmla="*/ 57 w 823"/>
                  <a:gd name="T5" fmla="*/ 397 h 511"/>
                  <a:gd name="T6" fmla="*/ 57 w 823"/>
                  <a:gd name="T7" fmla="*/ 341 h 511"/>
                  <a:gd name="T8" fmla="*/ 0 w 823"/>
                  <a:gd name="T9" fmla="*/ 284 h 511"/>
                  <a:gd name="T10" fmla="*/ 29 w 823"/>
                  <a:gd name="T11" fmla="*/ 85 h 511"/>
                  <a:gd name="T12" fmla="*/ 142 w 823"/>
                  <a:gd name="T13" fmla="*/ 85 h 511"/>
                  <a:gd name="T14" fmla="*/ 227 w 823"/>
                  <a:gd name="T15" fmla="*/ 57 h 511"/>
                  <a:gd name="T16" fmla="*/ 256 w 823"/>
                  <a:gd name="T17" fmla="*/ 0 h 511"/>
                  <a:gd name="T18" fmla="*/ 454 w 823"/>
                  <a:gd name="T19" fmla="*/ 57 h 511"/>
                  <a:gd name="T20" fmla="*/ 511 w 823"/>
                  <a:gd name="T21" fmla="*/ 29 h 511"/>
                  <a:gd name="T22" fmla="*/ 567 w 823"/>
                  <a:gd name="T23" fmla="*/ 114 h 511"/>
                  <a:gd name="T24" fmla="*/ 681 w 823"/>
                  <a:gd name="T25" fmla="*/ 170 h 511"/>
                  <a:gd name="T26" fmla="*/ 709 w 823"/>
                  <a:gd name="T27" fmla="*/ 227 h 511"/>
                  <a:gd name="T28" fmla="*/ 823 w 823"/>
                  <a:gd name="T29" fmla="*/ 341 h 511"/>
                  <a:gd name="T30" fmla="*/ 794 w 823"/>
                  <a:gd name="T31" fmla="*/ 397 h 511"/>
                  <a:gd name="T32" fmla="*/ 794 w 823"/>
                  <a:gd name="T33" fmla="*/ 454 h 511"/>
                  <a:gd name="T34" fmla="*/ 738 w 823"/>
                  <a:gd name="T35" fmla="*/ 482 h 511"/>
                  <a:gd name="T36" fmla="*/ 709 w 823"/>
                  <a:gd name="T37" fmla="*/ 454 h 511"/>
                  <a:gd name="T38" fmla="*/ 681 w 823"/>
                  <a:gd name="T39" fmla="*/ 454 h 511"/>
                  <a:gd name="T40" fmla="*/ 681 w 823"/>
                  <a:gd name="T41" fmla="*/ 511 h 511"/>
                  <a:gd name="T42" fmla="*/ 624 w 823"/>
                  <a:gd name="T43" fmla="*/ 482 h 511"/>
                  <a:gd name="T44" fmla="*/ 596 w 823"/>
                  <a:gd name="T45" fmla="*/ 511 h 511"/>
                  <a:gd name="T46" fmla="*/ 511 w 823"/>
                  <a:gd name="T47" fmla="*/ 511 h 511"/>
                  <a:gd name="T48" fmla="*/ 482 w 823"/>
                  <a:gd name="T49" fmla="*/ 482 h 511"/>
                  <a:gd name="T50" fmla="*/ 454 w 823"/>
                  <a:gd name="T51" fmla="*/ 511 h 511"/>
                  <a:gd name="T52" fmla="*/ 397 w 823"/>
                  <a:gd name="T53" fmla="*/ 397 h 511"/>
                  <a:gd name="T54" fmla="*/ 369 w 823"/>
                  <a:gd name="T55" fmla="*/ 397 h 511"/>
                  <a:gd name="T56" fmla="*/ 341 w 823"/>
                  <a:gd name="T57" fmla="*/ 482 h 511"/>
                  <a:gd name="T58" fmla="*/ 312 w 823"/>
                  <a:gd name="T59" fmla="*/ 426 h 511"/>
                  <a:gd name="T60" fmla="*/ 227 w 823"/>
                  <a:gd name="T61" fmla="*/ 426 h 511"/>
                  <a:gd name="T62" fmla="*/ 227 w 823"/>
                  <a:gd name="T63" fmla="*/ 511 h 511"/>
                  <a:gd name="T64" fmla="*/ 171 w 823"/>
                  <a:gd name="T65" fmla="*/ 51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3" h="511">
                    <a:moveTo>
                      <a:pt x="171" y="511"/>
                    </a:moveTo>
                    <a:lnTo>
                      <a:pt x="142" y="454"/>
                    </a:lnTo>
                    <a:lnTo>
                      <a:pt x="57" y="397"/>
                    </a:lnTo>
                    <a:lnTo>
                      <a:pt x="57" y="341"/>
                    </a:lnTo>
                    <a:lnTo>
                      <a:pt x="0" y="284"/>
                    </a:lnTo>
                    <a:lnTo>
                      <a:pt x="29" y="85"/>
                    </a:lnTo>
                    <a:lnTo>
                      <a:pt x="142" y="85"/>
                    </a:lnTo>
                    <a:lnTo>
                      <a:pt x="227" y="57"/>
                    </a:lnTo>
                    <a:lnTo>
                      <a:pt x="256" y="0"/>
                    </a:lnTo>
                    <a:lnTo>
                      <a:pt x="454" y="57"/>
                    </a:lnTo>
                    <a:lnTo>
                      <a:pt x="511" y="29"/>
                    </a:lnTo>
                    <a:lnTo>
                      <a:pt x="567" y="114"/>
                    </a:lnTo>
                    <a:lnTo>
                      <a:pt x="681" y="170"/>
                    </a:lnTo>
                    <a:lnTo>
                      <a:pt x="709" y="227"/>
                    </a:lnTo>
                    <a:lnTo>
                      <a:pt x="823" y="341"/>
                    </a:lnTo>
                    <a:lnTo>
                      <a:pt x="794" y="397"/>
                    </a:lnTo>
                    <a:lnTo>
                      <a:pt x="794" y="454"/>
                    </a:lnTo>
                    <a:lnTo>
                      <a:pt x="738" y="482"/>
                    </a:lnTo>
                    <a:lnTo>
                      <a:pt x="709" y="454"/>
                    </a:lnTo>
                    <a:lnTo>
                      <a:pt x="681" y="454"/>
                    </a:lnTo>
                    <a:lnTo>
                      <a:pt x="681" y="511"/>
                    </a:lnTo>
                    <a:lnTo>
                      <a:pt x="624" y="482"/>
                    </a:lnTo>
                    <a:lnTo>
                      <a:pt x="596" y="511"/>
                    </a:lnTo>
                    <a:lnTo>
                      <a:pt x="511" y="511"/>
                    </a:lnTo>
                    <a:lnTo>
                      <a:pt x="482" y="482"/>
                    </a:lnTo>
                    <a:lnTo>
                      <a:pt x="454" y="511"/>
                    </a:lnTo>
                    <a:lnTo>
                      <a:pt x="397" y="397"/>
                    </a:lnTo>
                    <a:lnTo>
                      <a:pt x="369" y="397"/>
                    </a:lnTo>
                    <a:lnTo>
                      <a:pt x="341" y="482"/>
                    </a:lnTo>
                    <a:lnTo>
                      <a:pt x="312" y="426"/>
                    </a:lnTo>
                    <a:lnTo>
                      <a:pt x="227" y="426"/>
                    </a:lnTo>
                    <a:lnTo>
                      <a:pt x="227" y="511"/>
                    </a:lnTo>
                    <a:lnTo>
                      <a:pt x="171" y="51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9" name="グループ化 58"/>
            <p:cNvGrpSpPr/>
            <p:nvPr/>
          </p:nvGrpSpPr>
          <p:grpSpPr>
            <a:xfrm>
              <a:off x="4477385" y="4331073"/>
              <a:ext cx="1381602" cy="1622439"/>
              <a:chOff x="4477385" y="4331073"/>
              <a:chExt cx="1381602" cy="1622439"/>
            </a:xfrm>
          </p:grpSpPr>
          <p:sp>
            <p:nvSpPr>
              <p:cNvPr id="60" name="正方形/長方形 59"/>
              <p:cNvSpPr/>
              <p:nvPr/>
            </p:nvSpPr>
            <p:spPr>
              <a:xfrm>
                <a:off x="4988243" y="516911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4477385" y="4996677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4800600" y="433107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5366544" y="4828139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4863307" y="567651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</p:grpSp>
        <p:grpSp>
          <p:nvGrpSpPr>
            <p:cNvPr id="65" name="グループ化 64"/>
            <p:cNvGrpSpPr/>
            <p:nvPr/>
          </p:nvGrpSpPr>
          <p:grpSpPr>
            <a:xfrm>
              <a:off x="429858" y="2172592"/>
              <a:ext cx="8556980" cy="8268803"/>
              <a:chOff x="429858" y="2172592"/>
              <a:chExt cx="8556980" cy="8268803"/>
            </a:xfrm>
          </p:grpSpPr>
          <p:sp>
            <p:nvSpPr>
              <p:cNvPr id="66" name="正方形/長方形 65"/>
              <p:cNvSpPr/>
              <p:nvPr/>
            </p:nvSpPr>
            <p:spPr>
              <a:xfrm>
                <a:off x="2726798" y="755025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上天草市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7356333" y="37473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阿蘇市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6002988" y="65883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美里町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429858" y="760881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苓北町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6949715" y="927143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湯前町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7081158" y="986313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多良木町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5927726" y="9998076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錦町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2846337" y="944403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津奈木町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4645465" y="68581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氷川町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5742834" y="51383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益城町</a:t>
                </a: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5595441" y="60428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甲佐町</a:t>
                </a: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7121745" y="57526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山都町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3637976" y="91009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芦北町</a:t>
                </a: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5846981" y="350595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菊池市</a:t>
                </a: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4401563" y="63636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宇城市</a:t>
                </a: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813595" y="829028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天草市</a:t>
                </a: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3549349" y="30084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南関町</a:t>
                </a: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2917600" y="401447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長洲町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4234657" y="32561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和水町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4342032" y="42070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玉東町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4050153" y="59325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宇土市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5269921" y="42163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合志市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4222176" y="528395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熊本市</a:t>
                </a: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3191888" y="349805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荒尾市</a:t>
                </a: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7320971" y="28545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南小国町</a:t>
                </a: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5257503" y="54643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嘉島町</a:t>
                </a: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6904257" y="85424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水上村</a:t>
                </a: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5073650" y="891238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山江村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5881688" y="560842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御船町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6107113" y="9634894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あさぎり町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5712044" y="80297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五木村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5826344" y="89636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相良村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4441526" y="92599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球磨村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7050088" y="47133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南阿蘇村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8244327" y="46560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高森町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4972051" y="28973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山鹿市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3751702" y="40027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玉名市</a:t>
                </a: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5002652" y="101336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人吉市</a:t>
                </a: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5257503" y="72564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八代市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6276976" y="48514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西原村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8244327" y="337175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産山村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7241754" y="21725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小国町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5624806" y="45203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菊陽町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3067489" y="100727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水俣市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6218677" y="42499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大津町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5492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09550" y="1900238"/>
            <a:ext cx="9182100" cy="8910637"/>
            <a:chOff x="209550" y="1900238"/>
            <a:chExt cx="9182100" cy="8910637"/>
          </a:xfrm>
        </p:grpSpPr>
        <p:grpSp>
          <p:nvGrpSpPr>
            <p:cNvPr id="16711" name="Group 327"/>
            <p:cNvGrpSpPr>
              <a:grpSpLocks/>
            </p:cNvGrpSpPr>
            <p:nvPr/>
          </p:nvGrpSpPr>
          <p:grpSpPr bwMode="auto">
            <a:xfrm>
              <a:off x="209550" y="1900238"/>
              <a:ext cx="9182100" cy="8910637"/>
              <a:chOff x="132" y="1197"/>
              <a:chExt cx="5784" cy="5613"/>
            </a:xfrm>
          </p:grpSpPr>
          <p:sp>
            <p:nvSpPr>
              <p:cNvPr id="16643" name="Freeform 259"/>
              <p:cNvSpPr>
                <a:spLocks/>
              </p:cNvSpPr>
              <p:nvPr/>
            </p:nvSpPr>
            <p:spPr bwMode="auto">
              <a:xfrm>
                <a:off x="4442" y="1197"/>
                <a:ext cx="793" cy="567"/>
              </a:xfrm>
              <a:custGeom>
                <a:avLst/>
                <a:gdLst>
                  <a:gd name="T0" fmla="*/ 793 w 793"/>
                  <a:gd name="T1" fmla="*/ 510 h 567"/>
                  <a:gd name="T2" fmla="*/ 680 w 793"/>
                  <a:gd name="T3" fmla="*/ 510 h 567"/>
                  <a:gd name="T4" fmla="*/ 680 w 793"/>
                  <a:gd name="T5" fmla="*/ 567 h 567"/>
                  <a:gd name="T6" fmla="*/ 453 w 793"/>
                  <a:gd name="T7" fmla="*/ 567 h 567"/>
                  <a:gd name="T8" fmla="*/ 453 w 793"/>
                  <a:gd name="T9" fmla="*/ 510 h 567"/>
                  <a:gd name="T10" fmla="*/ 396 w 793"/>
                  <a:gd name="T11" fmla="*/ 510 h 567"/>
                  <a:gd name="T12" fmla="*/ 396 w 793"/>
                  <a:gd name="T13" fmla="*/ 454 h 567"/>
                  <a:gd name="T14" fmla="*/ 226 w 793"/>
                  <a:gd name="T15" fmla="*/ 454 h 567"/>
                  <a:gd name="T16" fmla="*/ 226 w 793"/>
                  <a:gd name="T17" fmla="*/ 510 h 567"/>
                  <a:gd name="T18" fmla="*/ 113 w 793"/>
                  <a:gd name="T19" fmla="*/ 510 h 567"/>
                  <a:gd name="T20" fmla="*/ 113 w 793"/>
                  <a:gd name="T21" fmla="*/ 454 h 567"/>
                  <a:gd name="T22" fmla="*/ 56 w 793"/>
                  <a:gd name="T23" fmla="*/ 454 h 567"/>
                  <a:gd name="T24" fmla="*/ 56 w 793"/>
                  <a:gd name="T25" fmla="*/ 340 h 567"/>
                  <a:gd name="T26" fmla="*/ 0 w 793"/>
                  <a:gd name="T27" fmla="*/ 340 h 567"/>
                  <a:gd name="T28" fmla="*/ 0 w 793"/>
                  <a:gd name="T29" fmla="*/ 113 h 567"/>
                  <a:gd name="T30" fmla="*/ 170 w 793"/>
                  <a:gd name="T31" fmla="*/ 113 h 567"/>
                  <a:gd name="T32" fmla="*/ 170 w 793"/>
                  <a:gd name="T33" fmla="*/ 57 h 567"/>
                  <a:gd name="T34" fmla="*/ 226 w 793"/>
                  <a:gd name="T35" fmla="*/ 57 h 567"/>
                  <a:gd name="T36" fmla="*/ 226 w 793"/>
                  <a:gd name="T37" fmla="*/ 0 h 567"/>
                  <a:gd name="T38" fmla="*/ 283 w 793"/>
                  <a:gd name="T39" fmla="*/ 0 h 567"/>
                  <a:gd name="T40" fmla="*/ 283 w 793"/>
                  <a:gd name="T41" fmla="*/ 57 h 567"/>
                  <a:gd name="T42" fmla="*/ 567 w 793"/>
                  <a:gd name="T43" fmla="*/ 57 h 567"/>
                  <a:gd name="T44" fmla="*/ 567 w 793"/>
                  <a:gd name="T45" fmla="*/ 170 h 567"/>
                  <a:gd name="T46" fmla="*/ 680 w 793"/>
                  <a:gd name="T47" fmla="*/ 170 h 567"/>
                  <a:gd name="T48" fmla="*/ 680 w 793"/>
                  <a:gd name="T49" fmla="*/ 227 h 567"/>
                  <a:gd name="T50" fmla="*/ 737 w 793"/>
                  <a:gd name="T51" fmla="*/ 227 h 567"/>
                  <a:gd name="T52" fmla="*/ 737 w 793"/>
                  <a:gd name="T53" fmla="*/ 283 h 567"/>
                  <a:gd name="T54" fmla="*/ 793 w 793"/>
                  <a:gd name="T55" fmla="*/ 283 h 567"/>
                  <a:gd name="T56" fmla="*/ 793 w 793"/>
                  <a:gd name="T57" fmla="*/ 51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93" h="567">
                    <a:moveTo>
                      <a:pt x="793" y="510"/>
                    </a:moveTo>
                    <a:lnTo>
                      <a:pt x="680" y="510"/>
                    </a:lnTo>
                    <a:lnTo>
                      <a:pt x="680" y="567"/>
                    </a:lnTo>
                    <a:lnTo>
                      <a:pt x="453" y="567"/>
                    </a:lnTo>
                    <a:lnTo>
                      <a:pt x="453" y="510"/>
                    </a:lnTo>
                    <a:lnTo>
                      <a:pt x="396" y="510"/>
                    </a:lnTo>
                    <a:lnTo>
                      <a:pt x="396" y="454"/>
                    </a:lnTo>
                    <a:lnTo>
                      <a:pt x="226" y="454"/>
                    </a:lnTo>
                    <a:lnTo>
                      <a:pt x="226" y="510"/>
                    </a:lnTo>
                    <a:lnTo>
                      <a:pt x="113" y="510"/>
                    </a:lnTo>
                    <a:lnTo>
                      <a:pt x="113" y="454"/>
                    </a:lnTo>
                    <a:lnTo>
                      <a:pt x="56" y="454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567" y="57"/>
                    </a:lnTo>
                    <a:lnTo>
                      <a:pt x="567" y="170"/>
                    </a:lnTo>
                    <a:lnTo>
                      <a:pt x="680" y="170"/>
                    </a:lnTo>
                    <a:lnTo>
                      <a:pt x="680" y="227"/>
                    </a:lnTo>
                    <a:lnTo>
                      <a:pt x="737" y="227"/>
                    </a:lnTo>
                    <a:lnTo>
                      <a:pt x="737" y="283"/>
                    </a:lnTo>
                    <a:lnTo>
                      <a:pt x="793" y="283"/>
                    </a:lnTo>
                    <a:lnTo>
                      <a:pt x="793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4" name="Freeform 260"/>
              <p:cNvSpPr>
                <a:spLocks/>
              </p:cNvSpPr>
              <p:nvPr/>
            </p:nvSpPr>
            <p:spPr bwMode="auto">
              <a:xfrm>
                <a:off x="4498" y="1651"/>
                <a:ext cx="851" cy="453"/>
              </a:xfrm>
              <a:custGeom>
                <a:avLst/>
                <a:gdLst>
                  <a:gd name="T0" fmla="*/ 794 w 851"/>
                  <a:gd name="T1" fmla="*/ 56 h 453"/>
                  <a:gd name="T2" fmla="*/ 624 w 851"/>
                  <a:gd name="T3" fmla="*/ 56 h 453"/>
                  <a:gd name="T4" fmla="*/ 624 w 851"/>
                  <a:gd name="T5" fmla="*/ 113 h 453"/>
                  <a:gd name="T6" fmla="*/ 397 w 851"/>
                  <a:gd name="T7" fmla="*/ 113 h 453"/>
                  <a:gd name="T8" fmla="*/ 397 w 851"/>
                  <a:gd name="T9" fmla="*/ 56 h 453"/>
                  <a:gd name="T10" fmla="*/ 340 w 851"/>
                  <a:gd name="T11" fmla="*/ 56 h 453"/>
                  <a:gd name="T12" fmla="*/ 340 w 851"/>
                  <a:gd name="T13" fmla="*/ 0 h 453"/>
                  <a:gd name="T14" fmla="*/ 170 w 851"/>
                  <a:gd name="T15" fmla="*/ 0 h 453"/>
                  <a:gd name="T16" fmla="*/ 170 w 851"/>
                  <a:gd name="T17" fmla="*/ 56 h 453"/>
                  <a:gd name="T18" fmla="*/ 114 w 851"/>
                  <a:gd name="T19" fmla="*/ 56 h 453"/>
                  <a:gd name="T20" fmla="*/ 114 w 851"/>
                  <a:gd name="T21" fmla="*/ 170 h 453"/>
                  <a:gd name="T22" fmla="*/ 57 w 851"/>
                  <a:gd name="T23" fmla="*/ 170 h 453"/>
                  <a:gd name="T24" fmla="*/ 57 w 851"/>
                  <a:gd name="T25" fmla="*/ 396 h 453"/>
                  <a:gd name="T26" fmla="*/ 0 w 851"/>
                  <a:gd name="T27" fmla="*/ 396 h 453"/>
                  <a:gd name="T28" fmla="*/ 0 w 851"/>
                  <a:gd name="T29" fmla="*/ 453 h 453"/>
                  <a:gd name="T30" fmla="*/ 284 w 851"/>
                  <a:gd name="T31" fmla="*/ 453 h 453"/>
                  <a:gd name="T32" fmla="*/ 284 w 851"/>
                  <a:gd name="T33" fmla="*/ 340 h 453"/>
                  <a:gd name="T34" fmla="*/ 397 w 851"/>
                  <a:gd name="T35" fmla="*/ 340 h 453"/>
                  <a:gd name="T36" fmla="*/ 397 w 851"/>
                  <a:gd name="T37" fmla="*/ 396 h 453"/>
                  <a:gd name="T38" fmla="*/ 511 w 851"/>
                  <a:gd name="T39" fmla="*/ 396 h 453"/>
                  <a:gd name="T40" fmla="*/ 511 w 851"/>
                  <a:gd name="T41" fmla="*/ 340 h 453"/>
                  <a:gd name="T42" fmla="*/ 737 w 851"/>
                  <a:gd name="T43" fmla="*/ 340 h 453"/>
                  <a:gd name="T44" fmla="*/ 737 w 851"/>
                  <a:gd name="T45" fmla="*/ 283 h 453"/>
                  <a:gd name="T46" fmla="*/ 851 w 851"/>
                  <a:gd name="T47" fmla="*/ 283 h 453"/>
                  <a:gd name="T48" fmla="*/ 851 w 851"/>
                  <a:gd name="T49" fmla="*/ 170 h 453"/>
                  <a:gd name="T50" fmla="*/ 794 w 851"/>
                  <a:gd name="T51" fmla="*/ 170 h 453"/>
                  <a:gd name="T52" fmla="*/ 794 w 851"/>
                  <a:gd name="T53" fmla="*/ 56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51" h="453">
                    <a:moveTo>
                      <a:pt x="794" y="56"/>
                    </a:moveTo>
                    <a:lnTo>
                      <a:pt x="624" y="56"/>
                    </a:lnTo>
                    <a:lnTo>
                      <a:pt x="624" y="113"/>
                    </a:lnTo>
                    <a:lnTo>
                      <a:pt x="397" y="113"/>
                    </a:lnTo>
                    <a:lnTo>
                      <a:pt x="397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4" y="56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396"/>
                    </a:lnTo>
                    <a:lnTo>
                      <a:pt x="0" y="396"/>
                    </a:lnTo>
                    <a:lnTo>
                      <a:pt x="0" y="453"/>
                    </a:lnTo>
                    <a:lnTo>
                      <a:pt x="284" y="453"/>
                    </a:lnTo>
                    <a:lnTo>
                      <a:pt x="284" y="340"/>
                    </a:lnTo>
                    <a:lnTo>
                      <a:pt x="397" y="340"/>
                    </a:lnTo>
                    <a:lnTo>
                      <a:pt x="397" y="396"/>
                    </a:lnTo>
                    <a:lnTo>
                      <a:pt x="511" y="396"/>
                    </a:lnTo>
                    <a:lnTo>
                      <a:pt x="511" y="340"/>
                    </a:lnTo>
                    <a:lnTo>
                      <a:pt x="737" y="340"/>
                    </a:lnTo>
                    <a:lnTo>
                      <a:pt x="737" y="283"/>
                    </a:lnTo>
                    <a:lnTo>
                      <a:pt x="851" y="283"/>
                    </a:lnTo>
                    <a:lnTo>
                      <a:pt x="851" y="170"/>
                    </a:lnTo>
                    <a:lnTo>
                      <a:pt x="794" y="170"/>
                    </a:lnTo>
                    <a:lnTo>
                      <a:pt x="794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5" name="Freeform 261"/>
              <p:cNvSpPr>
                <a:spLocks/>
              </p:cNvSpPr>
              <p:nvPr/>
            </p:nvSpPr>
            <p:spPr bwMode="auto">
              <a:xfrm>
                <a:off x="5179" y="1877"/>
                <a:ext cx="453" cy="567"/>
              </a:xfrm>
              <a:custGeom>
                <a:avLst/>
                <a:gdLst>
                  <a:gd name="T0" fmla="*/ 56 w 453"/>
                  <a:gd name="T1" fmla="*/ 57 h 567"/>
                  <a:gd name="T2" fmla="*/ 56 w 453"/>
                  <a:gd name="T3" fmla="*/ 227 h 567"/>
                  <a:gd name="T4" fmla="*/ 0 w 453"/>
                  <a:gd name="T5" fmla="*/ 227 h 567"/>
                  <a:gd name="T6" fmla="*/ 0 w 453"/>
                  <a:gd name="T7" fmla="*/ 284 h 567"/>
                  <a:gd name="T8" fmla="*/ 56 w 453"/>
                  <a:gd name="T9" fmla="*/ 284 h 567"/>
                  <a:gd name="T10" fmla="*/ 56 w 453"/>
                  <a:gd name="T11" fmla="*/ 341 h 567"/>
                  <a:gd name="T12" fmla="*/ 113 w 453"/>
                  <a:gd name="T13" fmla="*/ 341 h 567"/>
                  <a:gd name="T14" fmla="*/ 113 w 453"/>
                  <a:gd name="T15" fmla="*/ 511 h 567"/>
                  <a:gd name="T16" fmla="*/ 283 w 453"/>
                  <a:gd name="T17" fmla="*/ 511 h 567"/>
                  <a:gd name="T18" fmla="*/ 283 w 453"/>
                  <a:gd name="T19" fmla="*/ 567 h 567"/>
                  <a:gd name="T20" fmla="*/ 453 w 453"/>
                  <a:gd name="T21" fmla="*/ 567 h 567"/>
                  <a:gd name="T22" fmla="*/ 453 w 453"/>
                  <a:gd name="T23" fmla="*/ 454 h 567"/>
                  <a:gd name="T24" fmla="*/ 397 w 453"/>
                  <a:gd name="T25" fmla="*/ 454 h 567"/>
                  <a:gd name="T26" fmla="*/ 397 w 453"/>
                  <a:gd name="T27" fmla="*/ 341 h 567"/>
                  <a:gd name="T28" fmla="*/ 397 w 453"/>
                  <a:gd name="T29" fmla="*/ 284 h 567"/>
                  <a:gd name="T30" fmla="*/ 283 w 453"/>
                  <a:gd name="T31" fmla="*/ 284 h 567"/>
                  <a:gd name="T32" fmla="*/ 283 w 453"/>
                  <a:gd name="T33" fmla="*/ 57 h 567"/>
                  <a:gd name="T34" fmla="*/ 226 w 453"/>
                  <a:gd name="T35" fmla="*/ 57 h 567"/>
                  <a:gd name="T36" fmla="*/ 226 w 453"/>
                  <a:gd name="T37" fmla="*/ 0 h 567"/>
                  <a:gd name="T38" fmla="*/ 170 w 453"/>
                  <a:gd name="T39" fmla="*/ 0 h 567"/>
                  <a:gd name="T40" fmla="*/ 170 w 453"/>
                  <a:gd name="T41" fmla="*/ 57 h 567"/>
                  <a:gd name="T42" fmla="*/ 56 w 453"/>
                  <a:gd name="T43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3" h="567">
                    <a:moveTo>
                      <a:pt x="56" y="57"/>
                    </a:moveTo>
                    <a:lnTo>
                      <a:pt x="56" y="227"/>
                    </a:lnTo>
                    <a:lnTo>
                      <a:pt x="0" y="227"/>
                    </a:lnTo>
                    <a:lnTo>
                      <a:pt x="0" y="284"/>
                    </a:lnTo>
                    <a:lnTo>
                      <a:pt x="56" y="284"/>
                    </a:lnTo>
                    <a:lnTo>
                      <a:pt x="56" y="341"/>
                    </a:lnTo>
                    <a:lnTo>
                      <a:pt x="113" y="341"/>
                    </a:lnTo>
                    <a:lnTo>
                      <a:pt x="113" y="511"/>
                    </a:lnTo>
                    <a:lnTo>
                      <a:pt x="283" y="511"/>
                    </a:lnTo>
                    <a:lnTo>
                      <a:pt x="283" y="567"/>
                    </a:lnTo>
                    <a:lnTo>
                      <a:pt x="453" y="567"/>
                    </a:lnTo>
                    <a:lnTo>
                      <a:pt x="453" y="454"/>
                    </a:lnTo>
                    <a:lnTo>
                      <a:pt x="397" y="454"/>
                    </a:lnTo>
                    <a:lnTo>
                      <a:pt x="397" y="341"/>
                    </a:lnTo>
                    <a:lnTo>
                      <a:pt x="397" y="284"/>
                    </a:lnTo>
                    <a:lnTo>
                      <a:pt x="283" y="284"/>
                    </a:lnTo>
                    <a:lnTo>
                      <a:pt x="283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6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6" name="Freeform 262"/>
              <p:cNvSpPr>
                <a:spLocks/>
              </p:cNvSpPr>
              <p:nvPr/>
            </p:nvSpPr>
            <p:spPr bwMode="auto">
              <a:xfrm>
                <a:off x="4271" y="1991"/>
                <a:ext cx="1305" cy="850"/>
              </a:xfrm>
              <a:custGeom>
                <a:avLst/>
                <a:gdLst>
                  <a:gd name="T0" fmla="*/ 1305 w 1305"/>
                  <a:gd name="T1" fmla="*/ 453 h 850"/>
                  <a:gd name="T2" fmla="*/ 1305 w 1305"/>
                  <a:gd name="T3" fmla="*/ 737 h 850"/>
                  <a:gd name="T4" fmla="*/ 1191 w 1305"/>
                  <a:gd name="T5" fmla="*/ 737 h 850"/>
                  <a:gd name="T6" fmla="*/ 1191 w 1305"/>
                  <a:gd name="T7" fmla="*/ 794 h 850"/>
                  <a:gd name="T8" fmla="*/ 1134 w 1305"/>
                  <a:gd name="T9" fmla="*/ 794 h 850"/>
                  <a:gd name="T10" fmla="*/ 1134 w 1305"/>
                  <a:gd name="T11" fmla="*/ 850 h 850"/>
                  <a:gd name="T12" fmla="*/ 964 w 1305"/>
                  <a:gd name="T13" fmla="*/ 850 h 850"/>
                  <a:gd name="T14" fmla="*/ 964 w 1305"/>
                  <a:gd name="T15" fmla="*/ 794 h 850"/>
                  <a:gd name="T16" fmla="*/ 681 w 1305"/>
                  <a:gd name="T17" fmla="*/ 794 h 850"/>
                  <a:gd name="T18" fmla="*/ 681 w 1305"/>
                  <a:gd name="T19" fmla="*/ 850 h 850"/>
                  <a:gd name="T20" fmla="*/ 454 w 1305"/>
                  <a:gd name="T21" fmla="*/ 850 h 850"/>
                  <a:gd name="T22" fmla="*/ 454 w 1305"/>
                  <a:gd name="T23" fmla="*/ 794 h 850"/>
                  <a:gd name="T24" fmla="*/ 397 w 1305"/>
                  <a:gd name="T25" fmla="*/ 794 h 850"/>
                  <a:gd name="T26" fmla="*/ 397 w 1305"/>
                  <a:gd name="T27" fmla="*/ 737 h 850"/>
                  <a:gd name="T28" fmla="*/ 341 w 1305"/>
                  <a:gd name="T29" fmla="*/ 737 h 850"/>
                  <a:gd name="T30" fmla="*/ 284 w 1305"/>
                  <a:gd name="T31" fmla="*/ 737 h 850"/>
                  <a:gd name="T32" fmla="*/ 284 w 1305"/>
                  <a:gd name="T33" fmla="*/ 680 h 850"/>
                  <a:gd name="T34" fmla="*/ 227 w 1305"/>
                  <a:gd name="T35" fmla="*/ 680 h 850"/>
                  <a:gd name="T36" fmla="*/ 227 w 1305"/>
                  <a:gd name="T37" fmla="*/ 737 h 850"/>
                  <a:gd name="T38" fmla="*/ 57 w 1305"/>
                  <a:gd name="T39" fmla="*/ 737 h 850"/>
                  <a:gd name="T40" fmla="*/ 57 w 1305"/>
                  <a:gd name="T41" fmla="*/ 623 h 850"/>
                  <a:gd name="T42" fmla="*/ 114 w 1305"/>
                  <a:gd name="T43" fmla="*/ 623 h 850"/>
                  <a:gd name="T44" fmla="*/ 114 w 1305"/>
                  <a:gd name="T45" fmla="*/ 567 h 850"/>
                  <a:gd name="T46" fmla="*/ 57 w 1305"/>
                  <a:gd name="T47" fmla="*/ 567 h 850"/>
                  <a:gd name="T48" fmla="*/ 57 w 1305"/>
                  <a:gd name="T49" fmla="*/ 453 h 850"/>
                  <a:gd name="T50" fmla="*/ 0 w 1305"/>
                  <a:gd name="T51" fmla="*/ 453 h 850"/>
                  <a:gd name="T52" fmla="*/ 0 w 1305"/>
                  <a:gd name="T53" fmla="*/ 397 h 850"/>
                  <a:gd name="T54" fmla="*/ 57 w 1305"/>
                  <a:gd name="T55" fmla="*/ 397 h 850"/>
                  <a:gd name="T56" fmla="*/ 57 w 1305"/>
                  <a:gd name="T57" fmla="*/ 170 h 850"/>
                  <a:gd name="T58" fmla="*/ 114 w 1305"/>
                  <a:gd name="T59" fmla="*/ 170 h 850"/>
                  <a:gd name="T60" fmla="*/ 114 w 1305"/>
                  <a:gd name="T61" fmla="*/ 113 h 850"/>
                  <a:gd name="T62" fmla="*/ 171 w 1305"/>
                  <a:gd name="T63" fmla="*/ 113 h 850"/>
                  <a:gd name="T64" fmla="*/ 171 w 1305"/>
                  <a:gd name="T65" fmla="*/ 56 h 850"/>
                  <a:gd name="T66" fmla="*/ 227 w 1305"/>
                  <a:gd name="T67" fmla="*/ 56 h 850"/>
                  <a:gd name="T68" fmla="*/ 227 w 1305"/>
                  <a:gd name="T69" fmla="*/ 113 h 850"/>
                  <a:gd name="T70" fmla="*/ 511 w 1305"/>
                  <a:gd name="T71" fmla="*/ 113 h 850"/>
                  <a:gd name="T72" fmla="*/ 511 w 1305"/>
                  <a:gd name="T73" fmla="*/ 0 h 850"/>
                  <a:gd name="T74" fmla="*/ 624 w 1305"/>
                  <a:gd name="T75" fmla="*/ 0 h 850"/>
                  <a:gd name="T76" fmla="*/ 624 w 1305"/>
                  <a:gd name="T77" fmla="*/ 56 h 850"/>
                  <a:gd name="T78" fmla="*/ 738 w 1305"/>
                  <a:gd name="T79" fmla="*/ 56 h 850"/>
                  <a:gd name="T80" fmla="*/ 738 w 1305"/>
                  <a:gd name="T81" fmla="*/ 0 h 850"/>
                  <a:gd name="T82" fmla="*/ 964 w 1305"/>
                  <a:gd name="T83" fmla="*/ 0 h 850"/>
                  <a:gd name="T84" fmla="*/ 964 w 1305"/>
                  <a:gd name="T85" fmla="*/ 113 h 850"/>
                  <a:gd name="T86" fmla="*/ 908 w 1305"/>
                  <a:gd name="T87" fmla="*/ 113 h 850"/>
                  <a:gd name="T88" fmla="*/ 908 w 1305"/>
                  <a:gd name="T89" fmla="*/ 170 h 850"/>
                  <a:gd name="T90" fmla="*/ 964 w 1305"/>
                  <a:gd name="T91" fmla="*/ 170 h 850"/>
                  <a:gd name="T92" fmla="*/ 964 w 1305"/>
                  <a:gd name="T93" fmla="*/ 227 h 850"/>
                  <a:gd name="T94" fmla="*/ 1021 w 1305"/>
                  <a:gd name="T95" fmla="*/ 227 h 850"/>
                  <a:gd name="T96" fmla="*/ 1021 w 1305"/>
                  <a:gd name="T97" fmla="*/ 397 h 850"/>
                  <a:gd name="T98" fmla="*/ 1191 w 1305"/>
                  <a:gd name="T99" fmla="*/ 397 h 850"/>
                  <a:gd name="T100" fmla="*/ 1191 w 1305"/>
                  <a:gd name="T101" fmla="*/ 453 h 850"/>
                  <a:gd name="T102" fmla="*/ 1305 w 1305"/>
                  <a:gd name="T103" fmla="*/ 453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05" h="850">
                    <a:moveTo>
                      <a:pt x="1305" y="453"/>
                    </a:moveTo>
                    <a:lnTo>
                      <a:pt x="1305" y="737"/>
                    </a:lnTo>
                    <a:lnTo>
                      <a:pt x="1191" y="737"/>
                    </a:lnTo>
                    <a:lnTo>
                      <a:pt x="1191" y="794"/>
                    </a:lnTo>
                    <a:lnTo>
                      <a:pt x="1134" y="794"/>
                    </a:lnTo>
                    <a:lnTo>
                      <a:pt x="1134" y="850"/>
                    </a:lnTo>
                    <a:lnTo>
                      <a:pt x="964" y="850"/>
                    </a:lnTo>
                    <a:lnTo>
                      <a:pt x="964" y="794"/>
                    </a:lnTo>
                    <a:lnTo>
                      <a:pt x="681" y="794"/>
                    </a:lnTo>
                    <a:lnTo>
                      <a:pt x="681" y="850"/>
                    </a:lnTo>
                    <a:lnTo>
                      <a:pt x="454" y="850"/>
                    </a:lnTo>
                    <a:lnTo>
                      <a:pt x="454" y="794"/>
                    </a:lnTo>
                    <a:lnTo>
                      <a:pt x="397" y="794"/>
                    </a:lnTo>
                    <a:lnTo>
                      <a:pt x="397" y="737"/>
                    </a:lnTo>
                    <a:lnTo>
                      <a:pt x="341" y="737"/>
                    </a:lnTo>
                    <a:lnTo>
                      <a:pt x="284" y="737"/>
                    </a:lnTo>
                    <a:lnTo>
                      <a:pt x="284" y="680"/>
                    </a:lnTo>
                    <a:lnTo>
                      <a:pt x="227" y="680"/>
                    </a:lnTo>
                    <a:lnTo>
                      <a:pt x="227" y="737"/>
                    </a:lnTo>
                    <a:lnTo>
                      <a:pt x="57" y="737"/>
                    </a:lnTo>
                    <a:lnTo>
                      <a:pt x="57" y="623"/>
                    </a:lnTo>
                    <a:lnTo>
                      <a:pt x="114" y="623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453"/>
                    </a:lnTo>
                    <a:lnTo>
                      <a:pt x="0" y="453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171" y="113"/>
                    </a:lnTo>
                    <a:lnTo>
                      <a:pt x="171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511" y="113"/>
                    </a:lnTo>
                    <a:lnTo>
                      <a:pt x="511" y="0"/>
                    </a:lnTo>
                    <a:lnTo>
                      <a:pt x="624" y="0"/>
                    </a:lnTo>
                    <a:lnTo>
                      <a:pt x="624" y="56"/>
                    </a:lnTo>
                    <a:lnTo>
                      <a:pt x="738" y="56"/>
                    </a:lnTo>
                    <a:lnTo>
                      <a:pt x="738" y="0"/>
                    </a:lnTo>
                    <a:lnTo>
                      <a:pt x="964" y="0"/>
                    </a:lnTo>
                    <a:lnTo>
                      <a:pt x="964" y="113"/>
                    </a:lnTo>
                    <a:lnTo>
                      <a:pt x="908" y="113"/>
                    </a:lnTo>
                    <a:lnTo>
                      <a:pt x="908" y="170"/>
                    </a:lnTo>
                    <a:lnTo>
                      <a:pt x="964" y="170"/>
                    </a:lnTo>
                    <a:lnTo>
                      <a:pt x="964" y="227"/>
                    </a:lnTo>
                    <a:lnTo>
                      <a:pt x="1021" y="227"/>
                    </a:lnTo>
                    <a:lnTo>
                      <a:pt x="1021" y="397"/>
                    </a:lnTo>
                    <a:lnTo>
                      <a:pt x="1191" y="397"/>
                    </a:lnTo>
                    <a:lnTo>
                      <a:pt x="1191" y="453"/>
                    </a:lnTo>
                    <a:lnTo>
                      <a:pt x="1305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7" name="Freeform 263"/>
              <p:cNvSpPr>
                <a:spLocks/>
              </p:cNvSpPr>
              <p:nvPr/>
            </p:nvSpPr>
            <p:spPr bwMode="auto">
              <a:xfrm>
                <a:off x="4895" y="2728"/>
                <a:ext cx="1021" cy="794"/>
              </a:xfrm>
              <a:custGeom>
                <a:avLst/>
                <a:gdLst>
                  <a:gd name="T0" fmla="*/ 737 w 1021"/>
                  <a:gd name="T1" fmla="*/ 0 h 794"/>
                  <a:gd name="T2" fmla="*/ 567 w 1021"/>
                  <a:gd name="T3" fmla="*/ 0 h 794"/>
                  <a:gd name="T4" fmla="*/ 567 w 1021"/>
                  <a:gd name="T5" fmla="*/ 57 h 794"/>
                  <a:gd name="T6" fmla="*/ 510 w 1021"/>
                  <a:gd name="T7" fmla="*/ 57 h 794"/>
                  <a:gd name="T8" fmla="*/ 510 w 1021"/>
                  <a:gd name="T9" fmla="*/ 113 h 794"/>
                  <a:gd name="T10" fmla="*/ 340 w 1021"/>
                  <a:gd name="T11" fmla="*/ 113 h 794"/>
                  <a:gd name="T12" fmla="*/ 340 w 1021"/>
                  <a:gd name="T13" fmla="*/ 57 h 794"/>
                  <a:gd name="T14" fmla="*/ 57 w 1021"/>
                  <a:gd name="T15" fmla="*/ 57 h 794"/>
                  <a:gd name="T16" fmla="*/ 57 w 1021"/>
                  <a:gd name="T17" fmla="*/ 113 h 794"/>
                  <a:gd name="T18" fmla="*/ 0 w 1021"/>
                  <a:gd name="T19" fmla="*/ 113 h 794"/>
                  <a:gd name="T20" fmla="*/ 0 w 1021"/>
                  <a:gd name="T21" fmla="*/ 170 h 794"/>
                  <a:gd name="T22" fmla="*/ 57 w 1021"/>
                  <a:gd name="T23" fmla="*/ 170 h 794"/>
                  <a:gd name="T24" fmla="*/ 57 w 1021"/>
                  <a:gd name="T25" fmla="*/ 227 h 794"/>
                  <a:gd name="T26" fmla="*/ 114 w 1021"/>
                  <a:gd name="T27" fmla="*/ 227 h 794"/>
                  <a:gd name="T28" fmla="*/ 114 w 1021"/>
                  <a:gd name="T29" fmla="*/ 283 h 794"/>
                  <a:gd name="T30" fmla="*/ 57 w 1021"/>
                  <a:gd name="T31" fmla="*/ 283 h 794"/>
                  <a:gd name="T32" fmla="*/ 57 w 1021"/>
                  <a:gd name="T33" fmla="*/ 340 h 794"/>
                  <a:gd name="T34" fmla="*/ 114 w 1021"/>
                  <a:gd name="T35" fmla="*/ 340 h 794"/>
                  <a:gd name="T36" fmla="*/ 114 w 1021"/>
                  <a:gd name="T37" fmla="*/ 510 h 794"/>
                  <a:gd name="T38" fmla="*/ 227 w 1021"/>
                  <a:gd name="T39" fmla="*/ 510 h 794"/>
                  <a:gd name="T40" fmla="*/ 227 w 1021"/>
                  <a:gd name="T41" fmla="*/ 397 h 794"/>
                  <a:gd name="T42" fmla="*/ 284 w 1021"/>
                  <a:gd name="T43" fmla="*/ 397 h 794"/>
                  <a:gd name="T44" fmla="*/ 284 w 1021"/>
                  <a:gd name="T45" fmla="*/ 453 h 794"/>
                  <a:gd name="T46" fmla="*/ 340 w 1021"/>
                  <a:gd name="T47" fmla="*/ 453 h 794"/>
                  <a:gd name="T48" fmla="*/ 340 w 1021"/>
                  <a:gd name="T49" fmla="*/ 510 h 794"/>
                  <a:gd name="T50" fmla="*/ 454 w 1021"/>
                  <a:gd name="T51" fmla="*/ 510 h 794"/>
                  <a:gd name="T52" fmla="*/ 454 w 1021"/>
                  <a:gd name="T53" fmla="*/ 624 h 794"/>
                  <a:gd name="T54" fmla="*/ 510 w 1021"/>
                  <a:gd name="T55" fmla="*/ 624 h 794"/>
                  <a:gd name="T56" fmla="*/ 510 w 1021"/>
                  <a:gd name="T57" fmla="*/ 737 h 794"/>
                  <a:gd name="T58" fmla="*/ 624 w 1021"/>
                  <a:gd name="T59" fmla="*/ 737 h 794"/>
                  <a:gd name="T60" fmla="*/ 624 w 1021"/>
                  <a:gd name="T61" fmla="*/ 794 h 794"/>
                  <a:gd name="T62" fmla="*/ 681 w 1021"/>
                  <a:gd name="T63" fmla="*/ 794 h 794"/>
                  <a:gd name="T64" fmla="*/ 681 w 1021"/>
                  <a:gd name="T65" fmla="*/ 680 h 794"/>
                  <a:gd name="T66" fmla="*/ 624 w 1021"/>
                  <a:gd name="T67" fmla="*/ 680 h 794"/>
                  <a:gd name="T68" fmla="*/ 624 w 1021"/>
                  <a:gd name="T69" fmla="*/ 567 h 794"/>
                  <a:gd name="T70" fmla="*/ 681 w 1021"/>
                  <a:gd name="T71" fmla="*/ 567 h 794"/>
                  <a:gd name="T72" fmla="*/ 681 w 1021"/>
                  <a:gd name="T73" fmla="*/ 510 h 794"/>
                  <a:gd name="T74" fmla="*/ 737 w 1021"/>
                  <a:gd name="T75" fmla="*/ 510 h 794"/>
                  <a:gd name="T76" fmla="*/ 737 w 1021"/>
                  <a:gd name="T77" fmla="*/ 397 h 794"/>
                  <a:gd name="T78" fmla="*/ 964 w 1021"/>
                  <a:gd name="T79" fmla="*/ 397 h 794"/>
                  <a:gd name="T80" fmla="*/ 964 w 1021"/>
                  <a:gd name="T81" fmla="*/ 340 h 794"/>
                  <a:gd name="T82" fmla="*/ 1021 w 1021"/>
                  <a:gd name="T83" fmla="*/ 340 h 794"/>
                  <a:gd name="T84" fmla="*/ 1021 w 1021"/>
                  <a:gd name="T85" fmla="*/ 227 h 794"/>
                  <a:gd name="T86" fmla="*/ 907 w 1021"/>
                  <a:gd name="T87" fmla="*/ 227 h 794"/>
                  <a:gd name="T88" fmla="*/ 907 w 1021"/>
                  <a:gd name="T89" fmla="*/ 170 h 794"/>
                  <a:gd name="T90" fmla="*/ 851 w 1021"/>
                  <a:gd name="T91" fmla="*/ 170 h 794"/>
                  <a:gd name="T92" fmla="*/ 851 w 1021"/>
                  <a:gd name="T93" fmla="*/ 113 h 794"/>
                  <a:gd name="T94" fmla="*/ 737 w 1021"/>
                  <a:gd name="T95" fmla="*/ 113 h 794"/>
                  <a:gd name="T96" fmla="*/ 737 w 1021"/>
                  <a:gd name="T97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21" h="794">
                    <a:moveTo>
                      <a:pt x="737" y="0"/>
                    </a:moveTo>
                    <a:lnTo>
                      <a:pt x="567" y="0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510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453"/>
                    </a:lnTo>
                    <a:lnTo>
                      <a:pt x="340" y="453"/>
                    </a:lnTo>
                    <a:lnTo>
                      <a:pt x="340" y="510"/>
                    </a:lnTo>
                    <a:lnTo>
                      <a:pt x="454" y="510"/>
                    </a:lnTo>
                    <a:lnTo>
                      <a:pt x="454" y="624"/>
                    </a:lnTo>
                    <a:lnTo>
                      <a:pt x="510" y="624"/>
                    </a:lnTo>
                    <a:lnTo>
                      <a:pt x="510" y="737"/>
                    </a:lnTo>
                    <a:lnTo>
                      <a:pt x="624" y="737"/>
                    </a:lnTo>
                    <a:lnTo>
                      <a:pt x="624" y="794"/>
                    </a:lnTo>
                    <a:lnTo>
                      <a:pt x="681" y="794"/>
                    </a:lnTo>
                    <a:lnTo>
                      <a:pt x="681" y="680"/>
                    </a:lnTo>
                    <a:lnTo>
                      <a:pt x="624" y="680"/>
                    </a:lnTo>
                    <a:lnTo>
                      <a:pt x="624" y="567"/>
                    </a:lnTo>
                    <a:lnTo>
                      <a:pt x="681" y="567"/>
                    </a:lnTo>
                    <a:lnTo>
                      <a:pt x="681" y="510"/>
                    </a:lnTo>
                    <a:lnTo>
                      <a:pt x="737" y="510"/>
                    </a:lnTo>
                    <a:lnTo>
                      <a:pt x="737" y="397"/>
                    </a:lnTo>
                    <a:lnTo>
                      <a:pt x="964" y="397"/>
                    </a:lnTo>
                    <a:lnTo>
                      <a:pt x="964" y="340"/>
                    </a:lnTo>
                    <a:lnTo>
                      <a:pt x="1021" y="340"/>
                    </a:lnTo>
                    <a:lnTo>
                      <a:pt x="1021" y="227"/>
                    </a:lnTo>
                    <a:lnTo>
                      <a:pt x="907" y="227"/>
                    </a:lnTo>
                    <a:lnTo>
                      <a:pt x="907" y="170"/>
                    </a:lnTo>
                    <a:lnTo>
                      <a:pt x="851" y="170"/>
                    </a:lnTo>
                    <a:lnTo>
                      <a:pt x="851" y="113"/>
                    </a:lnTo>
                    <a:lnTo>
                      <a:pt x="737" y="113"/>
                    </a:lnTo>
                    <a:lnTo>
                      <a:pt x="73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8" name="Freeform 264"/>
              <p:cNvSpPr>
                <a:spLocks/>
              </p:cNvSpPr>
              <p:nvPr/>
            </p:nvSpPr>
            <p:spPr bwMode="auto">
              <a:xfrm>
                <a:off x="4328" y="2671"/>
                <a:ext cx="681" cy="624"/>
              </a:xfrm>
              <a:custGeom>
                <a:avLst/>
                <a:gdLst>
                  <a:gd name="T0" fmla="*/ 681 w 681"/>
                  <a:gd name="T1" fmla="*/ 624 h 624"/>
                  <a:gd name="T2" fmla="*/ 170 w 681"/>
                  <a:gd name="T3" fmla="*/ 624 h 624"/>
                  <a:gd name="T4" fmla="*/ 170 w 681"/>
                  <a:gd name="T5" fmla="*/ 510 h 624"/>
                  <a:gd name="T6" fmla="*/ 114 w 681"/>
                  <a:gd name="T7" fmla="*/ 510 h 624"/>
                  <a:gd name="T8" fmla="*/ 114 w 681"/>
                  <a:gd name="T9" fmla="*/ 170 h 624"/>
                  <a:gd name="T10" fmla="*/ 0 w 681"/>
                  <a:gd name="T11" fmla="*/ 170 h 624"/>
                  <a:gd name="T12" fmla="*/ 0 w 681"/>
                  <a:gd name="T13" fmla="*/ 114 h 624"/>
                  <a:gd name="T14" fmla="*/ 114 w 681"/>
                  <a:gd name="T15" fmla="*/ 114 h 624"/>
                  <a:gd name="T16" fmla="*/ 114 w 681"/>
                  <a:gd name="T17" fmla="*/ 57 h 624"/>
                  <a:gd name="T18" fmla="*/ 170 w 681"/>
                  <a:gd name="T19" fmla="*/ 57 h 624"/>
                  <a:gd name="T20" fmla="*/ 170 w 681"/>
                  <a:gd name="T21" fmla="*/ 0 h 624"/>
                  <a:gd name="T22" fmla="*/ 227 w 681"/>
                  <a:gd name="T23" fmla="*/ 0 h 624"/>
                  <a:gd name="T24" fmla="*/ 227 w 681"/>
                  <a:gd name="T25" fmla="*/ 57 h 624"/>
                  <a:gd name="T26" fmla="*/ 340 w 681"/>
                  <a:gd name="T27" fmla="*/ 57 h 624"/>
                  <a:gd name="T28" fmla="*/ 340 w 681"/>
                  <a:gd name="T29" fmla="*/ 114 h 624"/>
                  <a:gd name="T30" fmla="*/ 397 w 681"/>
                  <a:gd name="T31" fmla="*/ 114 h 624"/>
                  <a:gd name="T32" fmla="*/ 397 w 681"/>
                  <a:gd name="T33" fmla="*/ 170 h 624"/>
                  <a:gd name="T34" fmla="*/ 567 w 681"/>
                  <a:gd name="T35" fmla="*/ 170 h 624"/>
                  <a:gd name="T36" fmla="*/ 567 w 681"/>
                  <a:gd name="T37" fmla="*/ 227 h 624"/>
                  <a:gd name="T38" fmla="*/ 624 w 681"/>
                  <a:gd name="T39" fmla="*/ 227 h 624"/>
                  <a:gd name="T40" fmla="*/ 624 w 681"/>
                  <a:gd name="T41" fmla="*/ 284 h 624"/>
                  <a:gd name="T42" fmla="*/ 681 w 681"/>
                  <a:gd name="T43" fmla="*/ 284 h 624"/>
                  <a:gd name="T44" fmla="*/ 681 w 681"/>
                  <a:gd name="T45" fmla="*/ 340 h 624"/>
                  <a:gd name="T46" fmla="*/ 624 w 681"/>
                  <a:gd name="T47" fmla="*/ 340 h 624"/>
                  <a:gd name="T48" fmla="*/ 624 w 681"/>
                  <a:gd name="T49" fmla="*/ 397 h 624"/>
                  <a:gd name="T50" fmla="*/ 681 w 681"/>
                  <a:gd name="T51" fmla="*/ 397 h 624"/>
                  <a:gd name="T52" fmla="*/ 681 w 681"/>
                  <a:gd name="T53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1" h="624">
                    <a:moveTo>
                      <a:pt x="681" y="624"/>
                    </a:moveTo>
                    <a:lnTo>
                      <a:pt x="170" y="624"/>
                    </a:lnTo>
                    <a:lnTo>
                      <a:pt x="170" y="510"/>
                    </a:lnTo>
                    <a:lnTo>
                      <a:pt x="114" y="510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170"/>
                    </a:lnTo>
                    <a:lnTo>
                      <a:pt x="567" y="170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24" y="284"/>
                    </a:lnTo>
                    <a:lnTo>
                      <a:pt x="681" y="284"/>
                    </a:lnTo>
                    <a:lnTo>
                      <a:pt x="681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681" y="397"/>
                    </a:lnTo>
                    <a:lnTo>
                      <a:pt x="681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9" name="Freeform 265"/>
              <p:cNvSpPr>
                <a:spLocks/>
              </p:cNvSpPr>
              <p:nvPr/>
            </p:nvSpPr>
            <p:spPr bwMode="auto">
              <a:xfrm>
                <a:off x="4045" y="3125"/>
                <a:ext cx="1474" cy="1361"/>
              </a:xfrm>
              <a:custGeom>
                <a:avLst/>
                <a:gdLst>
                  <a:gd name="T0" fmla="*/ 680 w 1474"/>
                  <a:gd name="T1" fmla="*/ 1361 h 1361"/>
                  <a:gd name="T2" fmla="*/ 510 w 1474"/>
                  <a:gd name="T3" fmla="*/ 1361 h 1361"/>
                  <a:gd name="T4" fmla="*/ 510 w 1474"/>
                  <a:gd name="T5" fmla="*/ 1304 h 1361"/>
                  <a:gd name="T6" fmla="*/ 453 w 1474"/>
                  <a:gd name="T7" fmla="*/ 1304 h 1361"/>
                  <a:gd name="T8" fmla="*/ 453 w 1474"/>
                  <a:gd name="T9" fmla="*/ 1247 h 1361"/>
                  <a:gd name="T10" fmla="*/ 226 w 1474"/>
                  <a:gd name="T11" fmla="*/ 1247 h 1361"/>
                  <a:gd name="T12" fmla="*/ 226 w 1474"/>
                  <a:gd name="T13" fmla="*/ 1191 h 1361"/>
                  <a:gd name="T14" fmla="*/ 283 w 1474"/>
                  <a:gd name="T15" fmla="*/ 1191 h 1361"/>
                  <a:gd name="T16" fmla="*/ 283 w 1474"/>
                  <a:gd name="T17" fmla="*/ 1134 h 1361"/>
                  <a:gd name="T18" fmla="*/ 340 w 1474"/>
                  <a:gd name="T19" fmla="*/ 1134 h 1361"/>
                  <a:gd name="T20" fmla="*/ 340 w 1474"/>
                  <a:gd name="T21" fmla="*/ 1020 h 1361"/>
                  <a:gd name="T22" fmla="*/ 283 w 1474"/>
                  <a:gd name="T23" fmla="*/ 1020 h 1361"/>
                  <a:gd name="T24" fmla="*/ 283 w 1474"/>
                  <a:gd name="T25" fmla="*/ 907 h 1361"/>
                  <a:gd name="T26" fmla="*/ 340 w 1474"/>
                  <a:gd name="T27" fmla="*/ 907 h 1361"/>
                  <a:gd name="T28" fmla="*/ 340 w 1474"/>
                  <a:gd name="T29" fmla="*/ 850 h 1361"/>
                  <a:gd name="T30" fmla="*/ 113 w 1474"/>
                  <a:gd name="T31" fmla="*/ 850 h 1361"/>
                  <a:gd name="T32" fmla="*/ 113 w 1474"/>
                  <a:gd name="T33" fmla="*/ 794 h 1361"/>
                  <a:gd name="T34" fmla="*/ 0 w 1474"/>
                  <a:gd name="T35" fmla="*/ 794 h 1361"/>
                  <a:gd name="T36" fmla="*/ 0 w 1474"/>
                  <a:gd name="T37" fmla="*/ 340 h 1361"/>
                  <a:gd name="T38" fmla="*/ 113 w 1474"/>
                  <a:gd name="T39" fmla="*/ 340 h 1361"/>
                  <a:gd name="T40" fmla="*/ 113 w 1474"/>
                  <a:gd name="T41" fmla="*/ 283 h 1361"/>
                  <a:gd name="T42" fmla="*/ 226 w 1474"/>
                  <a:gd name="T43" fmla="*/ 283 h 1361"/>
                  <a:gd name="T44" fmla="*/ 226 w 1474"/>
                  <a:gd name="T45" fmla="*/ 227 h 1361"/>
                  <a:gd name="T46" fmla="*/ 283 w 1474"/>
                  <a:gd name="T47" fmla="*/ 227 h 1361"/>
                  <a:gd name="T48" fmla="*/ 283 w 1474"/>
                  <a:gd name="T49" fmla="*/ 170 h 1361"/>
                  <a:gd name="T50" fmla="*/ 340 w 1474"/>
                  <a:gd name="T51" fmla="*/ 170 h 1361"/>
                  <a:gd name="T52" fmla="*/ 340 w 1474"/>
                  <a:gd name="T53" fmla="*/ 113 h 1361"/>
                  <a:gd name="T54" fmla="*/ 453 w 1474"/>
                  <a:gd name="T55" fmla="*/ 113 h 1361"/>
                  <a:gd name="T56" fmla="*/ 453 w 1474"/>
                  <a:gd name="T57" fmla="*/ 170 h 1361"/>
                  <a:gd name="T58" fmla="*/ 964 w 1474"/>
                  <a:gd name="T59" fmla="*/ 170 h 1361"/>
                  <a:gd name="T60" fmla="*/ 964 w 1474"/>
                  <a:gd name="T61" fmla="*/ 113 h 1361"/>
                  <a:gd name="T62" fmla="*/ 1077 w 1474"/>
                  <a:gd name="T63" fmla="*/ 113 h 1361"/>
                  <a:gd name="T64" fmla="*/ 1077 w 1474"/>
                  <a:gd name="T65" fmla="*/ 0 h 1361"/>
                  <a:gd name="T66" fmla="*/ 1134 w 1474"/>
                  <a:gd name="T67" fmla="*/ 0 h 1361"/>
                  <a:gd name="T68" fmla="*/ 1134 w 1474"/>
                  <a:gd name="T69" fmla="*/ 56 h 1361"/>
                  <a:gd name="T70" fmla="*/ 1190 w 1474"/>
                  <a:gd name="T71" fmla="*/ 56 h 1361"/>
                  <a:gd name="T72" fmla="*/ 1190 w 1474"/>
                  <a:gd name="T73" fmla="*/ 113 h 1361"/>
                  <a:gd name="T74" fmla="*/ 1304 w 1474"/>
                  <a:gd name="T75" fmla="*/ 113 h 1361"/>
                  <a:gd name="T76" fmla="*/ 1304 w 1474"/>
                  <a:gd name="T77" fmla="*/ 227 h 1361"/>
                  <a:gd name="T78" fmla="*/ 1360 w 1474"/>
                  <a:gd name="T79" fmla="*/ 227 h 1361"/>
                  <a:gd name="T80" fmla="*/ 1360 w 1474"/>
                  <a:gd name="T81" fmla="*/ 340 h 1361"/>
                  <a:gd name="T82" fmla="*/ 1474 w 1474"/>
                  <a:gd name="T83" fmla="*/ 340 h 1361"/>
                  <a:gd name="T84" fmla="*/ 1474 w 1474"/>
                  <a:gd name="T85" fmla="*/ 453 h 1361"/>
                  <a:gd name="T86" fmla="*/ 1360 w 1474"/>
                  <a:gd name="T87" fmla="*/ 453 h 1361"/>
                  <a:gd name="T88" fmla="*/ 1360 w 1474"/>
                  <a:gd name="T89" fmla="*/ 510 h 1361"/>
                  <a:gd name="T90" fmla="*/ 1247 w 1474"/>
                  <a:gd name="T91" fmla="*/ 510 h 1361"/>
                  <a:gd name="T92" fmla="*/ 1247 w 1474"/>
                  <a:gd name="T93" fmla="*/ 794 h 1361"/>
                  <a:gd name="T94" fmla="*/ 1134 w 1474"/>
                  <a:gd name="T95" fmla="*/ 794 h 1361"/>
                  <a:gd name="T96" fmla="*/ 1134 w 1474"/>
                  <a:gd name="T97" fmla="*/ 737 h 1361"/>
                  <a:gd name="T98" fmla="*/ 1077 w 1474"/>
                  <a:gd name="T99" fmla="*/ 737 h 1361"/>
                  <a:gd name="T100" fmla="*/ 1077 w 1474"/>
                  <a:gd name="T101" fmla="*/ 850 h 1361"/>
                  <a:gd name="T102" fmla="*/ 1020 w 1474"/>
                  <a:gd name="T103" fmla="*/ 850 h 1361"/>
                  <a:gd name="T104" fmla="*/ 1020 w 1474"/>
                  <a:gd name="T105" fmla="*/ 907 h 1361"/>
                  <a:gd name="T106" fmla="*/ 964 w 1474"/>
                  <a:gd name="T107" fmla="*/ 907 h 1361"/>
                  <a:gd name="T108" fmla="*/ 964 w 1474"/>
                  <a:gd name="T109" fmla="*/ 1247 h 1361"/>
                  <a:gd name="T110" fmla="*/ 793 w 1474"/>
                  <a:gd name="T111" fmla="*/ 1247 h 1361"/>
                  <a:gd name="T112" fmla="*/ 793 w 1474"/>
                  <a:gd name="T113" fmla="*/ 1191 h 1361"/>
                  <a:gd name="T114" fmla="*/ 680 w 1474"/>
                  <a:gd name="T115" fmla="*/ 1191 h 1361"/>
                  <a:gd name="T116" fmla="*/ 680 w 1474"/>
                  <a:gd name="T117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74" h="1361">
                    <a:moveTo>
                      <a:pt x="680" y="1361"/>
                    </a:moveTo>
                    <a:lnTo>
                      <a:pt x="510" y="1361"/>
                    </a:lnTo>
                    <a:lnTo>
                      <a:pt x="510" y="1304"/>
                    </a:lnTo>
                    <a:lnTo>
                      <a:pt x="453" y="1304"/>
                    </a:lnTo>
                    <a:lnTo>
                      <a:pt x="453" y="1247"/>
                    </a:lnTo>
                    <a:lnTo>
                      <a:pt x="226" y="1247"/>
                    </a:lnTo>
                    <a:lnTo>
                      <a:pt x="226" y="1191"/>
                    </a:lnTo>
                    <a:lnTo>
                      <a:pt x="283" y="1191"/>
                    </a:lnTo>
                    <a:lnTo>
                      <a:pt x="283" y="1134"/>
                    </a:lnTo>
                    <a:lnTo>
                      <a:pt x="340" y="1134"/>
                    </a:lnTo>
                    <a:lnTo>
                      <a:pt x="340" y="1020"/>
                    </a:lnTo>
                    <a:lnTo>
                      <a:pt x="283" y="1020"/>
                    </a:lnTo>
                    <a:lnTo>
                      <a:pt x="283" y="907"/>
                    </a:lnTo>
                    <a:lnTo>
                      <a:pt x="340" y="907"/>
                    </a:lnTo>
                    <a:lnTo>
                      <a:pt x="340" y="850"/>
                    </a:lnTo>
                    <a:lnTo>
                      <a:pt x="113" y="850"/>
                    </a:lnTo>
                    <a:lnTo>
                      <a:pt x="113" y="794"/>
                    </a:lnTo>
                    <a:lnTo>
                      <a:pt x="0" y="794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226" y="283"/>
                    </a:lnTo>
                    <a:lnTo>
                      <a:pt x="226" y="227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170"/>
                    </a:lnTo>
                    <a:lnTo>
                      <a:pt x="964" y="170"/>
                    </a:lnTo>
                    <a:lnTo>
                      <a:pt x="964" y="113"/>
                    </a:lnTo>
                    <a:lnTo>
                      <a:pt x="1077" y="113"/>
                    </a:lnTo>
                    <a:lnTo>
                      <a:pt x="1077" y="0"/>
                    </a:lnTo>
                    <a:lnTo>
                      <a:pt x="1134" y="0"/>
                    </a:lnTo>
                    <a:lnTo>
                      <a:pt x="1134" y="56"/>
                    </a:lnTo>
                    <a:lnTo>
                      <a:pt x="1190" y="56"/>
                    </a:lnTo>
                    <a:lnTo>
                      <a:pt x="1190" y="113"/>
                    </a:lnTo>
                    <a:lnTo>
                      <a:pt x="1304" y="113"/>
                    </a:lnTo>
                    <a:lnTo>
                      <a:pt x="1304" y="227"/>
                    </a:lnTo>
                    <a:lnTo>
                      <a:pt x="1360" y="227"/>
                    </a:lnTo>
                    <a:lnTo>
                      <a:pt x="1360" y="340"/>
                    </a:lnTo>
                    <a:lnTo>
                      <a:pt x="1474" y="340"/>
                    </a:lnTo>
                    <a:lnTo>
                      <a:pt x="1474" y="453"/>
                    </a:lnTo>
                    <a:lnTo>
                      <a:pt x="1360" y="453"/>
                    </a:lnTo>
                    <a:lnTo>
                      <a:pt x="1360" y="510"/>
                    </a:lnTo>
                    <a:lnTo>
                      <a:pt x="1247" y="510"/>
                    </a:lnTo>
                    <a:lnTo>
                      <a:pt x="1247" y="794"/>
                    </a:lnTo>
                    <a:lnTo>
                      <a:pt x="1134" y="794"/>
                    </a:lnTo>
                    <a:lnTo>
                      <a:pt x="1134" y="737"/>
                    </a:lnTo>
                    <a:lnTo>
                      <a:pt x="1077" y="737"/>
                    </a:lnTo>
                    <a:lnTo>
                      <a:pt x="1077" y="850"/>
                    </a:lnTo>
                    <a:lnTo>
                      <a:pt x="1020" y="850"/>
                    </a:lnTo>
                    <a:lnTo>
                      <a:pt x="1020" y="907"/>
                    </a:lnTo>
                    <a:lnTo>
                      <a:pt x="964" y="907"/>
                    </a:lnTo>
                    <a:lnTo>
                      <a:pt x="964" y="1247"/>
                    </a:lnTo>
                    <a:lnTo>
                      <a:pt x="793" y="1247"/>
                    </a:lnTo>
                    <a:lnTo>
                      <a:pt x="793" y="1191"/>
                    </a:lnTo>
                    <a:lnTo>
                      <a:pt x="680" y="1191"/>
                    </a:lnTo>
                    <a:lnTo>
                      <a:pt x="680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0" name="Freeform 266"/>
              <p:cNvSpPr>
                <a:spLocks/>
              </p:cNvSpPr>
              <p:nvPr/>
            </p:nvSpPr>
            <p:spPr bwMode="auto">
              <a:xfrm>
                <a:off x="3478" y="3635"/>
                <a:ext cx="510" cy="510"/>
              </a:xfrm>
              <a:custGeom>
                <a:avLst/>
                <a:gdLst>
                  <a:gd name="T0" fmla="*/ 0 w 510"/>
                  <a:gd name="T1" fmla="*/ 0 h 510"/>
                  <a:gd name="T2" fmla="*/ 0 w 510"/>
                  <a:gd name="T3" fmla="*/ 113 h 510"/>
                  <a:gd name="T4" fmla="*/ 56 w 510"/>
                  <a:gd name="T5" fmla="*/ 113 h 510"/>
                  <a:gd name="T6" fmla="*/ 56 w 510"/>
                  <a:gd name="T7" fmla="*/ 284 h 510"/>
                  <a:gd name="T8" fmla="*/ 113 w 510"/>
                  <a:gd name="T9" fmla="*/ 284 h 510"/>
                  <a:gd name="T10" fmla="*/ 113 w 510"/>
                  <a:gd name="T11" fmla="*/ 340 h 510"/>
                  <a:gd name="T12" fmla="*/ 226 w 510"/>
                  <a:gd name="T13" fmla="*/ 340 h 510"/>
                  <a:gd name="T14" fmla="*/ 226 w 510"/>
                  <a:gd name="T15" fmla="*/ 510 h 510"/>
                  <a:gd name="T16" fmla="*/ 340 w 510"/>
                  <a:gd name="T17" fmla="*/ 510 h 510"/>
                  <a:gd name="T18" fmla="*/ 340 w 510"/>
                  <a:gd name="T19" fmla="*/ 454 h 510"/>
                  <a:gd name="T20" fmla="*/ 397 w 510"/>
                  <a:gd name="T21" fmla="*/ 454 h 510"/>
                  <a:gd name="T22" fmla="*/ 397 w 510"/>
                  <a:gd name="T23" fmla="*/ 397 h 510"/>
                  <a:gd name="T24" fmla="*/ 510 w 510"/>
                  <a:gd name="T25" fmla="*/ 397 h 510"/>
                  <a:gd name="T26" fmla="*/ 510 w 510"/>
                  <a:gd name="T27" fmla="*/ 227 h 510"/>
                  <a:gd name="T28" fmla="*/ 453 w 510"/>
                  <a:gd name="T29" fmla="*/ 227 h 510"/>
                  <a:gd name="T30" fmla="*/ 453 w 510"/>
                  <a:gd name="T31" fmla="*/ 170 h 510"/>
                  <a:gd name="T32" fmla="*/ 397 w 510"/>
                  <a:gd name="T33" fmla="*/ 170 h 510"/>
                  <a:gd name="T34" fmla="*/ 397 w 510"/>
                  <a:gd name="T35" fmla="*/ 113 h 510"/>
                  <a:gd name="T36" fmla="*/ 170 w 510"/>
                  <a:gd name="T37" fmla="*/ 113 h 510"/>
                  <a:gd name="T38" fmla="*/ 170 w 510"/>
                  <a:gd name="T39" fmla="*/ 57 h 510"/>
                  <a:gd name="T40" fmla="*/ 113 w 510"/>
                  <a:gd name="T41" fmla="*/ 57 h 510"/>
                  <a:gd name="T42" fmla="*/ 113 w 510"/>
                  <a:gd name="T43" fmla="*/ 0 h 510"/>
                  <a:gd name="T44" fmla="*/ 0 w 510"/>
                  <a:gd name="T45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0" h="510">
                    <a:moveTo>
                      <a:pt x="0" y="0"/>
                    </a:moveTo>
                    <a:lnTo>
                      <a:pt x="0" y="113"/>
                    </a:lnTo>
                    <a:lnTo>
                      <a:pt x="56" y="113"/>
                    </a:lnTo>
                    <a:lnTo>
                      <a:pt x="56" y="284"/>
                    </a:lnTo>
                    <a:lnTo>
                      <a:pt x="113" y="284"/>
                    </a:lnTo>
                    <a:lnTo>
                      <a:pt x="113" y="340"/>
                    </a:lnTo>
                    <a:lnTo>
                      <a:pt x="226" y="340"/>
                    </a:lnTo>
                    <a:lnTo>
                      <a:pt x="226" y="510"/>
                    </a:lnTo>
                    <a:lnTo>
                      <a:pt x="340" y="510"/>
                    </a:lnTo>
                    <a:lnTo>
                      <a:pt x="340" y="454"/>
                    </a:lnTo>
                    <a:lnTo>
                      <a:pt x="397" y="454"/>
                    </a:lnTo>
                    <a:lnTo>
                      <a:pt x="397" y="397"/>
                    </a:lnTo>
                    <a:lnTo>
                      <a:pt x="510" y="397"/>
                    </a:lnTo>
                    <a:lnTo>
                      <a:pt x="510" y="227"/>
                    </a:lnTo>
                    <a:lnTo>
                      <a:pt x="453" y="227"/>
                    </a:lnTo>
                    <a:lnTo>
                      <a:pt x="453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1" name="Freeform 267"/>
              <p:cNvSpPr>
                <a:spLocks/>
              </p:cNvSpPr>
              <p:nvPr/>
            </p:nvSpPr>
            <p:spPr bwMode="auto">
              <a:xfrm>
                <a:off x="3251" y="3408"/>
                <a:ext cx="397" cy="170"/>
              </a:xfrm>
              <a:custGeom>
                <a:avLst/>
                <a:gdLst>
                  <a:gd name="T0" fmla="*/ 397 w 397"/>
                  <a:gd name="T1" fmla="*/ 57 h 170"/>
                  <a:gd name="T2" fmla="*/ 340 w 397"/>
                  <a:gd name="T3" fmla="*/ 57 h 170"/>
                  <a:gd name="T4" fmla="*/ 340 w 397"/>
                  <a:gd name="T5" fmla="*/ 0 h 170"/>
                  <a:gd name="T6" fmla="*/ 227 w 397"/>
                  <a:gd name="T7" fmla="*/ 0 h 170"/>
                  <a:gd name="T8" fmla="*/ 227 w 397"/>
                  <a:gd name="T9" fmla="*/ 57 h 170"/>
                  <a:gd name="T10" fmla="*/ 113 w 397"/>
                  <a:gd name="T11" fmla="*/ 57 h 170"/>
                  <a:gd name="T12" fmla="*/ 113 w 397"/>
                  <a:gd name="T13" fmla="*/ 114 h 170"/>
                  <a:gd name="T14" fmla="*/ 0 w 397"/>
                  <a:gd name="T15" fmla="*/ 114 h 170"/>
                  <a:gd name="T16" fmla="*/ 0 w 397"/>
                  <a:gd name="T17" fmla="*/ 170 h 170"/>
                  <a:gd name="T18" fmla="*/ 340 w 397"/>
                  <a:gd name="T19" fmla="*/ 170 h 170"/>
                  <a:gd name="T20" fmla="*/ 340 w 397"/>
                  <a:gd name="T21" fmla="*/ 114 h 170"/>
                  <a:gd name="T22" fmla="*/ 397 w 397"/>
                  <a:gd name="T23" fmla="*/ 114 h 170"/>
                  <a:gd name="T24" fmla="*/ 397 w 397"/>
                  <a:gd name="T25" fmla="*/ 5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170">
                    <a:moveTo>
                      <a:pt x="397" y="57"/>
                    </a:moveTo>
                    <a:lnTo>
                      <a:pt x="340" y="57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13" y="5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340" y="170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3" name="Freeform 269"/>
              <p:cNvSpPr>
                <a:spLocks/>
              </p:cNvSpPr>
              <p:nvPr/>
            </p:nvSpPr>
            <p:spPr bwMode="auto">
              <a:xfrm>
                <a:off x="2400" y="3692"/>
                <a:ext cx="908" cy="340"/>
              </a:xfrm>
              <a:custGeom>
                <a:avLst/>
                <a:gdLst>
                  <a:gd name="T0" fmla="*/ 908 w 908"/>
                  <a:gd name="T1" fmla="*/ 113 h 340"/>
                  <a:gd name="T2" fmla="*/ 737 w 908"/>
                  <a:gd name="T3" fmla="*/ 113 h 340"/>
                  <a:gd name="T4" fmla="*/ 737 w 908"/>
                  <a:gd name="T5" fmla="*/ 56 h 340"/>
                  <a:gd name="T6" fmla="*/ 681 w 908"/>
                  <a:gd name="T7" fmla="*/ 56 h 340"/>
                  <a:gd name="T8" fmla="*/ 681 w 908"/>
                  <a:gd name="T9" fmla="*/ 0 h 340"/>
                  <a:gd name="T10" fmla="*/ 340 w 908"/>
                  <a:gd name="T11" fmla="*/ 0 h 340"/>
                  <a:gd name="T12" fmla="*/ 340 w 908"/>
                  <a:gd name="T13" fmla="*/ 56 h 340"/>
                  <a:gd name="T14" fmla="*/ 227 w 908"/>
                  <a:gd name="T15" fmla="*/ 56 h 340"/>
                  <a:gd name="T16" fmla="*/ 227 w 908"/>
                  <a:gd name="T17" fmla="*/ 113 h 340"/>
                  <a:gd name="T18" fmla="*/ 170 w 908"/>
                  <a:gd name="T19" fmla="*/ 113 h 340"/>
                  <a:gd name="T20" fmla="*/ 170 w 908"/>
                  <a:gd name="T21" fmla="*/ 227 h 340"/>
                  <a:gd name="T22" fmla="*/ 57 w 908"/>
                  <a:gd name="T23" fmla="*/ 227 h 340"/>
                  <a:gd name="T24" fmla="*/ 57 w 908"/>
                  <a:gd name="T25" fmla="*/ 283 h 340"/>
                  <a:gd name="T26" fmla="*/ 0 w 908"/>
                  <a:gd name="T27" fmla="*/ 283 h 340"/>
                  <a:gd name="T28" fmla="*/ 0 w 908"/>
                  <a:gd name="T29" fmla="*/ 340 h 340"/>
                  <a:gd name="T30" fmla="*/ 170 w 908"/>
                  <a:gd name="T31" fmla="*/ 340 h 340"/>
                  <a:gd name="T32" fmla="*/ 170 w 908"/>
                  <a:gd name="T33" fmla="*/ 283 h 340"/>
                  <a:gd name="T34" fmla="*/ 454 w 908"/>
                  <a:gd name="T35" fmla="*/ 283 h 340"/>
                  <a:gd name="T36" fmla="*/ 454 w 908"/>
                  <a:gd name="T37" fmla="*/ 227 h 340"/>
                  <a:gd name="T38" fmla="*/ 794 w 908"/>
                  <a:gd name="T39" fmla="*/ 227 h 340"/>
                  <a:gd name="T40" fmla="*/ 794 w 908"/>
                  <a:gd name="T41" fmla="*/ 170 h 340"/>
                  <a:gd name="T42" fmla="*/ 908 w 908"/>
                  <a:gd name="T43" fmla="*/ 170 h 340"/>
                  <a:gd name="T44" fmla="*/ 908 w 908"/>
                  <a:gd name="T45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8" h="340">
                    <a:moveTo>
                      <a:pt x="908" y="113"/>
                    </a:moveTo>
                    <a:lnTo>
                      <a:pt x="737" y="113"/>
                    </a:lnTo>
                    <a:lnTo>
                      <a:pt x="737" y="56"/>
                    </a:lnTo>
                    <a:lnTo>
                      <a:pt x="681" y="56"/>
                    </a:lnTo>
                    <a:lnTo>
                      <a:pt x="681" y="0"/>
                    </a:lnTo>
                    <a:lnTo>
                      <a:pt x="340" y="0"/>
                    </a:lnTo>
                    <a:lnTo>
                      <a:pt x="340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454" y="283"/>
                    </a:lnTo>
                    <a:lnTo>
                      <a:pt x="454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908" y="170"/>
                    </a:lnTo>
                    <a:lnTo>
                      <a:pt x="908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4" name="Freeform 270"/>
              <p:cNvSpPr>
                <a:spLocks/>
              </p:cNvSpPr>
              <p:nvPr/>
            </p:nvSpPr>
            <p:spPr bwMode="auto">
              <a:xfrm>
                <a:off x="1890" y="3862"/>
                <a:ext cx="1701" cy="680"/>
              </a:xfrm>
              <a:custGeom>
                <a:avLst/>
                <a:gdLst>
                  <a:gd name="T0" fmla="*/ 1701 w 1701"/>
                  <a:gd name="T1" fmla="*/ 454 h 680"/>
                  <a:gd name="T2" fmla="*/ 1701 w 1701"/>
                  <a:gd name="T3" fmla="*/ 170 h 680"/>
                  <a:gd name="T4" fmla="*/ 1644 w 1701"/>
                  <a:gd name="T5" fmla="*/ 170 h 680"/>
                  <a:gd name="T6" fmla="*/ 1644 w 1701"/>
                  <a:gd name="T7" fmla="*/ 57 h 680"/>
                  <a:gd name="T8" fmla="*/ 1474 w 1701"/>
                  <a:gd name="T9" fmla="*/ 57 h 680"/>
                  <a:gd name="T10" fmla="*/ 1474 w 1701"/>
                  <a:gd name="T11" fmla="*/ 0 h 680"/>
                  <a:gd name="T12" fmla="*/ 1304 w 1701"/>
                  <a:gd name="T13" fmla="*/ 0 h 680"/>
                  <a:gd name="T14" fmla="*/ 1304 w 1701"/>
                  <a:gd name="T15" fmla="*/ 57 h 680"/>
                  <a:gd name="T16" fmla="*/ 964 w 1701"/>
                  <a:gd name="T17" fmla="*/ 57 h 680"/>
                  <a:gd name="T18" fmla="*/ 964 w 1701"/>
                  <a:gd name="T19" fmla="*/ 113 h 680"/>
                  <a:gd name="T20" fmla="*/ 680 w 1701"/>
                  <a:gd name="T21" fmla="*/ 113 h 680"/>
                  <a:gd name="T22" fmla="*/ 680 w 1701"/>
                  <a:gd name="T23" fmla="*/ 170 h 680"/>
                  <a:gd name="T24" fmla="*/ 510 w 1701"/>
                  <a:gd name="T25" fmla="*/ 170 h 680"/>
                  <a:gd name="T26" fmla="*/ 510 w 1701"/>
                  <a:gd name="T27" fmla="*/ 113 h 680"/>
                  <a:gd name="T28" fmla="*/ 454 w 1701"/>
                  <a:gd name="T29" fmla="*/ 113 h 680"/>
                  <a:gd name="T30" fmla="*/ 454 w 1701"/>
                  <a:gd name="T31" fmla="*/ 170 h 680"/>
                  <a:gd name="T32" fmla="*/ 340 w 1701"/>
                  <a:gd name="T33" fmla="*/ 170 h 680"/>
                  <a:gd name="T34" fmla="*/ 340 w 1701"/>
                  <a:gd name="T35" fmla="*/ 227 h 680"/>
                  <a:gd name="T36" fmla="*/ 283 w 1701"/>
                  <a:gd name="T37" fmla="*/ 227 h 680"/>
                  <a:gd name="T38" fmla="*/ 283 w 1701"/>
                  <a:gd name="T39" fmla="*/ 283 h 680"/>
                  <a:gd name="T40" fmla="*/ 170 w 1701"/>
                  <a:gd name="T41" fmla="*/ 283 h 680"/>
                  <a:gd name="T42" fmla="*/ 170 w 1701"/>
                  <a:gd name="T43" fmla="*/ 340 h 680"/>
                  <a:gd name="T44" fmla="*/ 113 w 1701"/>
                  <a:gd name="T45" fmla="*/ 340 h 680"/>
                  <a:gd name="T46" fmla="*/ 57 w 1701"/>
                  <a:gd name="T47" fmla="*/ 340 h 680"/>
                  <a:gd name="T48" fmla="*/ 57 w 1701"/>
                  <a:gd name="T49" fmla="*/ 397 h 680"/>
                  <a:gd name="T50" fmla="*/ 0 w 1701"/>
                  <a:gd name="T51" fmla="*/ 397 h 680"/>
                  <a:gd name="T52" fmla="*/ 0 w 1701"/>
                  <a:gd name="T53" fmla="*/ 510 h 680"/>
                  <a:gd name="T54" fmla="*/ 57 w 1701"/>
                  <a:gd name="T55" fmla="*/ 510 h 680"/>
                  <a:gd name="T56" fmla="*/ 57 w 1701"/>
                  <a:gd name="T57" fmla="*/ 454 h 680"/>
                  <a:gd name="T58" fmla="*/ 113 w 1701"/>
                  <a:gd name="T59" fmla="*/ 454 h 680"/>
                  <a:gd name="T60" fmla="*/ 113 w 1701"/>
                  <a:gd name="T61" fmla="*/ 680 h 680"/>
                  <a:gd name="T62" fmla="*/ 170 w 1701"/>
                  <a:gd name="T63" fmla="*/ 680 h 680"/>
                  <a:gd name="T64" fmla="*/ 170 w 1701"/>
                  <a:gd name="T65" fmla="*/ 624 h 680"/>
                  <a:gd name="T66" fmla="*/ 283 w 1701"/>
                  <a:gd name="T67" fmla="*/ 624 h 680"/>
                  <a:gd name="T68" fmla="*/ 283 w 1701"/>
                  <a:gd name="T69" fmla="*/ 454 h 680"/>
                  <a:gd name="T70" fmla="*/ 340 w 1701"/>
                  <a:gd name="T71" fmla="*/ 454 h 680"/>
                  <a:gd name="T72" fmla="*/ 340 w 1701"/>
                  <a:gd name="T73" fmla="*/ 340 h 680"/>
                  <a:gd name="T74" fmla="*/ 510 w 1701"/>
                  <a:gd name="T75" fmla="*/ 340 h 680"/>
                  <a:gd name="T76" fmla="*/ 510 w 1701"/>
                  <a:gd name="T77" fmla="*/ 283 h 680"/>
                  <a:gd name="T78" fmla="*/ 907 w 1701"/>
                  <a:gd name="T79" fmla="*/ 283 h 680"/>
                  <a:gd name="T80" fmla="*/ 964 w 1701"/>
                  <a:gd name="T81" fmla="*/ 283 h 680"/>
                  <a:gd name="T82" fmla="*/ 964 w 1701"/>
                  <a:gd name="T83" fmla="*/ 227 h 680"/>
                  <a:gd name="T84" fmla="*/ 1077 w 1701"/>
                  <a:gd name="T85" fmla="*/ 227 h 680"/>
                  <a:gd name="T86" fmla="*/ 1077 w 1701"/>
                  <a:gd name="T87" fmla="*/ 170 h 680"/>
                  <a:gd name="T88" fmla="*/ 1134 w 1701"/>
                  <a:gd name="T89" fmla="*/ 170 h 680"/>
                  <a:gd name="T90" fmla="*/ 1134 w 1701"/>
                  <a:gd name="T91" fmla="*/ 283 h 680"/>
                  <a:gd name="T92" fmla="*/ 1077 w 1701"/>
                  <a:gd name="T93" fmla="*/ 283 h 680"/>
                  <a:gd name="T94" fmla="*/ 1077 w 1701"/>
                  <a:gd name="T95" fmla="*/ 340 h 680"/>
                  <a:gd name="T96" fmla="*/ 1191 w 1701"/>
                  <a:gd name="T97" fmla="*/ 340 h 680"/>
                  <a:gd name="T98" fmla="*/ 1191 w 1701"/>
                  <a:gd name="T99" fmla="*/ 397 h 680"/>
                  <a:gd name="T100" fmla="*/ 1247 w 1701"/>
                  <a:gd name="T101" fmla="*/ 397 h 680"/>
                  <a:gd name="T102" fmla="*/ 1247 w 1701"/>
                  <a:gd name="T103" fmla="*/ 454 h 680"/>
                  <a:gd name="T104" fmla="*/ 1418 w 1701"/>
                  <a:gd name="T105" fmla="*/ 454 h 680"/>
                  <a:gd name="T106" fmla="*/ 1418 w 1701"/>
                  <a:gd name="T107" fmla="*/ 567 h 680"/>
                  <a:gd name="T108" fmla="*/ 1588 w 1701"/>
                  <a:gd name="T109" fmla="*/ 567 h 680"/>
                  <a:gd name="T110" fmla="*/ 1588 w 1701"/>
                  <a:gd name="T111" fmla="*/ 510 h 680"/>
                  <a:gd name="T112" fmla="*/ 1644 w 1701"/>
                  <a:gd name="T113" fmla="*/ 510 h 680"/>
                  <a:gd name="T114" fmla="*/ 1644 w 1701"/>
                  <a:gd name="T115" fmla="*/ 454 h 680"/>
                  <a:gd name="T116" fmla="*/ 1701 w 1701"/>
                  <a:gd name="T117" fmla="*/ 454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701" h="680">
                    <a:moveTo>
                      <a:pt x="1701" y="454"/>
                    </a:moveTo>
                    <a:lnTo>
                      <a:pt x="1701" y="170"/>
                    </a:lnTo>
                    <a:lnTo>
                      <a:pt x="1644" y="170"/>
                    </a:lnTo>
                    <a:lnTo>
                      <a:pt x="1644" y="57"/>
                    </a:lnTo>
                    <a:lnTo>
                      <a:pt x="1474" y="57"/>
                    </a:lnTo>
                    <a:lnTo>
                      <a:pt x="1474" y="0"/>
                    </a:lnTo>
                    <a:lnTo>
                      <a:pt x="1304" y="0"/>
                    </a:lnTo>
                    <a:lnTo>
                      <a:pt x="1304" y="57"/>
                    </a:lnTo>
                    <a:lnTo>
                      <a:pt x="964" y="57"/>
                    </a:lnTo>
                    <a:lnTo>
                      <a:pt x="964" y="113"/>
                    </a:lnTo>
                    <a:lnTo>
                      <a:pt x="680" y="113"/>
                    </a:lnTo>
                    <a:lnTo>
                      <a:pt x="680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454" y="113"/>
                    </a:lnTo>
                    <a:lnTo>
                      <a:pt x="454" y="170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283" y="227"/>
                    </a:lnTo>
                    <a:lnTo>
                      <a:pt x="283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454"/>
                    </a:lnTo>
                    <a:lnTo>
                      <a:pt x="113" y="454"/>
                    </a:lnTo>
                    <a:lnTo>
                      <a:pt x="113" y="680"/>
                    </a:lnTo>
                    <a:lnTo>
                      <a:pt x="170" y="680"/>
                    </a:lnTo>
                    <a:lnTo>
                      <a:pt x="170" y="624"/>
                    </a:lnTo>
                    <a:lnTo>
                      <a:pt x="283" y="624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907" y="283"/>
                    </a:lnTo>
                    <a:lnTo>
                      <a:pt x="964" y="283"/>
                    </a:lnTo>
                    <a:lnTo>
                      <a:pt x="964" y="227"/>
                    </a:lnTo>
                    <a:lnTo>
                      <a:pt x="1077" y="227"/>
                    </a:lnTo>
                    <a:lnTo>
                      <a:pt x="1077" y="170"/>
                    </a:lnTo>
                    <a:lnTo>
                      <a:pt x="1134" y="170"/>
                    </a:lnTo>
                    <a:lnTo>
                      <a:pt x="1134" y="283"/>
                    </a:lnTo>
                    <a:lnTo>
                      <a:pt x="1077" y="283"/>
                    </a:lnTo>
                    <a:lnTo>
                      <a:pt x="1077" y="340"/>
                    </a:lnTo>
                    <a:lnTo>
                      <a:pt x="1191" y="340"/>
                    </a:lnTo>
                    <a:lnTo>
                      <a:pt x="1191" y="397"/>
                    </a:lnTo>
                    <a:lnTo>
                      <a:pt x="1247" y="397"/>
                    </a:lnTo>
                    <a:lnTo>
                      <a:pt x="1247" y="454"/>
                    </a:lnTo>
                    <a:lnTo>
                      <a:pt x="1418" y="454"/>
                    </a:lnTo>
                    <a:lnTo>
                      <a:pt x="1418" y="567"/>
                    </a:lnTo>
                    <a:lnTo>
                      <a:pt x="1588" y="567"/>
                    </a:lnTo>
                    <a:lnTo>
                      <a:pt x="1588" y="510"/>
                    </a:lnTo>
                    <a:lnTo>
                      <a:pt x="1644" y="510"/>
                    </a:lnTo>
                    <a:lnTo>
                      <a:pt x="1644" y="454"/>
                    </a:lnTo>
                    <a:lnTo>
                      <a:pt x="1701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5" name="Freeform 271"/>
              <p:cNvSpPr>
                <a:spLocks/>
              </p:cNvSpPr>
              <p:nvPr/>
            </p:nvSpPr>
            <p:spPr bwMode="auto">
              <a:xfrm>
                <a:off x="2514" y="4259"/>
                <a:ext cx="2098" cy="1304"/>
              </a:xfrm>
              <a:custGeom>
                <a:avLst/>
                <a:gdLst>
                  <a:gd name="T0" fmla="*/ 1984 w 2098"/>
                  <a:gd name="T1" fmla="*/ 737 h 1304"/>
                  <a:gd name="T2" fmla="*/ 2041 w 2098"/>
                  <a:gd name="T3" fmla="*/ 680 h 1304"/>
                  <a:gd name="T4" fmla="*/ 2098 w 2098"/>
                  <a:gd name="T5" fmla="*/ 567 h 1304"/>
                  <a:gd name="T6" fmla="*/ 2041 w 2098"/>
                  <a:gd name="T7" fmla="*/ 453 h 1304"/>
                  <a:gd name="T8" fmla="*/ 2098 w 2098"/>
                  <a:gd name="T9" fmla="*/ 227 h 1304"/>
                  <a:gd name="T10" fmla="*/ 2041 w 2098"/>
                  <a:gd name="T11" fmla="*/ 170 h 1304"/>
                  <a:gd name="T12" fmla="*/ 1984 w 2098"/>
                  <a:gd name="T13" fmla="*/ 113 h 1304"/>
                  <a:gd name="T14" fmla="*/ 1644 w 2098"/>
                  <a:gd name="T15" fmla="*/ 57 h 1304"/>
                  <a:gd name="T16" fmla="*/ 1587 w 2098"/>
                  <a:gd name="T17" fmla="*/ 113 h 1304"/>
                  <a:gd name="T18" fmla="*/ 1361 w 2098"/>
                  <a:gd name="T19" fmla="*/ 170 h 1304"/>
                  <a:gd name="T20" fmla="*/ 1190 w 2098"/>
                  <a:gd name="T21" fmla="*/ 113 h 1304"/>
                  <a:gd name="T22" fmla="*/ 1134 w 2098"/>
                  <a:gd name="T23" fmla="*/ 0 h 1304"/>
                  <a:gd name="T24" fmla="*/ 1077 w 2098"/>
                  <a:gd name="T25" fmla="*/ 57 h 1304"/>
                  <a:gd name="T26" fmla="*/ 1020 w 2098"/>
                  <a:gd name="T27" fmla="*/ 113 h 1304"/>
                  <a:gd name="T28" fmla="*/ 964 w 2098"/>
                  <a:gd name="T29" fmla="*/ 170 h 1304"/>
                  <a:gd name="T30" fmla="*/ 794 w 2098"/>
                  <a:gd name="T31" fmla="*/ 283 h 1304"/>
                  <a:gd name="T32" fmla="*/ 737 w 2098"/>
                  <a:gd name="T33" fmla="*/ 340 h 1304"/>
                  <a:gd name="T34" fmla="*/ 623 w 2098"/>
                  <a:gd name="T35" fmla="*/ 283 h 1304"/>
                  <a:gd name="T36" fmla="*/ 567 w 2098"/>
                  <a:gd name="T37" fmla="*/ 113 h 1304"/>
                  <a:gd name="T38" fmla="*/ 510 w 2098"/>
                  <a:gd name="T39" fmla="*/ 0 h 1304"/>
                  <a:gd name="T40" fmla="*/ 283 w 2098"/>
                  <a:gd name="T41" fmla="*/ 113 h 1304"/>
                  <a:gd name="T42" fmla="*/ 226 w 2098"/>
                  <a:gd name="T43" fmla="*/ 170 h 1304"/>
                  <a:gd name="T44" fmla="*/ 170 w 2098"/>
                  <a:gd name="T45" fmla="*/ 283 h 1304"/>
                  <a:gd name="T46" fmla="*/ 56 w 2098"/>
                  <a:gd name="T47" fmla="*/ 340 h 1304"/>
                  <a:gd name="T48" fmla="*/ 0 w 2098"/>
                  <a:gd name="T49" fmla="*/ 397 h 1304"/>
                  <a:gd name="T50" fmla="*/ 113 w 2098"/>
                  <a:gd name="T51" fmla="*/ 453 h 1304"/>
                  <a:gd name="T52" fmla="*/ 170 w 2098"/>
                  <a:gd name="T53" fmla="*/ 510 h 1304"/>
                  <a:gd name="T54" fmla="*/ 56 w 2098"/>
                  <a:gd name="T55" fmla="*/ 624 h 1304"/>
                  <a:gd name="T56" fmla="*/ 170 w 2098"/>
                  <a:gd name="T57" fmla="*/ 850 h 1304"/>
                  <a:gd name="T58" fmla="*/ 113 w 2098"/>
                  <a:gd name="T59" fmla="*/ 907 h 1304"/>
                  <a:gd name="T60" fmla="*/ 56 w 2098"/>
                  <a:gd name="T61" fmla="*/ 964 h 1304"/>
                  <a:gd name="T62" fmla="*/ 0 w 2098"/>
                  <a:gd name="T63" fmla="*/ 1191 h 1304"/>
                  <a:gd name="T64" fmla="*/ 56 w 2098"/>
                  <a:gd name="T65" fmla="*/ 1134 h 1304"/>
                  <a:gd name="T66" fmla="*/ 397 w 2098"/>
                  <a:gd name="T67" fmla="*/ 1191 h 1304"/>
                  <a:gd name="T68" fmla="*/ 453 w 2098"/>
                  <a:gd name="T69" fmla="*/ 1134 h 1304"/>
                  <a:gd name="T70" fmla="*/ 567 w 2098"/>
                  <a:gd name="T71" fmla="*/ 1304 h 1304"/>
                  <a:gd name="T72" fmla="*/ 737 w 2098"/>
                  <a:gd name="T73" fmla="*/ 1134 h 1304"/>
                  <a:gd name="T74" fmla="*/ 794 w 2098"/>
                  <a:gd name="T75" fmla="*/ 1077 h 1304"/>
                  <a:gd name="T76" fmla="*/ 907 w 2098"/>
                  <a:gd name="T77" fmla="*/ 964 h 1304"/>
                  <a:gd name="T78" fmla="*/ 850 w 2098"/>
                  <a:gd name="T79" fmla="*/ 737 h 1304"/>
                  <a:gd name="T80" fmla="*/ 907 w 2098"/>
                  <a:gd name="T81" fmla="*/ 624 h 1304"/>
                  <a:gd name="T82" fmla="*/ 964 w 2098"/>
                  <a:gd name="T83" fmla="*/ 567 h 1304"/>
                  <a:gd name="T84" fmla="*/ 1077 w 2098"/>
                  <a:gd name="T85" fmla="*/ 510 h 1304"/>
                  <a:gd name="T86" fmla="*/ 1474 w 2098"/>
                  <a:gd name="T87" fmla="*/ 624 h 1304"/>
                  <a:gd name="T88" fmla="*/ 1587 w 2098"/>
                  <a:gd name="T89" fmla="*/ 794 h 1304"/>
                  <a:gd name="T90" fmla="*/ 1814 w 2098"/>
                  <a:gd name="T91" fmla="*/ 737 h 1304"/>
                  <a:gd name="T92" fmla="*/ 1928 w 2098"/>
                  <a:gd name="T93" fmla="*/ 794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098" h="1304">
                    <a:moveTo>
                      <a:pt x="1984" y="794"/>
                    </a:moveTo>
                    <a:lnTo>
                      <a:pt x="1984" y="737"/>
                    </a:lnTo>
                    <a:lnTo>
                      <a:pt x="2041" y="737"/>
                    </a:lnTo>
                    <a:lnTo>
                      <a:pt x="2041" y="680"/>
                    </a:lnTo>
                    <a:lnTo>
                      <a:pt x="2098" y="680"/>
                    </a:lnTo>
                    <a:lnTo>
                      <a:pt x="2098" y="567"/>
                    </a:lnTo>
                    <a:lnTo>
                      <a:pt x="2041" y="567"/>
                    </a:lnTo>
                    <a:lnTo>
                      <a:pt x="2041" y="453"/>
                    </a:lnTo>
                    <a:lnTo>
                      <a:pt x="2098" y="453"/>
                    </a:lnTo>
                    <a:lnTo>
                      <a:pt x="2098" y="227"/>
                    </a:lnTo>
                    <a:lnTo>
                      <a:pt x="2041" y="227"/>
                    </a:lnTo>
                    <a:lnTo>
                      <a:pt x="2041" y="170"/>
                    </a:lnTo>
                    <a:lnTo>
                      <a:pt x="1984" y="170"/>
                    </a:lnTo>
                    <a:lnTo>
                      <a:pt x="1984" y="113"/>
                    </a:lnTo>
                    <a:lnTo>
                      <a:pt x="1644" y="113"/>
                    </a:lnTo>
                    <a:lnTo>
                      <a:pt x="1644" y="57"/>
                    </a:lnTo>
                    <a:lnTo>
                      <a:pt x="1587" y="57"/>
                    </a:lnTo>
                    <a:lnTo>
                      <a:pt x="1587" y="113"/>
                    </a:lnTo>
                    <a:lnTo>
                      <a:pt x="1361" y="113"/>
                    </a:lnTo>
                    <a:lnTo>
                      <a:pt x="1361" y="170"/>
                    </a:lnTo>
                    <a:lnTo>
                      <a:pt x="1190" y="170"/>
                    </a:lnTo>
                    <a:lnTo>
                      <a:pt x="1190" y="113"/>
                    </a:lnTo>
                    <a:lnTo>
                      <a:pt x="1134" y="113"/>
                    </a:lnTo>
                    <a:lnTo>
                      <a:pt x="1134" y="0"/>
                    </a:lnTo>
                    <a:lnTo>
                      <a:pt x="1077" y="0"/>
                    </a:lnTo>
                    <a:lnTo>
                      <a:pt x="1077" y="57"/>
                    </a:lnTo>
                    <a:lnTo>
                      <a:pt x="1020" y="57"/>
                    </a:lnTo>
                    <a:lnTo>
                      <a:pt x="1020" y="113"/>
                    </a:lnTo>
                    <a:lnTo>
                      <a:pt x="964" y="113"/>
                    </a:lnTo>
                    <a:lnTo>
                      <a:pt x="964" y="170"/>
                    </a:lnTo>
                    <a:lnTo>
                      <a:pt x="794" y="170"/>
                    </a:lnTo>
                    <a:lnTo>
                      <a:pt x="794" y="283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623" y="340"/>
                    </a:lnTo>
                    <a:lnTo>
                      <a:pt x="623" y="283"/>
                    </a:lnTo>
                    <a:lnTo>
                      <a:pt x="567" y="283"/>
                    </a:lnTo>
                    <a:lnTo>
                      <a:pt x="567" y="113"/>
                    </a:lnTo>
                    <a:lnTo>
                      <a:pt x="510" y="113"/>
                    </a:lnTo>
                    <a:lnTo>
                      <a:pt x="510" y="0"/>
                    </a:lnTo>
                    <a:lnTo>
                      <a:pt x="283" y="0"/>
                    </a:lnTo>
                    <a:lnTo>
                      <a:pt x="283" y="113"/>
                    </a:lnTo>
                    <a:lnTo>
                      <a:pt x="226" y="113"/>
                    </a:lnTo>
                    <a:lnTo>
                      <a:pt x="226" y="170"/>
                    </a:lnTo>
                    <a:lnTo>
                      <a:pt x="170" y="170"/>
                    </a:lnTo>
                    <a:lnTo>
                      <a:pt x="170" y="283"/>
                    </a:lnTo>
                    <a:lnTo>
                      <a:pt x="56" y="283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56" y="510"/>
                    </a:lnTo>
                    <a:lnTo>
                      <a:pt x="56" y="624"/>
                    </a:lnTo>
                    <a:lnTo>
                      <a:pt x="170" y="624"/>
                    </a:lnTo>
                    <a:lnTo>
                      <a:pt x="170" y="850"/>
                    </a:lnTo>
                    <a:lnTo>
                      <a:pt x="113" y="850"/>
                    </a:lnTo>
                    <a:lnTo>
                      <a:pt x="113" y="907"/>
                    </a:lnTo>
                    <a:lnTo>
                      <a:pt x="56" y="907"/>
                    </a:lnTo>
                    <a:lnTo>
                      <a:pt x="56" y="964"/>
                    </a:lnTo>
                    <a:lnTo>
                      <a:pt x="0" y="964"/>
                    </a:lnTo>
                    <a:lnTo>
                      <a:pt x="0" y="1191"/>
                    </a:lnTo>
                    <a:lnTo>
                      <a:pt x="56" y="1191"/>
                    </a:lnTo>
                    <a:lnTo>
                      <a:pt x="56" y="1134"/>
                    </a:lnTo>
                    <a:lnTo>
                      <a:pt x="397" y="1134"/>
                    </a:lnTo>
                    <a:lnTo>
                      <a:pt x="397" y="1191"/>
                    </a:lnTo>
                    <a:lnTo>
                      <a:pt x="453" y="1191"/>
                    </a:lnTo>
                    <a:lnTo>
                      <a:pt x="453" y="1134"/>
                    </a:lnTo>
                    <a:lnTo>
                      <a:pt x="567" y="1134"/>
                    </a:lnTo>
                    <a:lnTo>
                      <a:pt x="567" y="1304"/>
                    </a:lnTo>
                    <a:lnTo>
                      <a:pt x="737" y="1304"/>
                    </a:lnTo>
                    <a:lnTo>
                      <a:pt x="737" y="1134"/>
                    </a:lnTo>
                    <a:lnTo>
                      <a:pt x="794" y="1134"/>
                    </a:lnTo>
                    <a:lnTo>
                      <a:pt x="794" y="1077"/>
                    </a:lnTo>
                    <a:lnTo>
                      <a:pt x="907" y="1077"/>
                    </a:lnTo>
                    <a:lnTo>
                      <a:pt x="907" y="964"/>
                    </a:lnTo>
                    <a:lnTo>
                      <a:pt x="850" y="964"/>
                    </a:lnTo>
                    <a:lnTo>
                      <a:pt x="850" y="737"/>
                    </a:lnTo>
                    <a:lnTo>
                      <a:pt x="907" y="737"/>
                    </a:lnTo>
                    <a:lnTo>
                      <a:pt x="907" y="624"/>
                    </a:lnTo>
                    <a:lnTo>
                      <a:pt x="964" y="624"/>
                    </a:lnTo>
                    <a:lnTo>
                      <a:pt x="964" y="567"/>
                    </a:lnTo>
                    <a:lnTo>
                      <a:pt x="1077" y="567"/>
                    </a:lnTo>
                    <a:lnTo>
                      <a:pt x="1077" y="510"/>
                    </a:lnTo>
                    <a:lnTo>
                      <a:pt x="1474" y="510"/>
                    </a:lnTo>
                    <a:lnTo>
                      <a:pt x="1474" y="624"/>
                    </a:lnTo>
                    <a:lnTo>
                      <a:pt x="1587" y="624"/>
                    </a:lnTo>
                    <a:lnTo>
                      <a:pt x="1587" y="794"/>
                    </a:lnTo>
                    <a:lnTo>
                      <a:pt x="1814" y="794"/>
                    </a:lnTo>
                    <a:lnTo>
                      <a:pt x="1814" y="737"/>
                    </a:lnTo>
                    <a:lnTo>
                      <a:pt x="1928" y="737"/>
                    </a:lnTo>
                    <a:lnTo>
                      <a:pt x="1928" y="794"/>
                    </a:lnTo>
                    <a:lnTo>
                      <a:pt x="1984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6" name="Freeform 272"/>
              <p:cNvSpPr>
                <a:spLocks/>
              </p:cNvSpPr>
              <p:nvPr/>
            </p:nvSpPr>
            <p:spPr bwMode="auto">
              <a:xfrm>
                <a:off x="2911" y="4145"/>
                <a:ext cx="397" cy="454"/>
              </a:xfrm>
              <a:custGeom>
                <a:avLst/>
                <a:gdLst>
                  <a:gd name="T0" fmla="*/ 56 w 397"/>
                  <a:gd name="T1" fmla="*/ 0 h 454"/>
                  <a:gd name="T2" fmla="*/ 0 w 397"/>
                  <a:gd name="T3" fmla="*/ 0 h 454"/>
                  <a:gd name="T4" fmla="*/ 0 w 397"/>
                  <a:gd name="T5" fmla="*/ 114 h 454"/>
                  <a:gd name="T6" fmla="*/ 113 w 397"/>
                  <a:gd name="T7" fmla="*/ 114 h 454"/>
                  <a:gd name="T8" fmla="*/ 113 w 397"/>
                  <a:gd name="T9" fmla="*/ 227 h 454"/>
                  <a:gd name="T10" fmla="*/ 170 w 397"/>
                  <a:gd name="T11" fmla="*/ 227 h 454"/>
                  <a:gd name="T12" fmla="*/ 170 w 397"/>
                  <a:gd name="T13" fmla="*/ 397 h 454"/>
                  <a:gd name="T14" fmla="*/ 226 w 397"/>
                  <a:gd name="T15" fmla="*/ 397 h 454"/>
                  <a:gd name="T16" fmla="*/ 226 w 397"/>
                  <a:gd name="T17" fmla="*/ 454 h 454"/>
                  <a:gd name="T18" fmla="*/ 340 w 397"/>
                  <a:gd name="T19" fmla="*/ 454 h 454"/>
                  <a:gd name="T20" fmla="*/ 340 w 397"/>
                  <a:gd name="T21" fmla="*/ 397 h 454"/>
                  <a:gd name="T22" fmla="*/ 397 w 397"/>
                  <a:gd name="T23" fmla="*/ 397 h 454"/>
                  <a:gd name="T24" fmla="*/ 397 w 397"/>
                  <a:gd name="T25" fmla="*/ 171 h 454"/>
                  <a:gd name="T26" fmla="*/ 226 w 397"/>
                  <a:gd name="T27" fmla="*/ 171 h 454"/>
                  <a:gd name="T28" fmla="*/ 226 w 397"/>
                  <a:gd name="T29" fmla="*/ 114 h 454"/>
                  <a:gd name="T30" fmla="*/ 170 w 397"/>
                  <a:gd name="T31" fmla="*/ 114 h 454"/>
                  <a:gd name="T32" fmla="*/ 170 w 397"/>
                  <a:gd name="T33" fmla="*/ 57 h 454"/>
                  <a:gd name="T34" fmla="*/ 56 w 397"/>
                  <a:gd name="T35" fmla="*/ 57 h 454"/>
                  <a:gd name="T36" fmla="*/ 56 w 397"/>
                  <a:gd name="T3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454">
                    <a:moveTo>
                      <a:pt x="56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397"/>
                    </a:lnTo>
                    <a:lnTo>
                      <a:pt x="226" y="397"/>
                    </a:lnTo>
                    <a:lnTo>
                      <a:pt x="226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171"/>
                    </a:lnTo>
                    <a:lnTo>
                      <a:pt x="226" y="171"/>
                    </a:lnTo>
                    <a:lnTo>
                      <a:pt x="226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56" y="57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7" name="Freeform 273"/>
              <p:cNvSpPr>
                <a:spLocks/>
              </p:cNvSpPr>
              <p:nvPr/>
            </p:nvSpPr>
            <p:spPr bwMode="auto">
              <a:xfrm>
                <a:off x="3534" y="3919"/>
                <a:ext cx="851" cy="510"/>
              </a:xfrm>
              <a:custGeom>
                <a:avLst/>
                <a:gdLst>
                  <a:gd name="T0" fmla="*/ 0 w 851"/>
                  <a:gd name="T1" fmla="*/ 0 h 510"/>
                  <a:gd name="T2" fmla="*/ 57 w 851"/>
                  <a:gd name="T3" fmla="*/ 0 h 510"/>
                  <a:gd name="T4" fmla="*/ 57 w 851"/>
                  <a:gd name="T5" fmla="*/ 56 h 510"/>
                  <a:gd name="T6" fmla="*/ 170 w 851"/>
                  <a:gd name="T7" fmla="*/ 56 h 510"/>
                  <a:gd name="T8" fmla="*/ 170 w 851"/>
                  <a:gd name="T9" fmla="*/ 226 h 510"/>
                  <a:gd name="T10" fmla="*/ 284 w 851"/>
                  <a:gd name="T11" fmla="*/ 226 h 510"/>
                  <a:gd name="T12" fmla="*/ 284 w 851"/>
                  <a:gd name="T13" fmla="*/ 170 h 510"/>
                  <a:gd name="T14" fmla="*/ 341 w 851"/>
                  <a:gd name="T15" fmla="*/ 170 h 510"/>
                  <a:gd name="T16" fmla="*/ 341 w 851"/>
                  <a:gd name="T17" fmla="*/ 113 h 510"/>
                  <a:gd name="T18" fmla="*/ 454 w 851"/>
                  <a:gd name="T19" fmla="*/ 113 h 510"/>
                  <a:gd name="T20" fmla="*/ 454 w 851"/>
                  <a:gd name="T21" fmla="*/ 0 h 510"/>
                  <a:gd name="T22" fmla="*/ 624 w 851"/>
                  <a:gd name="T23" fmla="*/ 0 h 510"/>
                  <a:gd name="T24" fmla="*/ 624 w 851"/>
                  <a:gd name="T25" fmla="*/ 56 h 510"/>
                  <a:gd name="T26" fmla="*/ 851 w 851"/>
                  <a:gd name="T27" fmla="*/ 56 h 510"/>
                  <a:gd name="T28" fmla="*/ 851 w 851"/>
                  <a:gd name="T29" fmla="*/ 113 h 510"/>
                  <a:gd name="T30" fmla="*/ 794 w 851"/>
                  <a:gd name="T31" fmla="*/ 113 h 510"/>
                  <a:gd name="T32" fmla="*/ 794 w 851"/>
                  <a:gd name="T33" fmla="*/ 226 h 510"/>
                  <a:gd name="T34" fmla="*/ 851 w 851"/>
                  <a:gd name="T35" fmla="*/ 226 h 510"/>
                  <a:gd name="T36" fmla="*/ 851 w 851"/>
                  <a:gd name="T37" fmla="*/ 340 h 510"/>
                  <a:gd name="T38" fmla="*/ 794 w 851"/>
                  <a:gd name="T39" fmla="*/ 340 h 510"/>
                  <a:gd name="T40" fmla="*/ 794 w 851"/>
                  <a:gd name="T41" fmla="*/ 397 h 510"/>
                  <a:gd name="T42" fmla="*/ 737 w 851"/>
                  <a:gd name="T43" fmla="*/ 397 h 510"/>
                  <a:gd name="T44" fmla="*/ 737 w 851"/>
                  <a:gd name="T45" fmla="*/ 453 h 510"/>
                  <a:gd name="T46" fmla="*/ 624 w 851"/>
                  <a:gd name="T47" fmla="*/ 453 h 510"/>
                  <a:gd name="T48" fmla="*/ 624 w 851"/>
                  <a:gd name="T49" fmla="*/ 397 h 510"/>
                  <a:gd name="T50" fmla="*/ 567 w 851"/>
                  <a:gd name="T51" fmla="*/ 397 h 510"/>
                  <a:gd name="T52" fmla="*/ 567 w 851"/>
                  <a:gd name="T53" fmla="*/ 453 h 510"/>
                  <a:gd name="T54" fmla="*/ 341 w 851"/>
                  <a:gd name="T55" fmla="*/ 453 h 510"/>
                  <a:gd name="T56" fmla="*/ 341 w 851"/>
                  <a:gd name="T57" fmla="*/ 510 h 510"/>
                  <a:gd name="T58" fmla="*/ 170 w 851"/>
                  <a:gd name="T59" fmla="*/ 510 h 510"/>
                  <a:gd name="T60" fmla="*/ 170 w 851"/>
                  <a:gd name="T61" fmla="*/ 453 h 510"/>
                  <a:gd name="T62" fmla="*/ 114 w 851"/>
                  <a:gd name="T63" fmla="*/ 453 h 510"/>
                  <a:gd name="T64" fmla="*/ 114 w 851"/>
                  <a:gd name="T65" fmla="*/ 340 h 510"/>
                  <a:gd name="T66" fmla="*/ 57 w 851"/>
                  <a:gd name="T67" fmla="*/ 340 h 510"/>
                  <a:gd name="T68" fmla="*/ 57 w 851"/>
                  <a:gd name="T69" fmla="*/ 113 h 510"/>
                  <a:gd name="T70" fmla="*/ 0 w 851"/>
                  <a:gd name="T71" fmla="*/ 113 h 510"/>
                  <a:gd name="T72" fmla="*/ 0 w 851"/>
                  <a:gd name="T73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51" h="510">
                    <a:moveTo>
                      <a:pt x="0" y="0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170" y="56"/>
                    </a:lnTo>
                    <a:lnTo>
                      <a:pt x="170" y="226"/>
                    </a:lnTo>
                    <a:lnTo>
                      <a:pt x="284" y="226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624" y="0"/>
                    </a:lnTo>
                    <a:lnTo>
                      <a:pt x="624" y="56"/>
                    </a:lnTo>
                    <a:lnTo>
                      <a:pt x="851" y="56"/>
                    </a:lnTo>
                    <a:lnTo>
                      <a:pt x="851" y="113"/>
                    </a:lnTo>
                    <a:lnTo>
                      <a:pt x="794" y="113"/>
                    </a:lnTo>
                    <a:lnTo>
                      <a:pt x="794" y="226"/>
                    </a:lnTo>
                    <a:lnTo>
                      <a:pt x="851" y="226"/>
                    </a:lnTo>
                    <a:lnTo>
                      <a:pt x="851" y="340"/>
                    </a:lnTo>
                    <a:lnTo>
                      <a:pt x="794" y="340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453"/>
                    </a:lnTo>
                    <a:lnTo>
                      <a:pt x="624" y="453"/>
                    </a:lnTo>
                    <a:lnTo>
                      <a:pt x="624" y="397"/>
                    </a:lnTo>
                    <a:lnTo>
                      <a:pt x="567" y="397"/>
                    </a:lnTo>
                    <a:lnTo>
                      <a:pt x="567" y="453"/>
                    </a:lnTo>
                    <a:lnTo>
                      <a:pt x="341" y="453"/>
                    </a:lnTo>
                    <a:lnTo>
                      <a:pt x="341" y="510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8" name="Freeform 274"/>
              <p:cNvSpPr>
                <a:spLocks/>
              </p:cNvSpPr>
              <p:nvPr/>
            </p:nvSpPr>
            <p:spPr bwMode="auto">
              <a:xfrm>
                <a:off x="3478" y="3295"/>
                <a:ext cx="850" cy="624"/>
              </a:xfrm>
              <a:custGeom>
                <a:avLst/>
                <a:gdLst>
                  <a:gd name="T0" fmla="*/ 850 w 850"/>
                  <a:gd name="T1" fmla="*/ 0 h 624"/>
                  <a:gd name="T2" fmla="*/ 567 w 850"/>
                  <a:gd name="T3" fmla="*/ 0 h 624"/>
                  <a:gd name="T4" fmla="*/ 567 w 850"/>
                  <a:gd name="T5" fmla="*/ 57 h 624"/>
                  <a:gd name="T6" fmla="*/ 453 w 850"/>
                  <a:gd name="T7" fmla="*/ 57 h 624"/>
                  <a:gd name="T8" fmla="*/ 453 w 850"/>
                  <a:gd name="T9" fmla="*/ 113 h 624"/>
                  <a:gd name="T10" fmla="*/ 340 w 850"/>
                  <a:gd name="T11" fmla="*/ 113 h 624"/>
                  <a:gd name="T12" fmla="*/ 340 w 850"/>
                  <a:gd name="T13" fmla="*/ 283 h 624"/>
                  <a:gd name="T14" fmla="*/ 226 w 850"/>
                  <a:gd name="T15" fmla="*/ 283 h 624"/>
                  <a:gd name="T16" fmla="*/ 226 w 850"/>
                  <a:gd name="T17" fmla="*/ 227 h 624"/>
                  <a:gd name="T18" fmla="*/ 113 w 850"/>
                  <a:gd name="T19" fmla="*/ 227 h 624"/>
                  <a:gd name="T20" fmla="*/ 113 w 850"/>
                  <a:gd name="T21" fmla="*/ 283 h 624"/>
                  <a:gd name="T22" fmla="*/ 0 w 850"/>
                  <a:gd name="T23" fmla="*/ 283 h 624"/>
                  <a:gd name="T24" fmla="*/ 0 w 850"/>
                  <a:gd name="T25" fmla="*/ 340 h 624"/>
                  <a:gd name="T26" fmla="*/ 113 w 850"/>
                  <a:gd name="T27" fmla="*/ 340 h 624"/>
                  <a:gd name="T28" fmla="*/ 113 w 850"/>
                  <a:gd name="T29" fmla="*/ 397 h 624"/>
                  <a:gd name="T30" fmla="*/ 170 w 850"/>
                  <a:gd name="T31" fmla="*/ 397 h 624"/>
                  <a:gd name="T32" fmla="*/ 170 w 850"/>
                  <a:gd name="T33" fmla="*/ 453 h 624"/>
                  <a:gd name="T34" fmla="*/ 397 w 850"/>
                  <a:gd name="T35" fmla="*/ 453 h 624"/>
                  <a:gd name="T36" fmla="*/ 397 w 850"/>
                  <a:gd name="T37" fmla="*/ 510 h 624"/>
                  <a:gd name="T38" fmla="*/ 453 w 850"/>
                  <a:gd name="T39" fmla="*/ 510 h 624"/>
                  <a:gd name="T40" fmla="*/ 453 w 850"/>
                  <a:gd name="T41" fmla="*/ 567 h 624"/>
                  <a:gd name="T42" fmla="*/ 510 w 850"/>
                  <a:gd name="T43" fmla="*/ 567 h 624"/>
                  <a:gd name="T44" fmla="*/ 510 w 850"/>
                  <a:gd name="T45" fmla="*/ 624 h 624"/>
                  <a:gd name="T46" fmla="*/ 567 w 850"/>
                  <a:gd name="T47" fmla="*/ 624 h 624"/>
                  <a:gd name="T48" fmla="*/ 567 w 850"/>
                  <a:gd name="T49" fmla="*/ 170 h 624"/>
                  <a:gd name="T50" fmla="*/ 680 w 850"/>
                  <a:gd name="T51" fmla="*/ 170 h 624"/>
                  <a:gd name="T52" fmla="*/ 680 w 850"/>
                  <a:gd name="T53" fmla="*/ 113 h 624"/>
                  <a:gd name="T54" fmla="*/ 737 w 850"/>
                  <a:gd name="T55" fmla="*/ 113 h 624"/>
                  <a:gd name="T56" fmla="*/ 793 w 850"/>
                  <a:gd name="T57" fmla="*/ 113 h 624"/>
                  <a:gd name="T58" fmla="*/ 793 w 850"/>
                  <a:gd name="T59" fmla="*/ 57 h 624"/>
                  <a:gd name="T60" fmla="*/ 850 w 850"/>
                  <a:gd name="T61" fmla="*/ 57 h 624"/>
                  <a:gd name="T62" fmla="*/ 850 w 850"/>
                  <a:gd name="T63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50" h="624">
                    <a:moveTo>
                      <a:pt x="850" y="0"/>
                    </a:moveTo>
                    <a:lnTo>
                      <a:pt x="567" y="0"/>
                    </a:lnTo>
                    <a:lnTo>
                      <a:pt x="567" y="57"/>
                    </a:lnTo>
                    <a:lnTo>
                      <a:pt x="453" y="57"/>
                    </a:ln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283"/>
                    </a:lnTo>
                    <a:lnTo>
                      <a:pt x="226" y="283"/>
                    </a:lnTo>
                    <a:lnTo>
                      <a:pt x="226" y="227"/>
                    </a:lnTo>
                    <a:lnTo>
                      <a:pt x="113" y="227"/>
                    </a:lnTo>
                    <a:lnTo>
                      <a:pt x="113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453"/>
                    </a:lnTo>
                    <a:lnTo>
                      <a:pt x="397" y="453"/>
                    </a:lnTo>
                    <a:lnTo>
                      <a:pt x="397" y="510"/>
                    </a:lnTo>
                    <a:lnTo>
                      <a:pt x="453" y="510"/>
                    </a:lnTo>
                    <a:lnTo>
                      <a:pt x="453" y="567"/>
                    </a:lnTo>
                    <a:lnTo>
                      <a:pt x="510" y="567"/>
                    </a:lnTo>
                    <a:lnTo>
                      <a:pt x="510" y="624"/>
                    </a:lnTo>
                    <a:lnTo>
                      <a:pt x="567" y="624"/>
                    </a:lnTo>
                    <a:lnTo>
                      <a:pt x="567" y="170"/>
                    </a:lnTo>
                    <a:lnTo>
                      <a:pt x="680" y="170"/>
                    </a:lnTo>
                    <a:lnTo>
                      <a:pt x="680" y="113"/>
                    </a:lnTo>
                    <a:lnTo>
                      <a:pt x="737" y="113"/>
                    </a:lnTo>
                    <a:lnTo>
                      <a:pt x="793" y="113"/>
                    </a:lnTo>
                    <a:lnTo>
                      <a:pt x="793" y="57"/>
                    </a:lnTo>
                    <a:lnTo>
                      <a:pt x="850" y="57"/>
                    </a:lnTo>
                    <a:lnTo>
                      <a:pt x="85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0" name="Freeform 276"/>
              <p:cNvSpPr>
                <a:spLocks/>
              </p:cNvSpPr>
              <p:nvPr/>
            </p:nvSpPr>
            <p:spPr bwMode="auto">
              <a:xfrm>
                <a:off x="3591" y="3011"/>
                <a:ext cx="454" cy="567"/>
              </a:xfrm>
              <a:custGeom>
                <a:avLst/>
                <a:gdLst>
                  <a:gd name="T0" fmla="*/ 397 w 454"/>
                  <a:gd name="T1" fmla="*/ 0 h 567"/>
                  <a:gd name="T2" fmla="*/ 397 w 454"/>
                  <a:gd name="T3" fmla="*/ 227 h 567"/>
                  <a:gd name="T4" fmla="*/ 454 w 454"/>
                  <a:gd name="T5" fmla="*/ 227 h 567"/>
                  <a:gd name="T6" fmla="*/ 454 w 454"/>
                  <a:gd name="T7" fmla="*/ 341 h 567"/>
                  <a:gd name="T8" fmla="*/ 340 w 454"/>
                  <a:gd name="T9" fmla="*/ 341 h 567"/>
                  <a:gd name="T10" fmla="*/ 340 w 454"/>
                  <a:gd name="T11" fmla="*/ 397 h 567"/>
                  <a:gd name="T12" fmla="*/ 227 w 454"/>
                  <a:gd name="T13" fmla="*/ 397 h 567"/>
                  <a:gd name="T14" fmla="*/ 227 w 454"/>
                  <a:gd name="T15" fmla="*/ 567 h 567"/>
                  <a:gd name="T16" fmla="*/ 113 w 454"/>
                  <a:gd name="T17" fmla="*/ 567 h 567"/>
                  <a:gd name="T18" fmla="*/ 113 w 454"/>
                  <a:gd name="T19" fmla="*/ 511 h 567"/>
                  <a:gd name="T20" fmla="*/ 57 w 454"/>
                  <a:gd name="T21" fmla="*/ 511 h 567"/>
                  <a:gd name="T22" fmla="*/ 57 w 454"/>
                  <a:gd name="T23" fmla="*/ 454 h 567"/>
                  <a:gd name="T24" fmla="*/ 0 w 454"/>
                  <a:gd name="T25" fmla="*/ 454 h 567"/>
                  <a:gd name="T26" fmla="*/ 0 w 454"/>
                  <a:gd name="T27" fmla="*/ 397 h 567"/>
                  <a:gd name="T28" fmla="*/ 57 w 454"/>
                  <a:gd name="T29" fmla="*/ 397 h 567"/>
                  <a:gd name="T30" fmla="*/ 57 w 454"/>
                  <a:gd name="T31" fmla="*/ 341 h 567"/>
                  <a:gd name="T32" fmla="*/ 0 w 454"/>
                  <a:gd name="T33" fmla="*/ 341 h 567"/>
                  <a:gd name="T34" fmla="*/ 0 w 454"/>
                  <a:gd name="T35" fmla="*/ 227 h 567"/>
                  <a:gd name="T36" fmla="*/ 113 w 454"/>
                  <a:gd name="T37" fmla="*/ 227 h 567"/>
                  <a:gd name="T38" fmla="*/ 113 w 454"/>
                  <a:gd name="T39" fmla="*/ 170 h 567"/>
                  <a:gd name="T40" fmla="*/ 170 w 454"/>
                  <a:gd name="T41" fmla="*/ 170 h 567"/>
                  <a:gd name="T42" fmla="*/ 170 w 454"/>
                  <a:gd name="T43" fmla="*/ 114 h 567"/>
                  <a:gd name="T44" fmla="*/ 227 w 454"/>
                  <a:gd name="T45" fmla="*/ 114 h 567"/>
                  <a:gd name="T46" fmla="*/ 227 w 454"/>
                  <a:gd name="T47" fmla="*/ 57 h 567"/>
                  <a:gd name="T48" fmla="*/ 340 w 454"/>
                  <a:gd name="T49" fmla="*/ 57 h 567"/>
                  <a:gd name="T50" fmla="*/ 340 w 454"/>
                  <a:gd name="T51" fmla="*/ 0 h 567"/>
                  <a:gd name="T52" fmla="*/ 397 w 454"/>
                  <a:gd name="T5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567">
                    <a:moveTo>
                      <a:pt x="397" y="0"/>
                    </a:move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341"/>
                    </a:lnTo>
                    <a:lnTo>
                      <a:pt x="340" y="341"/>
                    </a:lnTo>
                    <a:lnTo>
                      <a:pt x="340" y="397"/>
                    </a:lnTo>
                    <a:lnTo>
                      <a:pt x="227" y="397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511"/>
                    </a:lnTo>
                    <a:lnTo>
                      <a:pt x="57" y="511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1" name="Freeform 277"/>
              <p:cNvSpPr>
                <a:spLocks/>
              </p:cNvSpPr>
              <p:nvPr/>
            </p:nvSpPr>
            <p:spPr bwMode="auto">
              <a:xfrm>
                <a:off x="3478" y="2728"/>
                <a:ext cx="453" cy="397"/>
              </a:xfrm>
              <a:custGeom>
                <a:avLst/>
                <a:gdLst>
                  <a:gd name="T0" fmla="*/ 397 w 453"/>
                  <a:gd name="T1" fmla="*/ 0 h 397"/>
                  <a:gd name="T2" fmla="*/ 340 w 453"/>
                  <a:gd name="T3" fmla="*/ 0 h 397"/>
                  <a:gd name="T4" fmla="*/ 340 w 453"/>
                  <a:gd name="T5" fmla="*/ 57 h 397"/>
                  <a:gd name="T6" fmla="*/ 226 w 453"/>
                  <a:gd name="T7" fmla="*/ 57 h 397"/>
                  <a:gd name="T8" fmla="*/ 226 w 453"/>
                  <a:gd name="T9" fmla="*/ 113 h 397"/>
                  <a:gd name="T10" fmla="*/ 113 w 453"/>
                  <a:gd name="T11" fmla="*/ 113 h 397"/>
                  <a:gd name="T12" fmla="*/ 113 w 453"/>
                  <a:gd name="T13" fmla="*/ 170 h 397"/>
                  <a:gd name="T14" fmla="*/ 0 w 453"/>
                  <a:gd name="T15" fmla="*/ 170 h 397"/>
                  <a:gd name="T16" fmla="*/ 0 w 453"/>
                  <a:gd name="T17" fmla="*/ 227 h 397"/>
                  <a:gd name="T18" fmla="*/ 226 w 453"/>
                  <a:gd name="T19" fmla="*/ 227 h 397"/>
                  <a:gd name="T20" fmla="*/ 226 w 453"/>
                  <a:gd name="T21" fmla="*/ 340 h 397"/>
                  <a:gd name="T22" fmla="*/ 283 w 453"/>
                  <a:gd name="T23" fmla="*/ 340 h 397"/>
                  <a:gd name="T24" fmla="*/ 283 w 453"/>
                  <a:gd name="T25" fmla="*/ 397 h 397"/>
                  <a:gd name="T26" fmla="*/ 340 w 453"/>
                  <a:gd name="T27" fmla="*/ 397 h 397"/>
                  <a:gd name="T28" fmla="*/ 340 w 453"/>
                  <a:gd name="T29" fmla="*/ 340 h 397"/>
                  <a:gd name="T30" fmla="*/ 453 w 453"/>
                  <a:gd name="T31" fmla="*/ 340 h 397"/>
                  <a:gd name="T32" fmla="*/ 453 w 453"/>
                  <a:gd name="T33" fmla="*/ 227 h 397"/>
                  <a:gd name="T34" fmla="*/ 397 w 453"/>
                  <a:gd name="T35" fmla="*/ 227 h 397"/>
                  <a:gd name="T36" fmla="*/ 397 w 453"/>
                  <a:gd name="T3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397">
                    <a:moveTo>
                      <a:pt x="397" y="0"/>
                    </a:moveTo>
                    <a:lnTo>
                      <a:pt x="340" y="0"/>
                    </a:lnTo>
                    <a:lnTo>
                      <a:pt x="340" y="57"/>
                    </a:lnTo>
                    <a:lnTo>
                      <a:pt x="226" y="57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226" y="227"/>
                    </a:lnTo>
                    <a:lnTo>
                      <a:pt x="226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397" y="227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2" name="Freeform 278"/>
              <p:cNvSpPr>
                <a:spLocks/>
              </p:cNvSpPr>
              <p:nvPr/>
            </p:nvSpPr>
            <p:spPr bwMode="auto">
              <a:xfrm>
                <a:off x="3988" y="2898"/>
                <a:ext cx="510" cy="397"/>
              </a:xfrm>
              <a:custGeom>
                <a:avLst/>
                <a:gdLst>
                  <a:gd name="T0" fmla="*/ 454 w 510"/>
                  <a:gd name="T1" fmla="*/ 0 h 397"/>
                  <a:gd name="T2" fmla="*/ 113 w 510"/>
                  <a:gd name="T3" fmla="*/ 0 h 397"/>
                  <a:gd name="T4" fmla="*/ 113 w 510"/>
                  <a:gd name="T5" fmla="*/ 113 h 397"/>
                  <a:gd name="T6" fmla="*/ 0 w 510"/>
                  <a:gd name="T7" fmla="*/ 113 h 397"/>
                  <a:gd name="T8" fmla="*/ 0 w 510"/>
                  <a:gd name="T9" fmla="*/ 340 h 397"/>
                  <a:gd name="T10" fmla="*/ 57 w 510"/>
                  <a:gd name="T11" fmla="*/ 340 h 397"/>
                  <a:gd name="T12" fmla="*/ 57 w 510"/>
                  <a:gd name="T13" fmla="*/ 397 h 397"/>
                  <a:gd name="T14" fmla="*/ 397 w 510"/>
                  <a:gd name="T15" fmla="*/ 397 h 397"/>
                  <a:gd name="T16" fmla="*/ 397 w 510"/>
                  <a:gd name="T17" fmla="*/ 340 h 397"/>
                  <a:gd name="T18" fmla="*/ 510 w 510"/>
                  <a:gd name="T19" fmla="*/ 340 h 397"/>
                  <a:gd name="T20" fmla="*/ 510 w 510"/>
                  <a:gd name="T21" fmla="*/ 283 h 397"/>
                  <a:gd name="T22" fmla="*/ 454 w 510"/>
                  <a:gd name="T23" fmla="*/ 283 h 397"/>
                  <a:gd name="T24" fmla="*/ 454 w 510"/>
                  <a:gd name="T2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0" h="397">
                    <a:moveTo>
                      <a:pt x="454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397" y="397"/>
                    </a:lnTo>
                    <a:lnTo>
                      <a:pt x="397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454" y="283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3" name="Freeform 279"/>
              <p:cNvSpPr>
                <a:spLocks/>
              </p:cNvSpPr>
              <p:nvPr/>
            </p:nvSpPr>
            <p:spPr bwMode="auto">
              <a:xfrm>
                <a:off x="3818" y="2501"/>
                <a:ext cx="624" cy="510"/>
              </a:xfrm>
              <a:custGeom>
                <a:avLst/>
                <a:gdLst>
                  <a:gd name="T0" fmla="*/ 510 w 624"/>
                  <a:gd name="T1" fmla="*/ 0 h 510"/>
                  <a:gd name="T2" fmla="*/ 397 w 624"/>
                  <a:gd name="T3" fmla="*/ 0 h 510"/>
                  <a:gd name="T4" fmla="*/ 397 w 624"/>
                  <a:gd name="T5" fmla="*/ 57 h 510"/>
                  <a:gd name="T6" fmla="*/ 113 w 624"/>
                  <a:gd name="T7" fmla="*/ 57 h 510"/>
                  <a:gd name="T8" fmla="*/ 113 w 624"/>
                  <a:gd name="T9" fmla="*/ 113 h 510"/>
                  <a:gd name="T10" fmla="*/ 0 w 624"/>
                  <a:gd name="T11" fmla="*/ 113 h 510"/>
                  <a:gd name="T12" fmla="*/ 0 w 624"/>
                  <a:gd name="T13" fmla="*/ 227 h 510"/>
                  <a:gd name="T14" fmla="*/ 57 w 624"/>
                  <a:gd name="T15" fmla="*/ 227 h 510"/>
                  <a:gd name="T16" fmla="*/ 57 w 624"/>
                  <a:gd name="T17" fmla="*/ 454 h 510"/>
                  <a:gd name="T18" fmla="*/ 113 w 624"/>
                  <a:gd name="T19" fmla="*/ 454 h 510"/>
                  <a:gd name="T20" fmla="*/ 113 w 624"/>
                  <a:gd name="T21" fmla="*/ 510 h 510"/>
                  <a:gd name="T22" fmla="*/ 283 w 624"/>
                  <a:gd name="T23" fmla="*/ 510 h 510"/>
                  <a:gd name="T24" fmla="*/ 283 w 624"/>
                  <a:gd name="T25" fmla="*/ 397 h 510"/>
                  <a:gd name="T26" fmla="*/ 624 w 624"/>
                  <a:gd name="T27" fmla="*/ 397 h 510"/>
                  <a:gd name="T28" fmla="*/ 624 w 624"/>
                  <a:gd name="T29" fmla="*/ 340 h 510"/>
                  <a:gd name="T30" fmla="*/ 510 w 624"/>
                  <a:gd name="T31" fmla="*/ 340 h 510"/>
                  <a:gd name="T32" fmla="*/ 510 w 624"/>
                  <a:gd name="T33" fmla="*/ 284 h 510"/>
                  <a:gd name="T34" fmla="*/ 624 w 624"/>
                  <a:gd name="T35" fmla="*/ 284 h 510"/>
                  <a:gd name="T36" fmla="*/ 624 w 624"/>
                  <a:gd name="T37" fmla="*/ 227 h 510"/>
                  <a:gd name="T38" fmla="*/ 510 w 624"/>
                  <a:gd name="T39" fmla="*/ 227 h 510"/>
                  <a:gd name="T40" fmla="*/ 510 w 624"/>
                  <a:gd name="T41" fmla="*/ 113 h 510"/>
                  <a:gd name="T42" fmla="*/ 567 w 624"/>
                  <a:gd name="T43" fmla="*/ 113 h 510"/>
                  <a:gd name="T44" fmla="*/ 567 w 624"/>
                  <a:gd name="T45" fmla="*/ 57 h 510"/>
                  <a:gd name="T46" fmla="*/ 510 w 624"/>
                  <a:gd name="T47" fmla="*/ 57 h 510"/>
                  <a:gd name="T48" fmla="*/ 510 w 624"/>
                  <a:gd name="T4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4" h="510">
                    <a:moveTo>
                      <a:pt x="510" y="0"/>
                    </a:moveTo>
                    <a:lnTo>
                      <a:pt x="397" y="0"/>
                    </a:lnTo>
                    <a:lnTo>
                      <a:pt x="397" y="57"/>
                    </a:lnTo>
                    <a:lnTo>
                      <a:pt x="113" y="57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454"/>
                    </a:lnTo>
                    <a:lnTo>
                      <a:pt x="113" y="454"/>
                    </a:lnTo>
                    <a:lnTo>
                      <a:pt x="113" y="510"/>
                    </a:lnTo>
                    <a:lnTo>
                      <a:pt x="283" y="510"/>
                    </a:lnTo>
                    <a:lnTo>
                      <a:pt x="283" y="397"/>
                    </a:lnTo>
                    <a:lnTo>
                      <a:pt x="624" y="397"/>
                    </a:lnTo>
                    <a:lnTo>
                      <a:pt x="624" y="340"/>
                    </a:lnTo>
                    <a:lnTo>
                      <a:pt x="510" y="340"/>
                    </a:lnTo>
                    <a:lnTo>
                      <a:pt x="510" y="284"/>
                    </a:lnTo>
                    <a:lnTo>
                      <a:pt x="624" y="284"/>
                    </a:lnTo>
                    <a:lnTo>
                      <a:pt x="624" y="227"/>
                    </a:lnTo>
                    <a:lnTo>
                      <a:pt x="510" y="227"/>
                    </a:lnTo>
                    <a:lnTo>
                      <a:pt x="510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4" name="Freeform 280"/>
              <p:cNvSpPr>
                <a:spLocks/>
              </p:cNvSpPr>
              <p:nvPr/>
            </p:nvSpPr>
            <p:spPr bwMode="auto">
              <a:xfrm>
                <a:off x="3308" y="2614"/>
                <a:ext cx="510" cy="341"/>
              </a:xfrm>
              <a:custGeom>
                <a:avLst/>
                <a:gdLst>
                  <a:gd name="T0" fmla="*/ 510 w 510"/>
                  <a:gd name="T1" fmla="*/ 114 h 341"/>
                  <a:gd name="T2" fmla="*/ 510 w 510"/>
                  <a:gd name="T3" fmla="*/ 171 h 341"/>
                  <a:gd name="T4" fmla="*/ 396 w 510"/>
                  <a:gd name="T5" fmla="*/ 171 h 341"/>
                  <a:gd name="T6" fmla="*/ 396 w 510"/>
                  <a:gd name="T7" fmla="*/ 227 h 341"/>
                  <a:gd name="T8" fmla="*/ 283 w 510"/>
                  <a:gd name="T9" fmla="*/ 227 h 341"/>
                  <a:gd name="T10" fmla="*/ 283 w 510"/>
                  <a:gd name="T11" fmla="*/ 284 h 341"/>
                  <a:gd name="T12" fmla="*/ 170 w 510"/>
                  <a:gd name="T13" fmla="*/ 284 h 341"/>
                  <a:gd name="T14" fmla="*/ 170 w 510"/>
                  <a:gd name="T15" fmla="*/ 341 h 341"/>
                  <a:gd name="T16" fmla="*/ 56 w 510"/>
                  <a:gd name="T17" fmla="*/ 341 h 341"/>
                  <a:gd name="T18" fmla="*/ 56 w 510"/>
                  <a:gd name="T19" fmla="*/ 171 h 341"/>
                  <a:gd name="T20" fmla="*/ 0 w 510"/>
                  <a:gd name="T21" fmla="*/ 171 h 341"/>
                  <a:gd name="T22" fmla="*/ 0 w 510"/>
                  <a:gd name="T23" fmla="*/ 57 h 341"/>
                  <a:gd name="T24" fmla="*/ 56 w 510"/>
                  <a:gd name="T25" fmla="*/ 57 h 341"/>
                  <a:gd name="T26" fmla="*/ 56 w 510"/>
                  <a:gd name="T27" fmla="*/ 0 h 341"/>
                  <a:gd name="T28" fmla="*/ 283 w 510"/>
                  <a:gd name="T29" fmla="*/ 0 h 341"/>
                  <a:gd name="T30" fmla="*/ 283 w 510"/>
                  <a:gd name="T31" fmla="*/ 57 h 341"/>
                  <a:gd name="T32" fmla="*/ 453 w 510"/>
                  <a:gd name="T33" fmla="*/ 57 h 341"/>
                  <a:gd name="T34" fmla="*/ 453 w 510"/>
                  <a:gd name="T35" fmla="*/ 114 h 341"/>
                  <a:gd name="T36" fmla="*/ 510 w 510"/>
                  <a:gd name="T37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0" h="341">
                    <a:moveTo>
                      <a:pt x="510" y="114"/>
                    </a:moveTo>
                    <a:lnTo>
                      <a:pt x="510" y="171"/>
                    </a:lnTo>
                    <a:lnTo>
                      <a:pt x="396" y="171"/>
                    </a:lnTo>
                    <a:lnTo>
                      <a:pt x="396" y="227"/>
                    </a:lnTo>
                    <a:lnTo>
                      <a:pt x="283" y="227"/>
                    </a:lnTo>
                    <a:lnTo>
                      <a:pt x="283" y="284"/>
                    </a:lnTo>
                    <a:lnTo>
                      <a:pt x="170" y="284"/>
                    </a:lnTo>
                    <a:lnTo>
                      <a:pt x="170" y="341"/>
                    </a:lnTo>
                    <a:lnTo>
                      <a:pt x="56" y="341"/>
                    </a:lnTo>
                    <a:lnTo>
                      <a:pt x="56" y="171"/>
                    </a:lnTo>
                    <a:lnTo>
                      <a:pt x="0" y="171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453" y="57"/>
                    </a:lnTo>
                    <a:lnTo>
                      <a:pt x="453" y="114"/>
                    </a:lnTo>
                    <a:lnTo>
                      <a:pt x="51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5" name="Freeform 281"/>
              <p:cNvSpPr>
                <a:spLocks/>
              </p:cNvSpPr>
              <p:nvPr/>
            </p:nvSpPr>
            <p:spPr bwMode="auto">
              <a:xfrm>
                <a:off x="3364" y="1764"/>
                <a:ext cx="1021" cy="964"/>
              </a:xfrm>
              <a:custGeom>
                <a:avLst/>
                <a:gdLst>
                  <a:gd name="T0" fmla="*/ 1021 w 1021"/>
                  <a:gd name="T1" fmla="*/ 397 h 964"/>
                  <a:gd name="T2" fmla="*/ 1021 w 1021"/>
                  <a:gd name="T3" fmla="*/ 283 h 964"/>
                  <a:gd name="T4" fmla="*/ 964 w 1021"/>
                  <a:gd name="T5" fmla="*/ 283 h 964"/>
                  <a:gd name="T6" fmla="*/ 964 w 1021"/>
                  <a:gd name="T7" fmla="*/ 227 h 964"/>
                  <a:gd name="T8" fmla="*/ 907 w 1021"/>
                  <a:gd name="T9" fmla="*/ 227 h 964"/>
                  <a:gd name="T10" fmla="*/ 907 w 1021"/>
                  <a:gd name="T11" fmla="*/ 170 h 964"/>
                  <a:gd name="T12" fmla="*/ 794 w 1021"/>
                  <a:gd name="T13" fmla="*/ 170 h 964"/>
                  <a:gd name="T14" fmla="*/ 794 w 1021"/>
                  <a:gd name="T15" fmla="*/ 113 h 964"/>
                  <a:gd name="T16" fmla="*/ 737 w 1021"/>
                  <a:gd name="T17" fmla="*/ 113 h 964"/>
                  <a:gd name="T18" fmla="*/ 737 w 1021"/>
                  <a:gd name="T19" fmla="*/ 57 h 964"/>
                  <a:gd name="T20" fmla="*/ 681 w 1021"/>
                  <a:gd name="T21" fmla="*/ 57 h 964"/>
                  <a:gd name="T22" fmla="*/ 681 w 1021"/>
                  <a:gd name="T23" fmla="*/ 0 h 964"/>
                  <a:gd name="T24" fmla="*/ 454 w 1021"/>
                  <a:gd name="T25" fmla="*/ 0 h 964"/>
                  <a:gd name="T26" fmla="*/ 454 w 1021"/>
                  <a:gd name="T27" fmla="*/ 113 h 964"/>
                  <a:gd name="T28" fmla="*/ 397 w 1021"/>
                  <a:gd name="T29" fmla="*/ 113 h 964"/>
                  <a:gd name="T30" fmla="*/ 397 w 1021"/>
                  <a:gd name="T31" fmla="*/ 227 h 964"/>
                  <a:gd name="T32" fmla="*/ 340 w 1021"/>
                  <a:gd name="T33" fmla="*/ 227 h 964"/>
                  <a:gd name="T34" fmla="*/ 340 w 1021"/>
                  <a:gd name="T35" fmla="*/ 397 h 964"/>
                  <a:gd name="T36" fmla="*/ 284 w 1021"/>
                  <a:gd name="T37" fmla="*/ 397 h 964"/>
                  <a:gd name="T38" fmla="*/ 284 w 1021"/>
                  <a:gd name="T39" fmla="*/ 454 h 964"/>
                  <a:gd name="T40" fmla="*/ 227 w 1021"/>
                  <a:gd name="T41" fmla="*/ 454 h 964"/>
                  <a:gd name="T42" fmla="*/ 227 w 1021"/>
                  <a:gd name="T43" fmla="*/ 510 h 964"/>
                  <a:gd name="T44" fmla="*/ 114 w 1021"/>
                  <a:gd name="T45" fmla="*/ 510 h 964"/>
                  <a:gd name="T46" fmla="*/ 114 w 1021"/>
                  <a:gd name="T47" fmla="*/ 567 h 964"/>
                  <a:gd name="T48" fmla="*/ 0 w 1021"/>
                  <a:gd name="T49" fmla="*/ 567 h 964"/>
                  <a:gd name="T50" fmla="*/ 0 w 1021"/>
                  <a:gd name="T51" fmla="*/ 850 h 964"/>
                  <a:gd name="T52" fmla="*/ 227 w 1021"/>
                  <a:gd name="T53" fmla="*/ 850 h 964"/>
                  <a:gd name="T54" fmla="*/ 227 w 1021"/>
                  <a:gd name="T55" fmla="*/ 907 h 964"/>
                  <a:gd name="T56" fmla="*/ 397 w 1021"/>
                  <a:gd name="T57" fmla="*/ 907 h 964"/>
                  <a:gd name="T58" fmla="*/ 397 w 1021"/>
                  <a:gd name="T59" fmla="*/ 964 h 964"/>
                  <a:gd name="T60" fmla="*/ 454 w 1021"/>
                  <a:gd name="T61" fmla="*/ 964 h 964"/>
                  <a:gd name="T62" fmla="*/ 454 w 1021"/>
                  <a:gd name="T63" fmla="*/ 850 h 964"/>
                  <a:gd name="T64" fmla="*/ 567 w 1021"/>
                  <a:gd name="T65" fmla="*/ 850 h 964"/>
                  <a:gd name="T66" fmla="*/ 567 w 1021"/>
                  <a:gd name="T67" fmla="*/ 794 h 964"/>
                  <a:gd name="T68" fmla="*/ 851 w 1021"/>
                  <a:gd name="T69" fmla="*/ 794 h 964"/>
                  <a:gd name="T70" fmla="*/ 851 w 1021"/>
                  <a:gd name="T71" fmla="*/ 737 h 964"/>
                  <a:gd name="T72" fmla="*/ 964 w 1021"/>
                  <a:gd name="T73" fmla="*/ 737 h 964"/>
                  <a:gd name="T74" fmla="*/ 964 w 1021"/>
                  <a:gd name="T75" fmla="*/ 680 h 964"/>
                  <a:gd name="T76" fmla="*/ 907 w 1021"/>
                  <a:gd name="T77" fmla="*/ 680 h 964"/>
                  <a:gd name="T78" fmla="*/ 907 w 1021"/>
                  <a:gd name="T79" fmla="*/ 624 h 964"/>
                  <a:gd name="T80" fmla="*/ 964 w 1021"/>
                  <a:gd name="T81" fmla="*/ 624 h 964"/>
                  <a:gd name="T82" fmla="*/ 964 w 1021"/>
                  <a:gd name="T83" fmla="*/ 397 h 964"/>
                  <a:gd name="T84" fmla="*/ 1021 w 1021"/>
                  <a:gd name="T85" fmla="*/ 39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21" h="964">
                    <a:moveTo>
                      <a:pt x="1021" y="397"/>
                    </a:moveTo>
                    <a:lnTo>
                      <a:pt x="1021" y="283"/>
                    </a:lnTo>
                    <a:lnTo>
                      <a:pt x="964" y="283"/>
                    </a:lnTo>
                    <a:lnTo>
                      <a:pt x="964" y="227"/>
                    </a:lnTo>
                    <a:lnTo>
                      <a:pt x="907" y="227"/>
                    </a:lnTo>
                    <a:lnTo>
                      <a:pt x="907" y="170"/>
                    </a:lnTo>
                    <a:lnTo>
                      <a:pt x="794" y="170"/>
                    </a:lnTo>
                    <a:lnTo>
                      <a:pt x="794" y="113"/>
                    </a:lnTo>
                    <a:lnTo>
                      <a:pt x="737" y="113"/>
                    </a:lnTo>
                    <a:lnTo>
                      <a:pt x="737" y="57"/>
                    </a:lnTo>
                    <a:lnTo>
                      <a:pt x="681" y="57"/>
                    </a:lnTo>
                    <a:lnTo>
                      <a:pt x="681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397"/>
                    </a:lnTo>
                    <a:lnTo>
                      <a:pt x="284" y="397"/>
                    </a:lnTo>
                    <a:lnTo>
                      <a:pt x="284" y="454"/>
                    </a:lnTo>
                    <a:lnTo>
                      <a:pt x="227" y="454"/>
                    </a:lnTo>
                    <a:lnTo>
                      <a:pt x="227" y="510"/>
                    </a:lnTo>
                    <a:lnTo>
                      <a:pt x="114" y="510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850"/>
                    </a:lnTo>
                    <a:lnTo>
                      <a:pt x="227" y="850"/>
                    </a:lnTo>
                    <a:lnTo>
                      <a:pt x="227" y="907"/>
                    </a:lnTo>
                    <a:lnTo>
                      <a:pt x="397" y="907"/>
                    </a:lnTo>
                    <a:lnTo>
                      <a:pt x="397" y="964"/>
                    </a:lnTo>
                    <a:lnTo>
                      <a:pt x="454" y="964"/>
                    </a:lnTo>
                    <a:lnTo>
                      <a:pt x="454" y="850"/>
                    </a:lnTo>
                    <a:lnTo>
                      <a:pt x="567" y="850"/>
                    </a:lnTo>
                    <a:lnTo>
                      <a:pt x="567" y="794"/>
                    </a:lnTo>
                    <a:lnTo>
                      <a:pt x="851" y="794"/>
                    </a:lnTo>
                    <a:lnTo>
                      <a:pt x="851" y="737"/>
                    </a:lnTo>
                    <a:lnTo>
                      <a:pt x="964" y="737"/>
                    </a:lnTo>
                    <a:lnTo>
                      <a:pt x="964" y="680"/>
                    </a:lnTo>
                    <a:lnTo>
                      <a:pt x="907" y="680"/>
                    </a:lnTo>
                    <a:lnTo>
                      <a:pt x="907" y="624"/>
                    </a:lnTo>
                    <a:lnTo>
                      <a:pt x="964" y="624"/>
                    </a:lnTo>
                    <a:lnTo>
                      <a:pt x="964" y="397"/>
                    </a:lnTo>
                    <a:lnTo>
                      <a:pt x="1021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6" name="Freeform 282"/>
              <p:cNvSpPr>
                <a:spLocks/>
              </p:cNvSpPr>
              <p:nvPr/>
            </p:nvSpPr>
            <p:spPr bwMode="auto">
              <a:xfrm>
                <a:off x="2967" y="1367"/>
                <a:ext cx="908" cy="1077"/>
              </a:xfrm>
              <a:custGeom>
                <a:avLst/>
                <a:gdLst>
                  <a:gd name="T0" fmla="*/ 397 w 908"/>
                  <a:gd name="T1" fmla="*/ 964 h 1077"/>
                  <a:gd name="T2" fmla="*/ 511 w 908"/>
                  <a:gd name="T3" fmla="*/ 964 h 1077"/>
                  <a:gd name="T4" fmla="*/ 511 w 908"/>
                  <a:gd name="T5" fmla="*/ 907 h 1077"/>
                  <a:gd name="T6" fmla="*/ 624 w 908"/>
                  <a:gd name="T7" fmla="*/ 907 h 1077"/>
                  <a:gd name="T8" fmla="*/ 624 w 908"/>
                  <a:gd name="T9" fmla="*/ 851 h 1077"/>
                  <a:gd name="T10" fmla="*/ 681 w 908"/>
                  <a:gd name="T11" fmla="*/ 851 h 1077"/>
                  <a:gd name="T12" fmla="*/ 681 w 908"/>
                  <a:gd name="T13" fmla="*/ 794 h 1077"/>
                  <a:gd name="T14" fmla="*/ 737 w 908"/>
                  <a:gd name="T15" fmla="*/ 794 h 1077"/>
                  <a:gd name="T16" fmla="*/ 737 w 908"/>
                  <a:gd name="T17" fmla="*/ 624 h 1077"/>
                  <a:gd name="T18" fmla="*/ 794 w 908"/>
                  <a:gd name="T19" fmla="*/ 624 h 1077"/>
                  <a:gd name="T20" fmla="*/ 794 w 908"/>
                  <a:gd name="T21" fmla="*/ 510 h 1077"/>
                  <a:gd name="T22" fmla="*/ 851 w 908"/>
                  <a:gd name="T23" fmla="*/ 510 h 1077"/>
                  <a:gd name="T24" fmla="*/ 851 w 908"/>
                  <a:gd name="T25" fmla="*/ 397 h 1077"/>
                  <a:gd name="T26" fmla="*/ 908 w 908"/>
                  <a:gd name="T27" fmla="*/ 397 h 1077"/>
                  <a:gd name="T28" fmla="*/ 908 w 908"/>
                  <a:gd name="T29" fmla="*/ 340 h 1077"/>
                  <a:gd name="T30" fmla="*/ 794 w 908"/>
                  <a:gd name="T31" fmla="*/ 340 h 1077"/>
                  <a:gd name="T32" fmla="*/ 794 w 908"/>
                  <a:gd name="T33" fmla="*/ 284 h 1077"/>
                  <a:gd name="T34" fmla="*/ 681 w 908"/>
                  <a:gd name="T35" fmla="*/ 284 h 1077"/>
                  <a:gd name="T36" fmla="*/ 681 w 908"/>
                  <a:gd name="T37" fmla="*/ 227 h 1077"/>
                  <a:gd name="T38" fmla="*/ 567 w 908"/>
                  <a:gd name="T39" fmla="*/ 227 h 1077"/>
                  <a:gd name="T40" fmla="*/ 567 w 908"/>
                  <a:gd name="T41" fmla="*/ 170 h 1077"/>
                  <a:gd name="T42" fmla="*/ 511 w 908"/>
                  <a:gd name="T43" fmla="*/ 170 h 1077"/>
                  <a:gd name="T44" fmla="*/ 511 w 908"/>
                  <a:gd name="T45" fmla="*/ 113 h 1077"/>
                  <a:gd name="T46" fmla="*/ 454 w 908"/>
                  <a:gd name="T47" fmla="*/ 113 h 1077"/>
                  <a:gd name="T48" fmla="*/ 454 w 908"/>
                  <a:gd name="T49" fmla="*/ 57 h 1077"/>
                  <a:gd name="T50" fmla="*/ 227 w 908"/>
                  <a:gd name="T51" fmla="*/ 57 h 1077"/>
                  <a:gd name="T52" fmla="*/ 227 w 908"/>
                  <a:gd name="T53" fmla="*/ 0 h 1077"/>
                  <a:gd name="T54" fmla="*/ 114 w 908"/>
                  <a:gd name="T55" fmla="*/ 0 h 1077"/>
                  <a:gd name="T56" fmla="*/ 114 w 908"/>
                  <a:gd name="T57" fmla="*/ 284 h 1077"/>
                  <a:gd name="T58" fmla="*/ 57 w 908"/>
                  <a:gd name="T59" fmla="*/ 284 h 1077"/>
                  <a:gd name="T60" fmla="*/ 57 w 908"/>
                  <a:gd name="T61" fmla="*/ 454 h 1077"/>
                  <a:gd name="T62" fmla="*/ 0 w 908"/>
                  <a:gd name="T63" fmla="*/ 454 h 1077"/>
                  <a:gd name="T64" fmla="*/ 0 w 908"/>
                  <a:gd name="T65" fmla="*/ 567 h 1077"/>
                  <a:gd name="T66" fmla="*/ 57 w 908"/>
                  <a:gd name="T67" fmla="*/ 567 h 1077"/>
                  <a:gd name="T68" fmla="*/ 57 w 908"/>
                  <a:gd name="T69" fmla="*/ 737 h 1077"/>
                  <a:gd name="T70" fmla="*/ 0 w 908"/>
                  <a:gd name="T71" fmla="*/ 737 h 1077"/>
                  <a:gd name="T72" fmla="*/ 0 w 908"/>
                  <a:gd name="T73" fmla="*/ 794 h 1077"/>
                  <a:gd name="T74" fmla="*/ 57 w 908"/>
                  <a:gd name="T75" fmla="*/ 794 h 1077"/>
                  <a:gd name="T76" fmla="*/ 57 w 908"/>
                  <a:gd name="T77" fmla="*/ 907 h 1077"/>
                  <a:gd name="T78" fmla="*/ 0 w 908"/>
                  <a:gd name="T79" fmla="*/ 907 h 1077"/>
                  <a:gd name="T80" fmla="*/ 0 w 908"/>
                  <a:gd name="T81" fmla="*/ 964 h 1077"/>
                  <a:gd name="T82" fmla="*/ 57 w 908"/>
                  <a:gd name="T83" fmla="*/ 964 h 1077"/>
                  <a:gd name="T84" fmla="*/ 57 w 908"/>
                  <a:gd name="T85" fmla="*/ 1077 h 1077"/>
                  <a:gd name="T86" fmla="*/ 284 w 908"/>
                  <a:gd name="T87" fmla="*/ 1077 h 1077"/>
                  <a:gd name="T88" fmla="*/ 284 w 908"/>
                  <a:gd name="T89" fmla="*/ 964 h 1077"/>
                  <a:gd name="T90" fmla="*/ 397 w 908"/>
                  <a:gd name="T91" fmla="*/ 964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08" h="1077">
                    <a:moveTo>
                      <a:pt x="397" y="964"/>
                    </a:moveTo>
                    <a:lnTo>
                      <a:pt x="511" y="964"/>
                    </a:lnTo>
                    <a:lnTo>
                      <a:pt x="511" y="907"/>
                    </a:lnTo>
                    <a:lnTo>
                      <a:pt x="624" y="907"/>
                    </a:lnTo>
                    <a:lnTo>
                      <a:pt x="624" y="851"/>
                    </a:lnTo>
                    <a:lnTo>
                      <a:pt x="681" y="851"/>
                    </a:lnTo>
                    <a:lnTo>
                      <a:pt x="681" y="794"/>
                    </a:lnTo>
                    <a:lnTo>
                      <a:pt x="737" y="794"/>
                    </a:lnTo>
                    <a:lnTo>
                      <a:pt x="737" y="624"/>
                    </a:lnTo>
                    <a:lnTo>
                      <a:pt x="794" y="624"/>
                    </a:lnTo>
                    <a:lnTo>
                      <a:pt x="794" y="510"/>
                    </a:lnTo>
                    <a:lnTo>
                      <a:pt x="851" y="510"/>
                    </a:lnTo>
                    <a:lnTo>
                      <a:pt x="851" y="397"/>
                    </a:lnTo>
                    <a:lnTo>
                      <a:pt x="908" y="397"/>
                    </a:lnTo>
                    <a:lnTo>
                      <a:pt x="908" y="340"/>
                    </a:lnTo>
                    <a:lnTo>
                      <a:pt x="794" y="340"/>
                    </a:lnTo>
                    <a:lnTo>
                      <a:pt x="794" y="284"/>
                    </a:lnTo>
                    <a:lnTo>
                      <a:pt x="681" y="284"/>
                    </a:lnTo>
                    <a:lnTo>
                      <a:pt x="681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511" y="170"/>
                    </a:lnTo>
                    <a:lnTo>
                      <a:pt x="511" y="113"/>
                    </a:lnTo>
                    <a:lnTo>
                      <a:pt x="454" y="113"/>
                    </a:lnTo>
                    <a:lnTo>
                      <a:pt x="45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737"/>
                    </a:lnTo>
                    <a:lnTo>
                      <a:pt x="0" y="737"/>
                    </a:lnTo>
                    <a:lnTo>
                      <a:pt x="0" y="794"/>
                    </a:lnTo>
                    <a:lnTo>
                      <a:pt x="57" y="794"/>
                    </a:lnTo>
                    <a:lnTo>
                      <a:pt x="57" y="907"/>
                    </a:lnTo>
                    <a:lnTo>
                      <a:pt x="0" y="907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57" y="1077"/>
                    </a:lnTo>
                    <a:lnTo>
                      <a:pt x="284" y="1077"/>
                    </a:lnTo>
                    <a:lnTo>
                      <a:pt x="284" y="964"/>
                    </a:lnTo>
                    <a:lnTo>
                      <a:pt x="397" y="96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9" name="Freeform 285"/>
              <p:cNvSpPr>
                <a:spLocks/>
              </p:cNvSpPr>
              <p:nvPr/>
            </p:nvSpPr>
            <p:spPr bwMode="auto">
              <a:xfrm>
                <a:off x="2854" y="2501"/>
                <a:ext cx="170" cy="454"/>
              </a:xfrm>
              <a:custGeom>
                <a:avLst/>
                <a:gdLst>
                  <a:gd name="T0" fmla="*/ 57 w 170"/>
                  <a:gd name="T1" fmla="*/ 454 h 454"/>
                  <a:gd name="T2" fmla="*/ 113 w 170"/>
                  <a:gd name="T3" fmla="*/ 454 h 454"/>
                  <a:gd name="T4" fmla="*/ 113 w 170"/>
                  <a:gd name="T5" fmla="*/ 340 h 454"/>
                  <a:gd name="T6" fmla="*/ 170 w 170"/>
                  <a:gd name="T7" fmla="*/ 340 h 454"/>
                  <a:gd name="T8" fmla="*/ 170 w 170"/>
                  <a:gd name="T9" fmla="*/ 170 h 454"/>
                  <a:gd name="T10" fmla="*/ 113 w 170"/>
                  <a:gd name="T11" fmla="*/ 170 h 454"/>
                  <a:gd name="T12" fmla="*/ 113 w 170"/>
                  <a:gd name="T13" fmla="*/ 113 h 454"/>
                  <a:gd name="T14" fmla="*/ 170 w 170"/>
                  <a:gd name="T15" fmla="*/ 113 h 454"/>
                  <a:gd name="T16" fmla="*/ 170 w 170"/>
                  <a:gd name="T17" fmla="*/ 0 h 454"/>
                  <a:gd name="T18" fmla="*/ 57 w 170"/>
                  <a:gd name="T19" fmla="*/ 0 h 454"/>
                  <a:gd name="T20" fmla="*/ 57 w 170"/>
                  <a:gd name="T21" fmla="*/ 57 h 454"/>
                  <a:gd name="T22" fmla="*/ 0 w 170"/>
                  <a:gd name="T23" fmla="*/ 57 h 454"/>
                  <a:gd name="T24" fmla="*/ 0 w 170"/>
                  <a:gd name="T25" fmla="*/ 397 h 454"/>
                  <a:gd name="T26" fmla="*/ 57 w 170"/>
                  <a:gd name="T27" fmla="*/ 397 h 454"/>
                  <a:gd name="T28" fmla="*/ 57 w 170"/>
                  <a:gd name="T2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0" h="454">
                    <a:moveTo>
                      <a:pt x="57" y="454"/>
                    </a:moveTo>
                    <a:lnTo>
                      <a:pt x="113" y="454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1" name="Freeform 287"/>
              <p:cNvSpPr>
                <a:spLocks/>
              </p:cNvSpPr>
              <p:nvPr/>
            </p:nvSpPr>
            <p:spPr bwMode="auto">
              <a:xfrm>
                <a:off x="2627" y="1651"/>
                <a:ext cx="454" cy="907"/>
              </a:xfrm>
              <a:custGeom>
                <a:avLst/>
                <a:gdLst>
                  <a:gd name="T0" fmla="*/ 397 w 454"/>
                  <a:gd name="T1" fmla="*/ 0 h 907"/>
                  <a:gd name="T2" fmla="*/ 0 w 454"/>
                  <a:gd name="T3" fmla="*/ 0 h 907"/>
                  <a:gd name="T4" fmla="*/ 0 w 454"/>
                  <a:gd name="T5" fmla="*/ 113 h 907"/>
                  <a:gd name="T6" fmla="*/ 57 w 454"/>
                  <a:gd name="T7" fmla="*/ 113 h 907"/>
                  <a:gd name="T8" fmla="*/ 57 w 454"/>
                  <a:gd name="T9" fmla="*/ 283 h 907"/>
                  <a:gd name="T10" fmla="*/ 170 w 454"/>
                  <a:gd name="T11" fmla="*/ 283 h 907"/>
                  <a:gd name="T12" fmla="*/ 170 w 454"/>
                  <a:gd name="T13" fmla="*/ 453 h 907"/>
                  <a:gd name="T14" fmla="*/ 113 w 454"/>
                  <a:gd name="T15" fmla="*/ 453 h 907"/>
                  <a:gd name="T16" fmla="*/ 113 w 454"/>
                  <a:gd name="T17" fmla="*/ 623 h 907"/>
                  <a:gd name="T18" fmla="*/ 170 w 454"/>
                  <a:gd name="T19" fmla="*/ 623 h 907"/>
                  <a:gd name="T20" fmla="*/ 170 w 454"/>
                  <a:gd name="T21" fmla="*/ 793 h 907"/>
                  <a:gd name="T22" fmla="*/ 227 w 454"/>
                  <a:gd name="T23" fmla="*/ 793 h 907"/>
                  <a:gd name="T24" fmla="*/ 227 w 454"/>
                  <a:gd name="T25" fmla="*/ 850 h 907"/>
                  <a:gd name="T26" fmla="*/ 397 w 454"/>
                  <a:gd name="T27" fmla="*/ 850 h 907"/>
                  <a:gd name="T28" fmla="*/ 397 w 454"/>
                  <a:gd name="T29" fmla="*/ 907 h 907"/>
                  <a:gd name="T30" fmla="*/ 454 w 454"/>
                  <a:gd name="T31" fmla="*/ 907 h 907"/>
                  <a:gd name="T32" fmla="*/ 454 w 454"/>
                  <a:gd name="T33" fmla="*/ 793 h 907"/>
                  <a:gd name="T34" fmla="*/ 397 w 454"/>
                  <a:gd name="T35" fmla="*/ 793 h 907"/>
                  <a:gd name="T36" fmla="*/ 397 w 454"/>
                  <a:gd name="T37" fmla="*/ 680 h 907"/>
                  <a:gd name="T38" fmla="*/ 340 w 454"/>
                  <a:gd name="T39" fmla="*/ 680 h 907"/>
                  <a:gd name="T40" fmla="*/ 340 w 454"/>
                  <a:gd name="T41" fmla="*/ 623 h 907"/>
                  <a:gd name="T42" fmla="*/ 397 w 454"/>
                  <a:gd name="T43" fmla="*/ 623 h 907"/>
                  <a:gd name="T44" fmla="*/ 397 w 454"/>
                  <a:gd name="T45" fmla="*/ 510 h 907"/>
                  <a:gd name="T46" fmla="*/ 340 w 454"/>
                  <a:gd name="T47" fmla="*/ 510 h 907"/>
                  <a:gd name="T48" fmla="*/ 340 w 454"/>
                  <a:gd name="T49" fmla="*/ 453 h 907"/>
                  <a:gd name="T50" fmla="*/ 397 w 454"/>
                  <a:gd name="T51" fmla="*/ 453 h 907"/>
                  <a:gd name="T52" fmla="*/ 397 w 454"/>
                  <a:gd name="T53" fmla="*/ 283 h 907"/>
                  <a:gd name="T54" fmla="*/ 340 w 454"/>
                  <a:gd name="T55" fmla="*/ 283 h 907"/>
                  <a:gd name="T56" fmla="*/ 340 w 454"/>
                  <a:gd name="T57" fmla="*/ 170 h 907"/>
                  <a:gd name="T58" fmla="*/ 397 w 454"/>
                  <a:gd name="T59" fmla="*/ 170 h 907"/>
                  <a:gd name="T60" fmla="*/ 397 w 454"/>
                  <a:gd name="T6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54" h="907">
                    <a:moveTo>
                      <a:pt x="397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283"/>
                    </a:lnTo>
                    <a:lnTo>
                      <a:pt x="170" y="283"/>
                    </a:lnTo>
                    <a:lnTo>
                      <a:pt x="170" y="453"/>
                    </a:lnTo>
                    <a:lnTo>
                      <a:pt x="113" y="453"/>
                    </a:lnTo>
                    <a:lnTo>
                      <a:pt x="113" y="623"/>
                    </a:lnTo>
                    <a:lnTo>
                      <a:pt x="170" y="623"/>
                    </a:lnTo>
                    <a:lnTo>
                      <a:pt x="170" y="793"/>
                    </a:lnTo>
                    <a:lnTo>
                      <a:pt x="227" y="793"/>
                    </a:lnTo>
                    <a:lnTo>
                      <a:pt x="227" y="850"/>
                    </a:lnTo>
                    <a:lnTo>
                      <a:pt x="397" y="850"/>
                    </a:lnTo>
                    <a:lnTo>
                      <a:pt x="397" y="907"/>
                    </a:lnTo>
                    <a:lnTo>
                      <a:pt x="454" y="907"/>
                    </a:lnTo>
                    <a:lnTo>
                      <a:pt x="454" y="793"/>
                    </a:lnTo>
                    <a:lnTo>
                      <a:pt x="397" y="793"/>
                    </a:lnTo>
                    <a:lnTo>
                      <a:pt x="397" y="680"/>
                    </a:lnTo>
                    <a:lnTo>
                      <a:pt x="340" y="680"/>
                    </a:lnTo>
                    <a:lnTo>
                      <a:pt x="340" y="623"/>
                    </a:lnTo>
                    <a:lnTo>
                      <a:pt x="397" y="623"/>
                    </a:lnTo>
                    <a:lnTo>
                      <a:pt x="397" y="510"/>
                    </a:lnTo>
                    <a:lnTo>
                      <a:pt x="340" y="510"/>
                    </a:lnTo>
                    <a:lnTo>
                      <a:pt x="340" y="453"/>
                    </a:lnTo>
                    <a:lnTo>
                      <a:pt x="397" y="453"/>
                    </a:lnTo>
                    <a:lnTo>
                      <a:pt x="397" y="283"/>
                    </a:lnTo>
                    <a:lnTo>
                      <a:pt x="340" y="283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2" name="Freeform 288"/>
              <p:cNvSpPr>
                <a:spLocks/>
              </p:cNvSpPr>
              <p:nvPr/>
            </p:nvSpPr>
            <p:spPr bwMode="auto">
              <a:xfrm>
                <a:off x="2344" y="1764"/>
                <a:ext cx="453" cy="510"/>
              </a:xfrm>
              <a:custGeom>
                <a:avLst/>
                <a:gdLst>
                  <a:gd name="T0" fmla="*/ 340 w 453"/>
                  <a:gd name="T1" fmla="*/ 0 h 510"/>
                  <a:gd name="T2" fmla="*/ 226 w 453"/>
                  <a:gd name="T3" fmla="*/ 0 h 510"/>
                  <a:gd name="T4" fmla="*/ 226 w 453"/>
                  <a:gd name="T5" fmla="*/ 57 h 510"/>
                  <a:gd name="T6" fmla="*/ 170 w 453"/>
                  <a:gd name="T7" fmla="*/ 57 h 510"/>
                  <a:gd name="T8" fmla="*/ 170 w 453"/>
                  <a:gd name="T9" fmla="*/ 113 h 510"/>
                  <a:gd name="T10" fmla="*/ 56 w 453"/>
                  <a:gd name="T11" fmla="*/ 113 h 510"/>
                  <a:gd name="T12" fmla="*/ 56 w 453"/>
                  <a:gd name="T13" fmla="*/ 170 h 510"/>
                  <a:gd name="T14" fmla="*/ 0 w 453"/>
                  <a:gd name="T15" fmla="*/ 170 h 510"/>
                  <a:gd name="T16" fmla="*/ 0 w 453"/>
                  <a:gd name="T17" fmla="*/ 227 h 510"/>
                  <a:gd name="T18" fmla="*/ 56 w 453"/>
                  <a:gd name="T19" fmla="*/ 227 h 510"/>
                  <a:gd name="T20" fmla="*/ 56 w 453"/>
                  <a:gd name="T21" fmla="*/ 340 h 510"/>
                  <a:gd name="T22" fmla="*/ 113 w 453"/>
                  <a:gd name="T23" fmla="*/ 340 h 510"/>
                  <a:gd name="T24" fmla="*/ 113 w 453"/>
                  <a:gd name="T25" fmla="*/ 510 h 510"/>
                  <a:gd name="T26" fmla="*/ 396 w 453"/>
                  <a:gd name="T27" fmla="*/ 510 h 510"/>
                  <a:gd name="T28" fmla="*/ 396 w 453"/>
                  <a:gd name="T29" fmla="*/ 340 h 510"/>
                  <a:gd name="T30" fmla="*/ 453 w 453"/>
                  <a:gd name="T31" fmla="*/ 340 h 510"/>
                  <a:gd name="T32" fmla="*/ 453 w 453"/>
                  <a:gd name="T33" fmla="*/ 170 h 510"/>
                  <a:gd name="T34" fmla="*/ 340 w 453"/>
                  <a:gd name="T35" fmla="*/ 170 h 510"/>
                  <a:gd name="T36" fmla="*/ 340 w 453"/>
                  <a:gd name="T37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510">
                    <a:moveTo>
                      <a:pt x="340" y="0"/>
                    </a:moveTo>
                    <a:lnTo>
                      <a:pt x="226" y="0"/>
                    </a:lnTo>
                    <a:lnTo>
                      <a:pt x="226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510"/>
                    </a:lnTo>
                    <a:lnTo>
                      <a:pt x="396" y="510"/>
                    </a:lnTo>
                    <a:lnTo>
                      <a:pt x="396" y="340"/>
                    </a:lnTo>
                    <a:lnTo>
                      <a:pt x="453" y="340"/>
                    </a:lnTo>
                    <a:lnTo>
                      <a:pt x="453" y="170"/>
                    </a:lnTo>
                    <a:lnTo>
                      <a:pt x="340" y="17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3" name="Freeform 289"/>
              <p:cNvSpPr>
                <a:spLocks/>
              </p:cNvSpPr>
              <p:nvPr/>
            </p:nvSpPr>
            <p:spPr bwMode="auto">
              <a:xfrm>
                <a:off x="2003" y="2218"/>
                <a:ext cx="511" cy="340"/>
              </a:xfrm>
              <a:custGeom>
                <a:avLst/>
                <a:gdLst>
                  <a:gd name="T0" fmla="*/ 454 w 511"/>
                  <a:gd name="T1" fmla="*/ 0 h 340"/>
                  <a:gd name="T2" fmla="*/ 0 w 511"/>
                  <a:gd name="T3" fmla="*/ 0 h 340"/>
                  <a:gd name="T4" fmla="*/ 0 w 511"/>
                  <a:gd name="T5" fmla="*/ 56 h 340"/>
                  <a:gd name="T6" fmla="*/ 57 w 511"/>
                  <a:gd name="T7" fmla="*/ 56 h 340"/>
                  <a:gd name="T8" fmla="*/ 57 w 511"/>
                  <a:gd name="T9" fmla="*/ 170 h 340"/>
                  <a:gd name="T10" fmla="*/ 114 w 511"/>
                  <a:gd name="T11" fmla="*/ 170 h 340"/>
                  <a:gd name="T12" fmla="*/ 114 w 511"/>
                  <a:gd name="T13" fmla="*/ 283 h 340"/>
                  <a:gd name="T14" fmla="*/ 341 w 511"/>
                  <a:gd name="T15" fmla="*/ 283 h 340"/>
                  <a:gd name="T16" fmla="*/ 341 w 511"/>
                  <a:gd name="T17" fmla="*/ 340 h 340"/>
                  <a:gd name="T18" fmla="*/ 397 w 511"/>
                  <a:gd name="T19" fmla="*/ 340 h 340"/>
                  <a:gd name="T20" fmla="*/ 397 w 511"/>
                  <a:gd name="T21" fmla="*/ 283 h 340"/>
                  <a:gd name="T22" fmla="*/ 454 w 511"/>
                  <a:gd name="T23" fmla="*/ 283 h 340"/>
                  <a:gd name="T24" fmla="*/ 454 w 511"/>
                  <a:gd name="T25" fmla="*/ 170 h 340"/>
                  <a:gd name="T26" fmla="*/ 511 w 511"/>
                  <a:gd name="T27" fmla="*/ 170 h 340"/>
                  <a:gd name="T28" fmla="*/ 511 w 511"/>
                  <a:gd name="T29" fmla="*/ 56 h 340"/>
                  <a:gd name="T30" fmla="*/ 454 w 511"/>
                  <a:gd name="T31" fmla="*/ 56 h 340"/>
                  <a:gd name="T32" fmla="*/ 454 w 511"/>
                  <a:gd name="T3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1" h="340">
                    <a:moveTo>
                      <a:pt x="454" y="0"/>
                    </a:moveTo>
                    <a:lnTo>
                      <a:pt x="0" y="0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283"/>
                    </a:lnTo>
                    <a:lnTo>
                      <a:pt x="341" y="283"/>
                    </a:lnTo>
                    <a:lnTo>
                      <a:pt x="341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170"/>
                    </a:lnTo>
                    <a:lnTo>
                      <a:pt x="511" y="170"/>
                    </a:lnTo>
                    <a:lnTo>
                      <a:pt x="511" y="56"/>
                    </a:lnTo>
                    <a:lnTo>
                      <a:pt x="454" y="56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4" name="Freeform 290"/>
              <p:cNvSpPr>
                <a:spLocks/>
              </p:cNvSpPr>
              <p:nvPr/>
            </p:nvSpPr>
            <p:spPr bwMode="auto">
              <a:xfrm>
                <a:off x="2287" y="2274"/>
                <a:ext cx="624" cy="737"/>
              </a:xfrm>
              <a:custGeom>
                <a:avLst/>
                <a:gdLst>
                  <a:gd name="T0" fmla="*/ 510 w 624"/>
                  <a:gd name="T1" fmla="*/ 0 h 737"/>
                  <a:gd name="T2" fmla="*/ 227 w 624"/>
                  <a:gd name="T3" fmla="*/ 0 h 737"/>
                  <a:gd name="T4" fmla="*/ 227 w 624"/>
                  <a:gd name="T5" fmla="*/ 114 h 737"/>
                  <a:gd name="T6" fmla="*/ 170 w 624"/>
                  <a:gd name="T7" fmla="*/ 114 h 737"/>
                  <a:gd name="T8" fmla="*/ 170 w 624"/>
                  <a:gd name="T9" fmla="*/ 227 h 737"/>
                  <a:gd name="T10" fmla="*/ 113 w 624"/>
                  <a:gd name="T11" fmla="*/ 227 h 737"/>
                  <a:gd name="T12" fmla="*/ 113 w 624"/>
                  <a:gd name="T13" fmla="*/ 284 h 737"/>
                  <a:gd name="T14" fmla="*/ 57 w 624"/>
                  <a:gd name="T15" fmla="*/ 284 h 737"/>
                  <a:gd name="T16" fmla="*/ 57 w 624"/>
                  <a:gd name="T17" fmla="*/ 340 h 737"/>
                  <a:gd name="T18" fmla="*/ 57 w 624"/>
                  <a:gd name="T19" fmla="*/ 397 h 737"/>
                  <a:gd name="T20" fmla="*/ 0 w 624"/>
                  <a:gd name="T21" fmla="*/ 397 h 737"/>
                  <a:gd name="T22" fmla="*/ 0 w 624"/>
                  <a:gd name="T23" fmla="*/ 454 h 737"/>
                  <a:gd name="T24" fmla="*/ 113 w 624"/>
                  <a:gd name="T25" fmla="*/ 454 h 737"/>
                  <a:gd name="T26" fmla="*/ 113 w 624"/>
                  <a:gd name="T27" fmla="*/ 511 h 737"/>
                  <a:gd name="T28" fmla="*/ 227 w 624"/>
                  <a:gd name="T29" fmla="*/ 511 h 737"/>
                  <a:gd name="T30" fmla="*/ 227 w 624"/>
                  <a:gd name="T31" fmla="*/ 737 h 737"/>
                  <a:gd name="T32" fmla="*/ 624 w 624"/>
                  <a:gd name="T33" fmla="*/ 737 h 737"/>
                  <a:gd name="T34" fmla="*/ 624 w 624"/>
                  <a:gd name="T35" fmla="*/ 624 h 737"/>
                  <a:gd name="T36" fmla="*/ 567 w 624"/>
                  <a:gd name="T37" fmla="*/ 624 h 737"/>
                  <a:gd name="T38" fmla="*/ 567 w 624"/>
                  <a:gd name="T39" fmla="*/ 284 h 737"/>
                  <a:gd name="T40" fmla="*/ 624 w 624"/>
                  <a:gd name="T41" fmla="*/ 284 h 737"/>
                  <a:gd name="T42" fmla="*/ 624 w 624"/>
                  <a:gd name="T43" fmla="*/ 227 h 737"/>
                  <a:gd name="T44" fmla="*/ 567 w 624"/>
                  <a:gd name="T45" fmla="*/ 227 h 737"/>
                  <a:gd name="T46" fmla="*/ 567 w 624"/>
                  <a:gd name="T47" fmla="*/ 170 h 737"/>
                  <a:gd name="T48" fmla="*/ 510 w 624"/>
                  <a:gd name="T49" fmla="*/ 170 h 737"/>
                  <a:gd name="T50" fmla="*/ 510 w 624"/>
                  <a:gd name="T51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4" h="737">
                    <a:moveTo>
                      <a:pt x="510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511"/>
                    </a:lnTo>
                    <a:lnTo>
                      <a:pt x="227" y="511"/>
                    </a:lnTo>
                    <a:lnTo>
                      <a:pt x="227" y="737"/>
                    </a:lnTo>
                    <a:lnTo>
                      <a:pt x="624" y="737"/>
                    </a:lnTo>
                    <a:lnTo>
                      <a:pt x="624" y="624"/>
                    </a:lnTo>
                    <a:lnTo>
                      <a:pt x="567" y="624"/>
                    </a:lnTo>
                    <a:lnTo>
                      <a:pt x="567" y="284"/>
                    </a:lnTo>
                    <a:lnTo>
                      <a:pt x="624" y="284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5" name="Freeform 291"/>
              <p:cNvSpPr>
                <a:spLocks/>
              </p:cNvSpPr>
              <p:nvPr/>
            </p:nvSpPr>
            <p:spPr bwMode="auto">
              <a:xfrm>
                <a:off x="2117" y="2501"/>
                <a:ext cx="227" cy="227"/>
              </a:xfrm>
              <a:custGeom>
                <a:avLst/>
                <a:gdLst>
                  <a:gd name="T0" fmla="*/ 227 w 227"/>
                  <a:gd name="T1" fmla="*/ 0 h 227"/>
                  <a:gd name="T2" fmla="*/ 0 w 227"/>
                  <a:gd name="T3" fmla="*/ 0 h 227"/>
                  <a:gd name="T4" fmla="*/ 0 w 227"/>
                  <a:gd name="T5" fmla="*/ 170 h 227"/>
                  <a:gd name="T6" fmla="*/ 113 w 227"/>
                  <a:gd name="T7" fmla="*/ 170 h 227"/>
                  <a:gd name="T8" fmla="*/ 113 w 227"/>
                  <a:gd name="T9" fmla="*/ 227 h 227"/>
                  <a:gd name="T10" fmla="*/ 170 w 227"/>
                  <a:gd name="T11" fmla="*/ 227 h 227"/>
                  <a:gd name="T12" fmla="*/ 170 w 227"/>
                  <a:gd name="T13" fmla="*/ 170 h 227"/>
                  <a:gd name="T14" fmla="*/ 227 w 227"/>
                  <a:gd name="T15" fmla="*/ 170 h 227"/>
                  <a:gd name="T16" fmla="*/ 227 w 227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7" name="Freeform 293"/>
              <p:cNvSpPr>
                <a:spLocks/>
              </p:cNvSpPr>
              <p:nvPr/>
            </p:nvSpPr>
            <p:spPr bwMode="auto">
              <a:xfrm>
                <a:off x="2740" y="5393"/>
                <a:ext cx="624" cy="1134"/>
              </a:xfrm>
              <a:custGeom>
                <a:avLst/>
                <a:gdLst>
                  <a:gd name="T0" fmla="*/ 341 w 624"/>
                  <a:gd name="T1" fmla="*/ 0 h 1134"/>
                  <a:gd name="T2" fmla="*/ 341 w 624"/>
                  <a:gd name="T3" fmla="*/ 170 h 1134"/>
                  <a:gd name="T4" fmla="*/ 511 w 624"/>
                  <a:gd name="T5" fmla="*/ 170 h 1134"/>
                  <a:gd name="T6" fmla="*/ 511 w 624"/>
                  <a:gd name="T7" fmla="*/ 227 h 1134"/>
                  <a:gd name="T8" fmla="*/ 568 w 624"/>
                  <a:gd name="T9" fmla="*/ 227 h 1134"/>
                  <a:gd name="T10" fmla="*/ 568 w 624"/>
                  <a:gd name="T11" fmla="*/ 510 h 1134"/>
                  <a:gd name="T12" fmla="*/ 624 w 624"/>
                  <a:gd name="T13" fmla="*/ 510 h 1134"/>
                  <a:gd name="T14" fmla="*/ 624 w 624"/>
                  <a:gd name="T15" fmla="*/ 680 h 1134"/>
                  <a:gd name="T16" fmla="*/ 568 w 624"/>
                  <a:gd name="T17" fmla="*/ 680 h 1134"/>
                  <a:gd name="T18" fmla="*/ 568 w 624"/>
                  <a:gd name="T19" fmla="*/ 737 h 1134"/>
                  <a:gd name="T20" fmla="*/ 511 w 624"/>
                  <a:gd name="T21" fmla="*/ 737 h 1134"/>
                  <a:gd name="T22" fmla="*/ 511 w 624"/>
                  <a:gd name="T23" fmla="*/ 794 h 1134"/>
                  <a:gd name="T24" fmla="*/ 454 w 624"/>
                  <a:gd name="T25" fmla="*/ 794 h 1134"/>
                  <a:gd name="T26" fmla="*/ 454 w 624"/>
                  <a:gd name="T27" fmla="*/ 850 h 1134"/>
                  <a:gd name="T28" fmla="*/ 397 w 624"/>
                  <a:gd name="T29" fmla="*/ 850 h 1134"/>
                  <a:gd name="T30" fmla="*/ 397 w 624"/>
                  <a:gd name="T31" fmla="*/ 964 h 1134"/>
                  <a:gd name="T32" fmla="*/ 341 w 624"/>
                  <a:gd name="T33" fmla="*/ 964 h 1134"/>
                  <a:gd name="T34" fmla="*/ 341 w 624"/>
                  <a:gd name="T35" fmla="*/ 1077 h 1134"/>
                  <a:gd name="T36" fmla="*/ 284 w 624"/>
                  <a:gd name="T37" fmla="*/ 1077 h 1134"/>
                  <a:gd name="T38" fmla="*/ 284 w 624"/>
                  <a:gd name="T39" fmla="*/ 1134 h 1134"/>
                  <a:gd name="T40" fmla="*/ 227 w 624"/>
                  <a:gd name="T41" fmla="*/ 1134 h 1134"/>
                  <a:gd name="T42" fmla="*/ 227 w 624"/>
                  <a:gd name="T43" fmla="*/ 1077 h 1134"/>
                  <a:gd name="T44" fmla="*/ 114 w 624"/>
                  <a:gd name="T45" fmla="*/ 1077 h 1134"/>
                  <a:gd name="T46" fmla="*/ 114 w 624"/>
                  <a:gd name="T47" fmla="*/ 964 h 1134"/>
                  <a:gd name="T48" fmla="*/ 0 w 624"/>
                  <a:gd name="T49" fmla="*/ 964 h 1134"/>
                  <a:gd name="T50" fmla="*/ 0 w 624"/>
                  <a:gd name="T51" fmla="*/ 624 h 1134"/>
                  <a:gd name="T52" fmla="*/ 57 w 624"/>
                  <a:gd name="T53" fmla="*/ 624 h 1134"/>
                  <a:gd name="T54" fmla="*/ 57 w 624"/>
                  <a:gd name="T55" fmla="*/ 510 h 1134"/>
                  <a:gd name="T56" fmla="*/ 114 w 624"/>
                  <a:gd name="T57" fmla="*/ 510 h 1134"/>
                  <a:gd name="T58" fmla="*/ 114 w 624"/>
                  <a:gd name="T59" fmla="*/ 453 h 1134"/>
                  <a:gd name="T60" fmla="*/ 57 w 624"/>
                  <a:gd name="T61" fmla="*/ 453 h 1134"/>
                  <a:gd name="T62" fmla="*/ 57 w 624"/>
                  <a:gd name="T63" fmla="*/ 340 h 1134"/>
                  <a:gd name="T64" fmla="*/ 114 w 624"/>
                  <a:gd name="T65" fmla="*/ 340 h 1134"/>
                  <a:gd name="T66" fmla="*/ 114 w 624"/>
                  <a:gd name="T67" fmla="*/ 283 h 1134"/>
                  <a:gd name="T68" fmla="*/ 57 w 624"/>
                  <a:gd name="T69" fmla="*/ 283 h 1134"/>
                  <a:gd name="T70" fmla="*/ 57 w 624"/>
                  <a:gd name="T71" fmla="*/ 170 h 1134"/>
                  <a:gd name="T72" fmla="*/ 114 w 624"/>
                  <a:gd name="T73" fmla="*/ 170 h 1134"/>
                  <a:gd name="T74" fmla="*/ 114 w 624"/>
                  <a:gd name="T75" fmla="*/ 113 h 1134"/>
                  <a:gd name="T76" fmla="*/ 227 w 624"/>
                  <a:gd name="T77" fmla="*/ 113 h 1134"/>
                  <a:gd name="T78" fmla="*/ 227 w 624"/>
                  <a:gd name="T79" fmla="*/ 0 h 1134"/>
                  <a:gd name="T80" fmla="*/ 341 w 624"/>
                  <a:gd name="T81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24" h="1134">
                    <a:moveTo>
                      <a:pt x="341" y="0"/>
                    </a:moveTo>
                    <a:lnTo>
                      <a:pt x="341" y="170"/>
                    </a:lnTo>
                    <a:lnTo>
                      <a:pt x="511" y="170"/>
                    </a:lnTo>
                    <a:lnTo>
                      <a:pt x="511" y="227"/>
                    </a:lnTo>
                    <a:lnTo>
                      <a:pt x="568" y="227"/>
                    </a:lnTo>
                    <a:lnTo>
                      <a:pt x="568" y="510"/>
                    </a:lnTo>
                    <a:lnTo>
                      <a:pt x="624" y="510"/>
                    </a:lnTo>
                    <a:lnTo>
                      <a:pt x="624" y="680"/>
                    </a:lnTo>
                    <a:lnTo>
                      <a:pt x="568" y="680"/>
                    </a:lnTo>
                    <a:lnTo>
                      <a:pt x="568" y="737"/>
                    </a:lnTo>
                    <a:lnTo>
                      <a:pt x="511" y="737"/>
                    </a:lnTo>
                    <a:lnTo>
                      <a:pt x="511" y="794"/>
                    </a:lnTo>
                    <a:lnTo>
                      <a:pt x="454" y="794"/>
                    </a:lnTo>
                    <a:lnTo>
                      <a:pt x="454" y="850"/>
                    </a:lnTo>
                    <a:lnTo>
                      <a:pt x="397" y="850"/>
                    </a:lnTo>
                    <a:lnTo>
                      <a:pt x="397" y="964"/>
                    </a:lnTo>
                    <a:lnTo>
                      <a:pt x="341" y="964"/>
                    </a:lnTo>
                    <a:lnTo>
                      <a:pt x="341" y="1077"/>
                    </a:lnTo>
                    <a:lnTo>
                      <a:pt x="284" y="1077"/>
                    </a:lnTo>
                    <a:lnTo>
                      <a:pt x="284" y="1134"/>
                    </a:lnTo>
                    <a:lnTo>
                      <a:pt x="227" y="1134"/>
                    </a:lnTo>
                    <a:lnTo>
                      <a:pt x="227" y="1077"/>
                    </a:lnTo>
                    <a:lnTo>
                      <a:pt x="114" y="1077"/>
                    </a:lnTo>
                    <a:lnTo>
                      <a:pt x="114" y="964"/>
                    </a:lnTo>
                    <a:lnTo>
                      <a:pt x="0" y="964"/>
                    </a:lnTo>
                    <a:lnTo>
                      <a:pt x="0" y="624"/>
                    </a:lnTo>
                    <a:lnTo>
                      <a:pt x="57" y="624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453"/>
                    </a:lnTo>
                    <a:lnTo>
                      <a:pt x="57" y="45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8" name="Freeform 294"/>
              <p:cNvSpPr>
                <a:spLocks/>
              </p:cNvSpPr>
              <p:nvPr/>
            </p:nvSpPr>
            <p:spPr bwMode="auto">
              <a:xfrm>
                <a:off x="2230" y="5279"/>
                <a:ext cx="737" cy="1078"/>
              </a:xfrm>
              <a:custGeom>
                <a:avLst/>
                <a:gdLst>
                  <a:gd name="T0" fmla="*/ 454 w 737"/>
                  <a:gd name="T1" fmla="*/ 1021 h 1078"/>
                  <a:gd name="T2" fmla="*/ 284 w 737"/>
                  <a:gd name="T3" fmla="*/ 1021 h 1078"/>
                  <a:gd name="T4" fmla="*/ 284 w 737"/>
                  <a:gd name="T5" fmla="*/ 1078 h 1078"/>
                  <a:gd name="T6" fmla="*/ 170 w 737"/>
                  <a:gd name="T7" fmla="*/ 1078 h 1078"/>
                  <a:gd name="T8" fmla="*/ 170 w 737"/>
                  <a:gd name="T9" fmla="*/ 1021 h 1078"/>
                  <a:gd name="T10" fmla="*/ 114 w 737"/>
                  <a:gd name="T11" fmla="*/ 1021 h 1078"/>
                  <a:gd name="T12" fmla="*/ 114 w 737"/>
                  <a:gd name="T13" fmla="*/ 964 h 1078"/>
                  <a:gd name="T14" fmla="*/ 57 w 737"/>
                  <a:gd name="T15" fmla="*/ 964 h 1078"/>
                  <a:gd name="T16" fmla="*/ 57 w 737"/>
                  <a:gd name="T17" fmla="*/ 908 h 1078"/>
                  <a:gd name="T18" fmla="*/ 114 w 737"/>
                  <a:gd name="T19" fmla="*/ 908 h 1078"/>
                  <a:gd name="T20" fmla="*/ 114 w 737"/>
                  <a:gd name="T21" fmla="*/ 738 h 1078"/>
                  <a:gd name="T22" fmla="*/ 57 w 737"/>
                  <a:gd name="T23" fmla="*/ 738 h 1078"/>
                  <a:gd name="T24" fmla="*/ 57 w 737"/>
                  <a:gd name="T25" fmla="*/ 681 h 1078"/>
                  <a:gd name="T26" fmla="*/ 0 w 737"/>
                  <a:gd name="T27" fmla="*/ 681 h 1078"/>
                  <a:gd name="T28" fmla="*/ 0 w 737"/>
                  <a:gd name="T29" fmla="*/ 511 h 1078"/>
                  <a:gd name="T30" fmla="*/ 114 w 737"/>
                  <a:gd name="T31" fmla="*/ 511 h 1078"/>
                  <a:gd name="T32" fmla="*/ 114 w 737"/>
                  <a:gd name="T33" fmla="*/ 454 h 1078"/>
                  <a:gd name="T34" fmla="*/ 57 w 737"/>
                  <a:gd name="T35" fmla="*/ 454 h 1078"/>
                  <a:gd name="T36" fmla="*/ 57 w 737"/>
                  <a:gd name="T37" fmla="*/ 397 h 1078"/>
                  <a:gd name="T38" fmla="*/ 0 w 737"/>
                  <a:gd name="T39" fmla="*/ 397 h 1078"/>
                  <a:gd name="T40" fmla="*/ 0 w 737"/>
                  <a:gd name="T41" fmla="*/ 341 h 1078"/>
                  <a:gd name="T42" fmla="*/ 57 w 737"/>
                  <a:gd name="T43" fmla="*/ 341 h 1078"/>
                  <a:gd name="T44" fmla="*/ 57 w 737"/>
                  <a:gd name="T45" fmla="*/ 227 h 1078"/>
                  <a:gd name="T46" fmla="*/ 170 w 737"/>
                  <a:gd name="T47" fmla="*/ 227 h 1078"/>
                  <a:gd name="T48" fmla="*/ 170 w 737"/>
                  <a:gd name="T49" fmla="*/ 171 h 1078"/>
                  <a:gd name="T50" fmla="*/ 114 w 737"/>
                  <a:gd name="T51" fmla="*/ 171 h 1078"/>
                  <a:gd name="T52" fmla="*/ 114 w 737"/>
                  <a:gd name="T53" fmla="*/ 57 h 1078"/>
                  <a:gd name="T54" fmla="*/ 170 w 737"/>
                  <a:gd name="T55" fmla="*/ 57 h 1078"/>
                  <a:gd name="T56" fmla="*/ 170 w 737"/>
                  <a:gd name="T57" fmla="*/ 0 h 1078"/>
                  <a:gd name="T58" fmla="*/ 284 w 737"/>
                  <a:gd name="T59" fmla="*/ 0 h 1078"/>
                  <a:gd name="T60" fmla="*/ 284 w 737"/>
                  <a:gd name="T61" fmla="*/ 171 h 1078"/>
                  <a:gd name="T62" fmla="*/ 340 w 737"/>
                  <a:gd name="T63" fmla="*/ 171 h 1078"/>
                  <a:gd name="T64" fmla="*/ 340 w 737"/>
                  <a:gd name="T65" fmla="*/ 114 h 1078"/>
                  <a:gd name="T66" fmla="*/ 681 w 737"/>
                  <a:gd name="T67" fmla="*/ 114 h 1078"/>
                  <a:gd name="T68" fmla="*/ 681 w 737"/>
                  <a:gd name="T69" fmla="*/ 171 h 1078"/>
                  <a:gd name="T70" fmla="*/ 737 w 737"/>
                  <a:gd name="T71" fmla="*/ 171 h 1078"/>
                  <a:gd name="T72" fmla="*/ 737 w 737"/>
                  <a:gd name="T73" fmla="*/ 227 h 1078"/>
                  <a:gd name="T74" fmla="*/ 681 w 737"/>
                  <a:gd name="T75" fmla="*/ 227 h 1078"/>
                  <a:gd name="T76" fmla="*/ 624 w 737"/>
                  <a:gd name="T77" fmla="*/ 227 h 1078"/>
                  <a:gd name="T78" fmla="*/ 624 w 737"/>
                  <a:gd name="T79" fmla="*/ 284 h 1078"/>
                  <a:gd name="T80" fmla="*/ 567 w 737"/>
                  <a:gd name="T81" fmla="*/ 284 h 1078"/>
                  <a:gd name="T82" fmla="*/ 567 w 737"/>
                  <a:gd name="T83" fmla="*/ 397 h 1078"/>
                  <a:gd name="T84" fmla="*/ 624 w 737"/>
                  <a:gd name="T85" fmla="*/ 397 h 1078"/>
                  <a:gd name="T86" fmla="*/ 624 w 737"/>
                  <a:gd name="T87" fmla="*/ 454 h 1078"/>
                  <a:gd name="T88" fmla="*/ 567 w 737"/>
                  <a:gd name="T89" fmla="*/ 454 h 1078"/>
                  <a:gd name="T90" fmla="*/ 567 w 737"/>
                  <a:gd name="T91" fmla="*/ 567 h 1078"/>
                  <a:gd name="T92" fmla="*/ 624 w 737"/>
                  <a:gd name="T93" fmla="*/ 567 h 1078"/>
                  <a:gd name="T94" fmla="*/ 624 w 737"/>
                  <a:gd name="T95" fmla="*/ 624 h 1078"/>
                  <a:gd name="T96" fmla="*/ 567 w 737"/>
                  <a:gd name="T97" fmla="*/ 624 h 1078"/>
                  <a:gd name="T98" fmla="*/ 567 w 737"/>
                  <a:gd name="T99" fmla="*/ 738 h 1078"/>
                  <a:gd name="T100" fmla="*/ 510 w 737"/>
                  <a:gd name="T101" fmla="*/ 738 h 1078"/>
                  <a:gd name="T102" fmla="*/ 510 w 737"/>
                  <a:gd name="T103" fmla="*/ 1021 h 1078"/>
                  <a:gd name="T104" fmla="*/ 454 w 737"/>
                  <a:gd name="T105" fmla="*/ 1021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37" h="1078">
                    <a:moveTo>
                      <a:pt x="454" y="1021"/>
                    </a:moveTo>
                    <a:lnTo>
                      <a:pt x="284" y="1021"/>
                    </a:lnTo>
                    <a:lnTo>
                      <a:pt x="284" y="1078"/>
                    </a:lnTo>
                    <a:lnTo>
                      <a:pt x="170" y="1078"/>
                    </a:lnTo>
                    <a:lnTo>
                      <a:pt x="170" y="1021"/>
                    </a:lnTo>
                    <a:lnTo>
                      <a:pt x="114" y="1021"/>
                    </a:lnTo>
                    <a:lnTo>
                      <a:pt x="114" y="964"/>
                    </a:lnTo>
                    <a:lnTo>
                      <a:pt x="57" y="964"/>
                    </a:lnTo>
                    <a:lnTo>
                      <a:pt x="57" y="908"/>
                    </a:lnTo>
                    <a:lnTo>
                      <a:pt x="114" y="908"/>
                    </a:lnTo>
                    <a:lnTo>
                      <a:pt x="114" y="738"/>
                    </a:lnTo>
                    <a:lnTo>
                      <a:pt x="57" y="738"/>
                    </a:lnTo>
                    <a:lnTo>
                      <a:pt x="57" y="681"/>
                    </a:lnTo>
                    <a:lnTo>
                      <a:pt x="0" y="681"/>
                    </a:lnTo>
                    <a:lnTo>
                      <a:pt x="0" y="511"/>
                    </a:lnTo>
                    <a:lnTo>
                      <a:pt x="114" y="511"/>
                    </a:lnTo>
                    <a:lnTo>
                      <a:pt x="114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57" y="227"/>
                    </a:lnTo>
                    <a:lnTo>
                      <a:pt x="170" y="227"/>
                    </a:lnTo>
                    <a:lnTo>
                      <a:pt x="170" y="171"/>
                    </a:lnTo>
                    <a:lnTo>
                      <a:pt x="114" y="171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284" y="171"/>
                    </a:lnTo>
                    <a:lnTo>
                      <a:pt x="340" y="171"/>
                    </a:lnTo>
                    <a:lnTo>
                      <a:pt x="340" y="114"/>
                    </a:lnTo>
                    <a:lnTo>
                      <a:pt x="681" y="114"/>
                    </a:lnTo>
                    <a:lnTo>
                      <a:pt x="681" y="171"/>
                    </a:lnTo>
                    <a:lnTo>
                      <a:pt x="737" y="171"/>
                    </a:lnTo>
                    <a:lnTo>
                      <a:pt x="737" y="227"/>
                    </a:lnTo>
                    <a:lnTo>
                      <a:pt x="681" y="227"/>
                    </a:lnTo>
                    <a:lnTo>
                      <a:pt x="624" y="227"/>
                    </a:lnTo>
                    <a:lnTo>
                      <a:pt x="624" y="284"/>
                    </a:lnTo>
                    <a:lnTo>
                      <a:pt x="567" y="284"/>
                    </a:lnTo>
                    <a:lnTo>
                      <a:pt x="567" y="397"/>
                    </a:lnTo>
                    <a:lnTo>
                      <a:pt x="624" y="397"/>
                    </a:lnTo>
                    <a:lnTo>
                      <a:pt x="624" y="454"/>
                    </a:lnTo>
                    <a:lnTo>
                      <a:pt x="567" y="454"/>
                    </a:lnTo>
                    <a:lnTo>
                      <a:pt x="567" y="567"/>
                    </a:lnTo>
                    <a:lnTo>
                      <a:pt x="624" y="567"/>
                    </a:lnTo>
                    <a:lnTo>
                      <a:pt x="624" y="624"/>
                    </a:lnTo>
                    <a:lnTo>
                      <a:pt x="567" y="624"/>
                    </a:lnTo>
                    <a:lnTo>
                      <a:pt x="567" y="738"/>
                    </a:lnTo>
                    <a:lnTo>
                      <a:pt x="510" y="738"/>
                    </a:lnTo>
                    <a:lnTo>
                      <a:pt x="510" y="1021"/>
                    </a:lnTo>
                    <a:lnTo>
                      <a:pt x="454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9" name="Freeform 295"/>
              <p:cNvSpPr>
                <a:spLocks/>
              </p:cNvSpPr>
              <p:nvPr/>
            </p:nvSpPr>
            <p:spPr bwMode="auto">
              <a:xfrm>
                <a:off x="3024" y="5790"/>
                <a:ext cx="964" cy="1020"/>
              </a:xfrm>
              <a:custGeom>
                <a:avLst/>
                <a:gdLst>
                  <a:gd name="T0" fmla="*/ 284 w 964"/>
                  <a:gd name="T1" fmla="*/ 0 h 1020"/>
                  <a:gd name="T2" fmla="*/ 340 w 964"/>
                  <a:gd name="T3" fmla="*/ 0 h 1020"/>
                  <a:gd name="T4" fmla="*/ 340 w 964"/>
                  <a:gd name="T5" fmla="*/ 56 h 1020"/>
                  <a:gd name="T6" fmla="*/ 397 w 964"/>
                  <a:gd name="T7" fmla="*/ 56 h 1020"/>
                  <a:gd name="T8" fmla="*/ 397 w 964"/>
                  <a:gd name="T9" fmla="*/ 227 h 1020"/>
                  <a:gd name="T10" fmla="*/ 454 w 964"/>
                  <a:gd name="T11" fmla="*/ 227 h 1020"/>
                  <a:gd name="T12" fmla="*/ 454 w 964"/>
                  <a:gd name="T13" fmla="*/ 340 h 1020"/>
                  <a:gd name="T14" fmla="*/ 510 w 964"/>
                  <a:gd name="T15" fmla="*/ 340 h 1020"/>
                  <a:gd name="T16" fmla="*/ 510 w 964"/>
                  <a:gd name="T17" fmla="*/ 283 h 1020"/>
                  <a:gd name="T18" fmla="*/ 624 w 964"/>
                  <a:gd name="T19" fmla="*/ 283 h 1020"/>
                  <a:gd name="T20" fmla="*/ 624 w 964"/>
                  <a:gd name="T21" fmla="*/ 340 h 1020"/>
                  <a:gd name="T22" fmla="*/ 567 w 964"/>
                  <a:gd name="T23" fmla="*/ 340 h 1020"/>
                  <a:gd name="T24" fmla="*/ 567 w 964"/>
                  <a:gd name="T25" fmla="*/ 510 h 1020"/>
                  <a:gd name="T26" fmla="*/ 624 w 964"/>
                  <a:gd name="T27" fmla="*/ 510 h 1020"/>
                  <a:gd name="T28" fmla="*/ 624 w 964"/>
                  <a:gd name="T29" fmla="*/ 567 h 1020"/>
                  <a:gd name="T30" fmla="*/ 680 w 964"/>
                  <a:gd name="T31" fmla="*/ 567 h 1020"/>
                  <a:gd name="T32" fmla="*/ 680 w 964"/>
                  <a:gd name="T33" fmla="*/ 623 h 1020"/>
                  <a:gd name="T34" fmla="*/ 737 w 964"/>
                  <a:gd name="T35" fmla="*/ 623 h 1020"/>
                  <a:gd name="T36" fmla="*/ 737 w 964"/>
                  <a:gd name="T37" fmla="*/ 794 h 1020"/>
                  <a:gd name="T38" fmla="*/ 851 w 964"/>
                  <a:gd name="T39" fmla="*/ 794 h 1020"/>
                  <a:gd name="T40" fmla="*/ 851 w 964"/>
                  <a:gd name="T41" fmla="*/ 850 h 1020"/>
                  <a:gd name="T42" fmla="*/ 907 w 964"/>
                  <a:gd name="T43" fmla="*/ 850 h 1020"/>
                  <a:gd name="T44" fmla="*/ 907 w 964"/>
                  <a:gd name="T45" fmla="*/ 794 h 1020"/>
                  <a:gd name="T46" fmla="*/ 964 w 964"/>
                  <a:gd name="T47" fmla="*/ 794 h 1020"/>
                  <a:gd name="T48" fmla="*/ 964 w 964"/>
                  <a:gd name="T49" fmla="*/ 964 h 1020"/>
                  <a:gd name="T50" fmla="*/ 794 w 964"/>
                  <a:gd name="T51" fmla="*/ 964 h 1020"/>
                  <a:gd name="T52" fmla="*/ 794 w 964"/>
                  <a:gd name="T53" fmla="*/ 1020 h 1020"/>
                  <a:gd name="T54" fmla="*/ 624 w 964"/>
                  <a:gd name="T55" fmla="*/ 1020 h 1020"/>
                  <a:gd name="T56" fmla="*/ 624 w 964"/>
                  <a:gd name="T57" fmla="*/ 964 h 1020"/>
                  <a:gd name="T58" fmla="*/ 227 w 964"/>
                  <a:gd name="T59" fmla="*/ 964 h 1020"/>
                  <a:gd name="T60" fmla="*/ 227 w 964"/>
                  <a:gd name="T61" fmla="*/ 907 h 1020"/>
                  <a:gd name="T62" fmla="*/ 170 w 964"/>
                  <a:gd name="T63" fmla="*/ 907 h 1020"/>
                  <a:gd name="T64" fmla="*/ 170 w 964"/>
                  <a:gd name="T65" fmla="*/ 850 h 1020"/>
                  <a:gd name="T66" fmla="*/ 57 w 964"/>
                  <a:gd name="T67" fmla="*/ 850 h 1020"/>
                  <a:gd name="T68" fmla="*/ 57 w 964"/>
                  <a:gd name="T69" fmla="*/ 794 h 1020"/>
                  <a:gd name="T70" fmla="*/ 0 w 964"/>
                  <a:gd name="T71" fmla="*/ 794 h 1020"/>
                  <a:gd name="T72" fmla="*/ 0 w 964"/>
                  <a:gd name="T73" fmla="*/ 680 h 1020"/>
                  <a:gd name="T74" fmla="*/ 57 w 964"/>
                  <a:gd name="T75" fmla="*/ 680 h 1020"/>
                  <a:gd name="T76" fmla="*/ 57 w 964"/>
                  <a:gd name="T77" fmla="*/ 567 h 1020"/>
                  <a:gd name="T78" fmla="*/ 113 w 964"/>
                  <a:gd name="T79" fmla="*/ 567 h 1020"/>
                  <a:gd name="T80" fmla="*/ 113 w 964"/>
                  <a:gd name="T81" fmla="*/ 453 h 1020"/>
                  <a:gd name="T82" fmla="*/ 170 w 964"/>
                  <a:gd name="T83" fmla="*/ 453 h 1020"/>
                  <a:gd name="T84" fmla="*/ 170 w 964"/>
                  <a:gd name="T85" fmla="*/ 397 h 1020"/>
                  <a:gd name="T86" fmla="*/ 227 w 964"/>
                  <a:gd name="T87" fmla="*/ 397 h 1020"/>
                  <a:gd name="T88" fmla="*/ 227 w 964"/>
                  <a:gd name="T89" fmla="*/ 340 h 1020"/>
                  <a:gd name="T90" fmla="*/ 284 w 964"/>
                  <a:gd name="T91" fmla="*/ 340 h 1020"/>
                  <a:gd name="T92" fmla="*/ 284 w 964"/>
                  <a:gd name="T93" fmla="*/ 283 h 1020"/>
                  <a:gd name="T94" fmla="*/ 340 w 964"/>
                  <a:gd name="T95" fmla="*/ 283 h 1020"/>
                  <a:gd name="T96" fmla="*/ 340 w 964"/>
                  <a:gd name="T97" fmla="*/ 113 h 1020"/>
                  <a:gd name="T98" fmla="*/ 284 w 964"/>
                  <a:gd name="T99" fmla="*/ 113 h 1020"/>
                  <a:gd name="T100" fmla="*/ 284 w 964"/>
                  <a:gd name="T101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64" h="1020">
                    <a:moveTo>
                      <a:pt x="284" y="0"/>
                    </a:moveTo>
                    <a:lnTo>
                      <a:pt x="340" y="0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624" y="283"/>
                    </a:lnTo>
                    <a:lnTo>
                      <a:pt x="624" y="340"/>
                    </a:lnTo>
                    <a:lnTo>
                      <a:pt x="567" y="340"/>
                    </a:lnTo>
                    <a:lnTo>
                      <a:pt x="567" y="510"/>
                    </a:lnTo>
                    <a:lnTo>
                      <a:pt x="624" y="510"/>
                    </a:lnTo>
                    <a:lnTo>
                      <a:pt x="624" y="567"/>
                    </a:lnTo>
                    <a:lnTo>
                      <a:pt x="680" y="567"/>
                    </a:lnTo>
                    <a:lnTo>
                      <a:pt x="680" y="623"/>
                    </a:lnTo>
                    <a:lnTo>
                      <a:pt x="737" y="623"/>
                    </a:lnTo>
                    <a:lnTo>
                      <a:pt x="737" y="794"/>
                    </a:lnTo>
                    <a:lnTo>
                      <a:pt x="851" y="794"/>
                    </a:lnTo>
                    <a:lnTo>
                      <a:pt x="851" y="850"/>
                    </a:lnTo>
                    <a:lnTo>
                      <a:pt x="907" y="850"/>
                    </a:lnTo>
                    <a:lnTo>
                      <a:pt x="907" y="794"/>
                    </a:lnTo>
                    <a:lnTo>
                      <a:pt x="964" y="794"/>
                    </a:lnTo>
                    <a:lnTo>
                      <a:pt x="964" y="964"/>
                    </a:lnTo>
                    <a:lnTo>
                      <a:pt x="794" y="964"/>
                    </a:lnTo>
                    <a:lnTo>
                      <a:pt x="794" y="1020"/>
                    </a:lnTo>
                    <a:lnTo>
                      <a:pt x="624" y="1020"/>
                    </a:lnTo>
                    <a:lnTo>
                      <a:pt x="624" y="964"/>
                    </a:lnTo>
                    <a:lnTo>
                      <a:pt x="227" y="964"/>
                    </a:lnTo>
                    <a:lnTo>
                      <a:pt x="227" y="907"/>
                    </a:lnTo>
                    <a:lnTo>
                      <a:pt x="170" y="907"/>
                    </a:lnTo>
                    <a:lnTo>
                      <a:pt x="170" y="850"/>
                    </a:lnTo>
                    <a:lnTo>
                      <a:pt x="57" y="850"/>
                    </a:lnTo>
                    <a:lnTo>
                      <a:pt x="57" y="794"/>
                    </a:lnTo>
                    <a:lnTo>
                      <a:pt x="0" y="794"/>
                    </a:lnTo>
                    <a:lnTo>
                      <a:pt x="0" y="680"/>
                    </a:lnTo>
                    <a:lnTo>
                      <a:pt x="57" y="680"/>
                    </a:lnTo>
                    <a:lnTo>
                      <a:pt x="57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170" y="453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340" y="283"/>
                    </a:lnTo>
                    <a:lnTo>
                      <a:pt x="340" y="113"/>
                    </a:lnTo>
                    <a:lnTo>
                      <a:pt x="284" y="113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0" name="Freeform 296"/>
              <p:cNvSpPr>
                <a:spLocks/>
              </p:cNvSpPr>
              <p:nvPr/>
            </p:nvSpPr>
            <p:spPr bwMode="auto">
              <a:xfrm>
                <a:off x="2060" y="5790"/>
                <a:ext cx="284" cy="453"/>
              </a:xfrm>
              <a:custGeom>
                <a:avLst/>
                <a:gdLst>
                  <a:gd name="T0" fmla="*/ 170 w 284"/>
                  <a:gd name="T1" fmla="*/ 0 h 453"/>
                  <a:gd name="T2" fmla="*/ 113 w 284"/>
                  <a:gd name="T3" fmla="*/ 0 h 453"/>
                  <a:gd name="T4" fmla="*/ 113 w 284"/>
                  <a:gd name="T5" fmla="*/ 113 h 453"/>
                  <a:gd name="T6" fmla="*/ 0 w 284"/>
                  <a:gd name="T7" fmla="*/ 113 h 453"/>
                  <a:gd name="T8" fmla="*/ 0 w 284"/>
                  <a:gd name="T9" fmla="*/ 227 h 453"/>
                  <a:gd name="T10" fmla="*/ 57 w 284"/>
                  <a:gd name="T11" fmla="*/ 227 h 453"/>
                  <a:gd name="T12" fmla="*/ 57 w 284"/>
                  <a:gd name="T13" fmla="*/ 397 h 453"/>
                  <a:gd name="T14" fmla="*/ 170 w 284"/>
                  <a:gd name="T15" fmla="*/ 397 h 453"/>
                  <a:gd name="T16" fmla="*/ 170 w 284"/>
                  <a:gd name="T17" fmla="*/ 453 h 453"/>
                  <a:gd name="T18" fmla="*/ 227 w 284"/>
                  <a:gd name="T19" fmla="*/ 453 h 453"/>
                  <a:gd name="T20" fmla="*/ 227 w 284"/>
                  <a:gd name="T21" fmla="*/ 397 h 453"/>
                  <a:gd name="T22" fmla="*/ 284 w 284"/>
                  <a:gd name="T23" fmla="*/ 397 h 453"/>
                  <a:gd name="T24" fmla="*/ 284 w 284"/>
                  <a:gd name="T25" fmla="*/ 227 h 453"/>
                  <a:gd name="T26" fmla="*/ 227 w 284"/>
                  <a:gd name="T27" fmla="*/ 227 h 453"/>
                  <a:gd name="T28" fmla="*/ 227 w 284"/>
                  <a:gd name="T29" fmla="*/ 170 h 453"/>
                  <a:gd name="T30" fmla="*/ 170 w 284"/>
                  <a:gd name="T31" fmla="*/ 170 h 453"/>
                  <a:gd name="T32" fmla="*/ 170 w 284"/>
                  <a:gd name="T3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4" h="453">
                    <a:moveTo>
                      <a:pt x="170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397"/>
                    </a:lnTo>
                    <a:lnTo>
                      <a:pt x="170" y="397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1" name="Freeform 297"/>
              <p:cNvSpPr>
                <a:spLocks/>
              </p:cNvSpPr>
              <p:nvPr/>
            </p:nvSpPr>
            <p:spPr bwMode="auto">
              <a:xfrm>
                <a:off x="1833" y="6073"/>
                <a:ext cx="964" cy="624"/>
              </a:xfrm>
              <a:custGeom>
                <a:avLst/>
                <a:gdLst>
                  <a:gd name="T0" fmla="*/ 964 w 964"/>
                  <a:gd name="T1" fmla="*/ 284 h 624"/>
                  <a:gd name="T2" fmla="*/ 964 w 964"/>
                  <a:gd name="T3" fmla="*/ 340 h 624"/>
                  <a:gd name="T4" fmla="*/ 907 w 964"/>
                  <a:gd name="T5" fmla="*/ 340 h 624"/>
                  <a:gd name="T6" fmla="*/ 907 w 964"/>
                  <a:gd name="T7" fmla="*/ 454 h 624"/>
                  <a:gd name="T8" fmla="*/ 681 w 964"/>
                  <a:gd name="T9" fmla="*/ 454 h 624"/>
                  <a:gd name="T10" fmla="*/ 681 w 964"/>
                  <a:gd name="T11" fmla="*/ 511 h 624"/>
                  <a:gd name="T12" fmla="*/ 567 w 964"/>
                  <a:gd name="T13" fmla="*/ 511 h 624"/>
                  <a:gd name="T14" fmla="*/ 567 w 964"/>
                  <a:gd name="T15" fmla="*/ 567 h 624"/>
                  <a:gd name="T16" fmla="*/ 511 w 964"/>
                  <a:gd name="T17" fmla="*/ 567 h 624"/>
                  <a:gd name="T18" fmla="*/ 511 w 964"/>
                  <a:gd name="T19" fmla="*/ 511 h 624"/>
                  <a:gd name="T20" fmla="*/ 454 w 964"/>
                  <a:gd name="T21" fmla="*/ 511 h 624"/>
                  <a:gd name="T22" fmla="*/ 454 w 964"/>
                  <a:gd name="T23" fmla="*/ 624 h 624"/>
                  <a:gd name="T24" fmla="*/ 114 w 964"/>
                  <a:gd name="T25" fmla="*/ 624 h 624"/>
                  <a:gd name="T26" fmla="*/ 114 w 964"/>
                  <a:gd name="T27" fmla="*/ 567 h 624"/>
                  <a:gd name="T28" fmla="*/ 114 w 964"/>
                  <a:gd name="T29" fmla="*/ 511 h 624"/>
                  <a:gd name="T30" fmla="*/ 57 w 964"/>
                  <a:gd name="T31" fmla="*/ 511 h 624"/>
                  <a:gd name="T32" fmla="*/ 57 w 964"/>
                  <a:gd name="T33" fmla="*/ 454 h 624"/>
                  <a:gd name="T34" fmla="*/ 0 w 964"/>
                  <a:gd name="T35" fmla="*/ 454 h 624"/>
                  <a:gd name="T36" fmla="*/ 0 w 964"/>
                  <a:gd name="T37" fmla="*/ 170 h 624"/>
                  <a:gd name="T38" fmla="*/ 57 w 964"/>
                  <a:gd name="T39" fmla="*/ 170 h 624"/>
                  <a:gd name="T40" fmla="*/ 57 w 964"/>
                  <a:gd name="T41" fmla="*/ 57 h 624"/>
                  <a:gd name="T42" fmla="*/ 114 w 964"/>
                  <a:gd name="T43" fmla="*/ 57 h 624"/>
                  <a:gd name="T44" fmla="*/ 114 w 964"/>
                  <a:gd name="T45" fmla="*/ 0 h 624"/>
                  <a:gd name="T46" fmla="*/ 284 w 964"/>
                  <a:gd name="T47" fmla="*/ 0 h 624"/>
                  <a:gd name="T48" fmla="*/ 284 w 964"/>
                  <a:gd name="T49" fmla="*/ 114 h 624"/>
                  <a:gd name="T50" fmla="*/ 397 w 964"/>
                  <a:gd name="T51" fmla="*/ 114 h 624"/>
                  <a:gd name="T52" fmla="*/ 397 w 964"/>
                  <a:gd name="T53" fmla="*/ 170 h 624"/>
                  <a:gd name="T54" fmla="*/ 511 w 964"/>
                  <a:gd name="T55" fmla="*/ 170 h 624"/>
                  <a:gd name="T56" fmla="*/ 511 w 964"/>
                  <a:gd name="T57" fmla="*/ 227 h 624"/>
                  <a:gd name="T58" fmla="*/ 567 w 964"/>
                  <a:gd name="T59" fmla="*/ 227 h 624"/>
                  <a:gd name="T60" fmla="*/ 567 w 964"/>
                  <a:gd name="T61" fmla="*/ 284 h 624"/>
                  <a:gd name="T62" fmla="*/ 681 w 964"/>
                  <a:gd name="T63" fmla="*/ 284 h 624"/>
                  <a:gd name="T64" fmla="*/ 681 w 964"/>
                  <a:gd name="T65" fmla="*/ 227 h 624"/>
                  <a:gd name="T66" fmla="*/ 907 w 964"/>
                  <a:gd name="T67" fmla="*/ 227 h 624"/>
                  <a:gd name="T68" fmla="*/ 907 w 964"/>
                  <a:gd name="T69" fmla="*/ 284 h 624"/>
                  <a:gd name="T70" fmla="*/ 964 w 964"/>
                  <a:gd name="T71" fmla="*/ 28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64" h="624">
                    <a:moveTo>
                      <a:pt x="964" y="284"/>
                    </a:moveTo>
                    <a:lnTo>
                      <a:pt x="964" y="340"/>
                    </a:lnTo>
                    <a:lnTo>
                      <a:pt x="907" y="340"/>
                    </a:lnTo>
                    <a:lnTo>
                      <a:pt x="907" y="454"/>
                    </a:lnTo>
                    <a:lnTo>
                      <a:pt x="681" y="454"/>
                    </a:lnTo>
                    <a:lnTo>
                      <a:pt x="681" y="511"/>
                    </a:lnTo>
                    <a:lnTo>
                      <a:pt x="567" y="511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11" y="511"/>
                    </a:lnTo>
                    <a:lnTo>
                      <a:pt x="454" y="511"/>
                    </a:lnTo>
                    <a:lnTo>
                      <a:pt x="454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114" y="511"/>
                    </a:lnTo>
                    <a:lnTo>
                      <a:pt x="57" y="511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284" y="0"/>
                    </a:lnTo>
                    <a:lnTo>
                      <a:pt x="284" y="114"/>
                    </a:lnTo>
                    <a:lnTo>
                      <a:pt x="397" y="114"/>
                    </a:lnTo>
                    <a:lnTo>
                      <a:pt x="397" y="170"/>
                    </a:lnTo>
                    <a:lnTo>
                      <a:pt x="511" y="170"/>
                    </a:lnTo>
                    <a:lnTo>
                      <a:pt x="511" y="227"/>
                    </a:lnTo>
                    <a:lnTo>
                      <a:pt x="567" y="227"/>
                    </a:lnTo>
                    <a:lnTo>
                      <a:pt x="567" y="284"/>
                    </a:lnTo>
                    <a:lnTo>
                      <a:pt x="681" y="284"/>
                    </a:lnTo>
                    <a:lnTo>
                      <a:pt x="681" y="227"/>
                    </a:lnTo>
                    <a:lnTo>
                      <a:pt x="907" y="227"/>
                    </a:lnTo>
                    <a:lnTo>
                      <a:pt x="907" y="284"/>
                    </a:lnTo>
                    <a:lnTo>
                      <a:pt x="964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2" name="Freeform 298"/>
              <p:cNvSpPr>
                <a:spLocks/>
              </p:cNvSpPr>
              <p:nvPr/>
            </p:nvSpPr>
            <p:spPr bwMode="auto">
              <a:xfrm>
                <a:off x="3251" y="5336"/>
                <a:ext cx="453" cy="794"/>
              </a:xfrm>
              <a:custGeom>
                <a:avLst/>
                <a:gdLst>
                  <a:gd name="T0" fmla="*/ 397 w 453"/>
                  <a:gd name="T1" fmla="*/ 737 h 794"/>
                  <a:gd name="T2" fmla="*/ 397 w 453"/>
                  <a:gd name="T3" fmla="*/ 624 h 794"/>
                  <a:gd name="T4" fmla="*/ 453 w 453"/>
                  <a:gd name="T5" fmla="*/ 624 h 794"/>
                  <a:gd name="T6" fmla="*/ 453 w 453"/>
                  <a:gd name="T7" fmla="*/ 340 h 794"/>
                  <a:gd name="T8" fmla="*/ 397 w 453"/>
                  <a:gd name="T9" fmla="*/ 340 h 794"/>
                  <a:gd name="T10" fmla="*/ 397 w 453"/>
                  <a:gd name="T11" fmla="*/ 170 h 794"/>
                  <a:gd name="T12" fmla="*/ 340 w 453"/>
                  <a:gd name="T13" fmla="*/ 170 h 794"/>
                  <a:gd name="T14" fmla="*/ 340 w 453"/>
                  <a:gd name="T15" fmla="*/ 0 h 794"/>
                  <a:gd name="T16" fmla="*/ 57 w 453"/>
                  <a:gd name="T17" fmla="*/ 0 h 794"/>
                  <a:gd name="T18" fmla="*/ 57 w 453"/>
                  <a:gd name="T19" fmla="*/ 57 h 794"/>
                  <a:gd name="T20" fmla="*/ 0 w 453"/>
                  <a:gd name="T21" fmla="*/ 57 h 794"/>
                  <a:gd name="T22" fmla="*/ 0 w 453"/>
                  <a:gd name="T23" fmla="*/ 284 h 794"/>
                  <a:gd name="T24" fmla="*/ 57 w 453"/>
                  <a:gd name="T25" fmla="*/ 284 h 794"/>
                  <a:gd name="T26" fmla="*/ 57 w 453"/>
                  <a:gd name="T27" fmla="*/ 454 h 794"/>
                  <a:gd name="T28" fmla="*/ 113 w 453"/>
                  <a:gd name="T29" fmla="*/ 454 h 794"/>
                  <a:gd name="T30" fmla="*/ 113 w 453"/>
                  <a:gd name="T31" fmla="*/ 510 h 794"/>
                  <a:gd name="T32" fmla="*/ 170 w 453"/>
                  <a:gd name="T33" fmla="*/ 510 h 794"/>
                  <a:gd name="T34" fmla="*/ 170 w 453"/>
                  <a:gd name="T35" fmla="*/ 681 h 794"/>
                  <a:gd name="T36" fmla="*/ 227 w 453"/>
                  <a:gd name="T37" fmla="*/ 681 h 794"/>
                  <a:gd name="T38" fmla="*/ 227 w 453"/>
                  <a:gd name="T39" fmla="*/ 794 h 794"/>
                  <a:gd name="T40" fmla="*/ 283 w 453"/>
                  <a:gd name="T41" fmla="*/ 794 h 794"/>
                  <a:gd name="T42" fmla="*/ 283 w 453"/>
                  <a:gd name="T43" fmla="*/ 737 h 794"/>
                  <a:gd name="T44" fmla="*/ 397 w 453"/>
                  <a:gd name="T45" fmla="*/ 73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3" h="794">
                    <a:moveTo>
                      <a:pt x="397" y="737"/>
                    </a:moveTo>
                    <a:lnTo>
                      <a:pt x="397" y="624"/>
                    </a:lnTo>
                    <a:lnTo>
                      <a:pt x="453" y="624"/>
                    </a:lnTo>
                    <a:lnTo>
                      <a:pt x="453" y="340"/>
                    </a:lnTo>
                    <a:lnTo>
                      <a:pt x="397" y="340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454"/>
                    </a:lnTo>
                    <a:lnTo>
                      <a:pt x="113" y="454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681"/>
                    </a:lnTo>
                    <a:lnTo>
                      <a:pt x="227" y="681"/>
                    </a:lnTo>
                    <a:lnTo>
                      <a:pt x="227" y="794"/>
                    </a:lnTo>
                    <a:lnTo>
                      <a:pt x="283" y="794"/>
                    </a:lnTo>
                    <a:lnTo>
                      <a:pt x="283" y="737"/>
                    </a:lnTo>
                    <a:lnTo>
                      <a:pt x="397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3" name="Freeform 299"/>
              <p:cNvSpPr>
                <a:spLocks/>
              </p:cNvSpPr>
              <p:nvPr/>
            </p:nvSpPr>
            <p:spPr bwMode="auto">
              <a:xfrm>
                <a:off x="3591" y="5393"/>
                <a:ext cx="510" cy="850"/>
              </a:xfrm>
              <a:custGeom>
                <a:avLst/>
                <a:gdLst>
                  <a:gd name="T0" fmla="*/ 0 w 510"/>
                  <a:gd name="T1" fmla="*/ 850 h 850"/>
                  <a:gd name="T2" fmla="*/ 170 w 510"/>
                  <a:gd name="T3" fmla="*/ 850 h 850"/>
                  <a:gd name="T4" fmla="*/ 170 w 510"/>
                  <a:gd name="T5" fmla="*/ 794 h 850"/>
                  <a:gd name="T6" fmla="*/ 113 w 510"/>
                  <a:gd name="T7" fmla="*/ 794 h 850"/>
                  <a:gd name="T8" fmla="*/ 113 w 510"/>
                  <a:gd name="T9" fmla="*/ 680 h 850"/>
                  <a:gd name="T10" fmla="*/ 227 w 510"/>
                  <a:gd name="T11" fmla="*/ 680 h 850"/>
                  <a:gd name="T12" fmla="*/ 227 w 510"/>
                  <a:gd name="T13" fmla="*/ 624 h 850"/>
                  <a:gd name="T14" fmla="*/ 284 w 510"/>
                  <a:gd name="T15" fmla="*/ 624 h 850"/>
                  <a:gd name="T16" fmla="*/ 284 w 510"/>
                  <a:gd name="T17" fmla="*/ 453 h 850"/>
                  <a:gd name="T18" fmla="*/ 397 w 510"/>
                  <a:gd name="T19" fmla="*/ 453 h 850"/>
                  <a:gd name="T20" fmla="*/ 397 w 510"/>
                  <a:gd name="T21" fmla="*/ 283 h 850"/>
                  <a:gd name="T22" fmla="*/ 454 w 510"/>
                  <a:gd name="T23" fmla="*/ 283 h 850"/>
                  <a:gd name="T24" fmla="*/ 454 w 510"/>
                  <a:gd name="T25" fmla="*/ 170 h 850"/>
                  <a:gd name="T26" fmla="*/ 510 w 510"/>
                  <a:gd name="T27" fmla="*/ 170 h 850"/>
                  <a:gd name="T28" fmla="*/ 510 w 510"/>
                  <a:gd name="T29" fmla="*/ 113 h 850"/>
                  <a:gd name="T30" fmla="*/ 340 w 510"/>
                  <a:gd name="T31" fmla="*/ 113 h 850"/>
                  <a:gd name="T32" fmla="*/ 340 w 510"/>
                  <a:gd name="T33" fmla="*/ 170 h 850"/>
                  <a:gd name="T34" fmla="*/ 284 w 510"/>
                  <a:gd name="T35" fmla="*/ 170 h 850"/>
                  <a:gd name="T36" fmla="*/ 284 w 510"/>
                  <a:gd name="T37" fmla="*/ 113 h 850"/>
                  <a:gd name="T38" fmla="*/ 227 w 510"/>
                  <a:gd name="T39" fmla="*/ 113 h 850"/>
                  <a:gd name="T40" fmla="*/ 227 w 510"/>
                  <a:gd name="T41" fmla="*/ 57 h 850"/>
                  <a:gd name="T42" fmla="*/ 170 w 510"/>
                  <a:gd name="T43" fmla="*/ 57 h 850"/>
                  <a:gd name="T44" fmla="*/ 170 w 510"/>
                  <a:gd name="T45" fmla="*/ 0 h 850"/>
                  <a:gd name="T46" fmla="*/ 0 w 510"/>
                  <a:gd name="T47" fmla="*/ 0 h 850"/>
                  <a:gd name="T48" fmla="*/ 0 w 510"/>
                  <a:gd name="T49" fmla="*/ 113 h 850"/>
                  <a:gd name="T50" fmla="*/ 57 w 510"/>
                  <a:gd name="T51" fmla="*/ 113 h 850"/>
                  <a:gd name="T52" fmla="*/ 57 w 510"/>
                  <a:gd name="T53" fmla="*/ 283 h 850"/>
                  <a:gd name="T54" fmla="*/ 113 w 510"/>
                  <a:gd name="T55" fmla="*/ 283 h 850"/>
                  <a:gd name="T56" fmla="*/ 113 w 510"/>
                  <a:gd name="T57" fmla="*/ 567 h 850"/>
                  <a:gd name="T58" fmla="*/ 57 w 510"/>
                  <a:gd name="T59" fmla="*/ 567 h 850"/>
                  <a:gd name="T60" fmla="*/ 57 w 510"/>
                  <a:gd name="T61" fmla="*/ 737 h 850"/>
                  <a:gd name="T62" fmla="*/ 0 w 510"/>
                  <a:gd name="T63" fmla="*/ 737 h 850"/>
                  <a:gd name="T64" fmla="*/ 0 w 510"/>
                  <a:gd name="T65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0" h="850">
                    <a:moveTo>
                      <a:pt x="0" y="850"/>
                    </a:moveTo>
                    <a:lnTo>
                      <a:pt x="170" y="850"/>
                    </a:lnTo>
                    <a:lnTo>
                      <a:pt x="170" y="794"/>
                    </a:lnTo>
                    <a:lnTo>
                      <a:pt x="113" y="794"/>
                    </a:ln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624"/>
                    </a:lnTo>
                    <a:lnTo>
                      <a:pt x="284" y="624"/>
                    </a:lnTo>
                    <a:lnTo>
                      <a:pt x="284" y="453"/>
                    </a:lnTo>
                    <a:lnTo>
                      <a:pt x="397" y="453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283"/>
                    </a:lnTo>
                    <a:lnTo>
                      <a:pt x="113" y="283"/>
                    </a:lnTo>
                    <a:lnTo>
                      <a:pt x="113" y="567"/>
                    </a:lnTo>
                    <a:lnTo>
                      <a:pt x="57" y="567"/>
                    </a:lnTo>
                    <a:lnTo>
                      <a:pt x="57" y="737"/>
                    </a:lnTo>
                    <a:lnTo>
                      <a:pt x="0" y="737"/>
                    </a:lnTo>
                    <a:lnTo>
                      <a:pt x="0" y="85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4" name="Freeform 300"/>
              <p:cNvSpPr>
                <a:spLocks/>
              </p:cNvSpPr>
              <p:nvPr/>
            </p:nvSpPr>
            <p:spPr bwMode="auto">
              <a:xfrm>
                <a:off x="3591" y="6017"/>
                <a:ext cx="510" cy="680"/>
              </a:xfrm>
              <a:custGeom>
                <a:avLst/>
                <a:gdLst>
                  <a:gd name="T0" fmla="*/ 397 w 510"/>
                  <a:gd name="T1" fmla="*/ 680 h 680"/>
                  <a:gd name="T2" fmla="*/ 454 w 510"/>
                  <a:gd name="T3" fmla="*/ 680 h 680"/>
                  <a:gd name="T4" fmla="*/ 454 w 510"/>
                  <a:gd name="T5" fmla="*/ 623 h 680"/>
                  <a:gd name="T6" fmla="*/ 510 w 510"/>
                  <a:gd name="T7" fmla="*/ 623 h 680"/>
                  <a:gd name="T8" fmla="*/ 510 w 510"/>
                  <a:gd name="T9" fmla="*/ 396 h 680"/>
                  <a:gd name="T10" fmla="*/ 454 w 510"/>
                  <a:gd name="T11" fmla="*/ 396 h 680"/>
                  <a:gd name="T12" fmla="*/ 454 w 510"/>
                  <a:gd name="T13" fmla="*/ 340 h 680"/>
                  <a:gd name="T14" fmla="*/ 397 w 510"/>
                  <a:gd name="T15" fmla="*/ 340 h 680"/>
                  <a:gd name="T16" fmla="*/ 397 w 510"/>
                  <a:gd name="T17" fmla="*/ 226 h 680"/>
                  <a:gd name="T18" fmla="*/ 340 w 510"/>
                  <a:gd name="T19" fmla="*/ 226 h 680"/>
                  <a:gd name="T20" fmla="*/ 340 w 510"/>
                  <a:gd name="T21" fmla="*/ 0 h 680"/>
                  <a:gd name="T22" fmla="*/ 227 w 510"/>
                  <a:gd name="T23" fmla="*/ 0 h 680"/>
                  <a:gd name="T24" fmla="*/ 227 w 510"/>
                  <a:gd name="T25" fmla="*/ 56 h 680"/>
                  <a:gd name="T26" fmla="*/ 113 w 510"/>
                  <a:gd name="T27" fmla="*/ 56 h 680"/>
                  <a:gd name="T28" fmla="*/ 113 w 510"/>
                  <a:gd name="T29" fmla="*/ 170 h 680"/>
                  <a:gd name="T30" fmla="*/ 170 w 510"/>
                  <a:gd name="T31" fmla="*/ 170 h 680"/>
                  <a:gd name="T32" fmla="*/ 170 w 510"/>
                  <a:gd name="T33" fmla="*/ 226 h 680"/>
                  <a:gd name="T34" fmla="*/ 0 w 510"/>
                  <a:gd name="T35" fmla="*/ 226 h 680"/>
                  <a:gd name="T36" fmla="*/ 0 w 510"/>
                  <a:gd name="T37" fmla="*/ 283 h 680"/>
                  <a:gd name="T38" fmla="*/ 57 w 510"/>
                  <a:gd name="T39" fmla="*/ 283 h 680"/>
                  <a:gd name="T40" fmla="*/ 57 w 510"/>
                  <a:gd name="T41" fmla="*/ 340 h 680"/>
                  <a:gd name="T42" fmla="*/ 113 w 510"/>
                  <a:gd name="T43" fmla="*/ 340 h 680"/>
                  <a:gd name="T44" fmla="*/ 113 w 510"/>
                  <a:gd name="T45" fmla="*/ 396 h 680"/>
                  <a:gd name="T46" fmla="*/ 170 w 510"/>
                  <a:gd name="T47" fmla="*/ 396 h 680"/>
                  <a:gd name="T48" fmla="*/ 170 w 510"/>
                  <a:gd name="T49" fmla="*/ 567 h 680"/>
                  <a:gd name="T50" fmla="*/ 284 w 510"/>
                  <a:gd name="T51" fmla="*/ 567 h 680"/>
                  <a:gd name="T52" fmla="*/ 284 w 510"/>
                  <a:gd name="T53" fmla="*/ 623 h 680"/>
                  <a:gd name="T54" fmla="*/ 340 w 510"/>
                  <a:gd name="T55" fmla="*/ 623 h 680"/>
                  <a:gd name="T56" fmla="*/ 340 w 510"/>
                  <a:gd name="T57" fmla="*/ 567 h 680"/>
                  <a:gd name="T58" fmla="*/ 397 w 510"/>
                  <a:gd name="T59" fmla="*/ 567 h 680"/>
                  <a:gd name="T60" fmla="*/ 397 w 510"/>
                  <a:gd name="T6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0" h="680">
                    <a:moveTo>
                      <a:pt x="397" y="680"/>
                    </a:moveTo>
                    <a:lnTo>
                      <a:pt x="454" y="680"/>
                    </a:lnTo>
                    <a:lnTo>
                      <a:pt x="454" y="623"/>
                    </a:lnTo>
                    <a:lnTo>
                      <a:pt x="510" y="623"/>
                    </a:lnTo>
                    <a:lnTo>
                      <a:pt x="510" y="396"/>
                    </a:lnTo>
                    <a:lnTo>
                      <a:pt x="454" y="396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226"/>
                    </a:lnTo>
                    <a:lnTo>
                      <a:pt x="340" y="226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113" y="56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226"/>
                    </a:lnTo>
                    <a:lnTo>
                      <a:pt x="0" y="226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396"/>
                    </a:lnTo>
                    <a:lnTo>
                      <a:pt x="170" y="396"/>
                    </a:lnTo>
                    <a:lnTo>
                      <a:pt x="170" y="567"/>
                    </a:lnTo>
                    <a:lnTo>
                      <a:pt x="284" y="567"/>
                    </a:lnTo>
                    <a:lnTo>
                      <a:pt x="284" y="623"/>
                    </a:lnTo>
                    <a:lnTo>
                      <a:pt x="340" y="623"/>
                    </a:lnTo>
                    <a:lnTo>
                      <a:pt x="340" y="567"/>
                    </a:lnTo>
                    <a:lnTo>
                      <a:pt x="397" y="567"/>
                    </a:lnTo>
                    <a:lnTo>
                      <a:pt x="397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6" name="Freeform 302"/>
              <p:cNvSpPr>
                <a:spLocks/>
              </p:cNvSpPr>
              <p:nvPr/>
            </p:nvSpPr>
            <p:spPr bwMode="auto">
              <a:xfrm>
                <a:off x="3875" y="5676"/>
                <a:ext cx="623" cy="1021"/>
              </a:xfrm>
              <a:custGeom>
                <a:avLst/>
                <a:gdLst>
                  <a:gd name="T0" fmla="*/ 226 w 623"/>
                  <a:gd name="T1" fmla="*/ 0 h 1021"/>
                  <a:gd name="T2" fmla="*/ 113 w 623"/>
                  <a:gd name="T3" fmla="*/ 0 h 1021"/>
                  <a:gd name="T4" fmla="*/ 113 w 623"/>
                  <a:gd name="T5" fmla="*/ 170 h 1021"/>
                  <a:gd name="T6" fmla="*/ 0 w 623"/>
                  <a:gd name="T7" fmla="*/ 170 h 1021"/>
                  <a:gd name="T8" fmla="*/ 0 w 623"/>
                  <a:gd name="T9" fmla="*/ 341 h 1021"/>
                  <a:gd name="T10" fmla="*/ 56 w 623"/>
                  <a:gd name="T11" fmla="*/ 341 h 1021"/>
                  <a:gd name="T12" fmla="*/ 56 w 623"/>
                  <a:gd name="T13" fmla="*/ 567 h 1021"/>
                  <a:gd name="T14" fmla="*/ 113 w 623"/>
                  <a:gd name="T15" fmla="*/ 567 h 1021"/>
                  <a:gd name="T16" fmla="*/ 113 w 623"/>
                  <a:gd name="T17" fmla="*/ 681 h 1021"/>
                  <a:gd name="T18" fmla="*/ 170 w 623"/>
                  <a:gd name="T19" fmla="*/ 681 h 1021"/>
                  <a:gd name="T20" fmla="*/ 170 w 623"/>
                  <a:gd name="T21" fmla="*/ 737 h 1021"/>
                  <a:gd name="T22" fmla="*/ 226 w 623"/>
                  <a:gd name="T23" fmla="*/ 737 h 1021"/>
                  <a:gd name="T24" fmla="*/ 226 w 623"/>
                  <a:gd name="T25" fmla="*/ 964 h 1021"/>
                  <a:gd name="T26" fmla="*/ 283 w 623"/>
                  <a:gd name="T27" fmla="*/ 964 h 1021"/>
                  <a:gd name="T28" fmla="*/ 283 w 623"/>
                  <a:gd name="T29" fmla="*/ 1021 h 1021"/>
                  <a:gd name="T30" fmla="*/ 567 w 623"/>
                  <a:gd name="T31" fmla="*/ 1021 h 1021"/>
                  <a:gd name="T32" fmla="*/ 567 w 623"/>
                  <a:gd name="T33" fmla="*/ 908 h 1021"/>
                  <a:gd name="T34" fmla="*/ 623 w 623"/>
                  <a:gd name="T35" fmla="*/ 908 h 1021"/>
                  <a:gd name="T36" fmla="*/ 623 w 623"/>
                  <a:gd name="T37" fmla="*/ 794 h 1021"/>
                  <a:gd name="T38" fmla="*/ 567 w 623"/>
                  <a:gd name="T39" fmla="*/ 794 h 1021"/>
                  <a:gd name="T40" fmla="*/ 567 w 623"/>
                  <a:gd name="T41" fmla="*/ 511 h 1021"/>
                  <a:gd name="T42" fmla="*/ 510 w 623"/>
                  <a:gd name="T43" fmla="*/ 511 h 1021"/>
                  <a:gd name="T44" fmla="*/ 510 w 623"/>
                  <a:gd name="T45" fmla="*/ 454 h 1021"/>
                  <a:gd name="T46" fmla="*/ 453 w 623"/>
                  <a:gd name="T47" fmla="*/ 454 h 1021"/>
                  <a:gd name="T48" fmla="*/ 453 w 623"/>
                  <a:gd name="T49" fmla="*/ 397 h 1021"/>
                  <a:gd name="T50" fmla="*/ 396 w 623"/>
                  <a:gd name="T51" fmla="*/ 397 h 1021"/>
                  <a:gd name="T52" fmla="*/ 396 w 623"/>
                  <a:gd name="T53" fmla="*/ 341 h 1021"/>
                  <a:gd name="T54" fmla="*/ 283 w 623"/>
                  <a:gd name="T55" fmla="*/ 341 h 1021"/>
                  <a:gd name="T56" fmla="*/ 283 w 623"/>
                  <a:gd name="T57" fmla="*/ 170 h 1021"/>
                  <a:gd name="T58" fmla="*/ 226 w 623"/>
                  <a:gd name="T59" fmla="*/ 170 h 1021"/>
                  <a:gd name="T60" fmla="*/ 226 w 623"/>
                  <a:gd name="T61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23" h="1021">
                    <a:moveTo>
                      <a:pt x="226" y="0"/>
                    </a:moveTo>
                    <a:lnTo>
                      <a:pt x="113" y="0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341"/>
                    </a:lnTo>
                    <a:lnTo>
                      <a:pt x="56" y="341"/>
                    </a:lnTo>
                    <a:lnTo>
                      <a:pt x="56" y="567"/>
                    </a:lnTo>
                    <a:lnTo>
                      <a:pt x="113" y="567"/>
                    </a:lnTo>
                    <a:lnTo>
                      <a:pt x="113" y="681"/>
                    </a:lnTo>
                    <a:lnTo>
                      <a:pt x="170" y="681"/>
                    </a:lnTo>
                    <a:lnTo>
                      <a:pt x="170" y="737"/>
                    </a:lnTo>
                    <a:lnTo>
                      <a:pt x="226" y="737"/>
                    </a:lnTo>
                    <a:lnTo>
                      <a:pt x="226" y="964"/>
                    </a:lnTo>
                    <a:lnTo>
                      <a:pt x="283" y="964"/>
                    </a:lnTo>
                    <a:lnTo>
                      <a:pt x="283" y="1021"/>
                    </a:lnTo>
                    <a:lnTo>
                      <a:pt x="567" y="1021"/>
                    </a:lnTo>
                    <a:lnTo>
                      <a:pt x="567" y="908"/>
                    </a:lnTo>
                    <a:lnTo>
                      <a:pt x="623" y="908"/>
                    </a:lnTo>
                    <a:lnTo>
                      <a:pt x="623" y="794"/>
                    </a:lnTo>
                    <a:lnTo>
                      <a:pt x="567" y="794"/>
                    </a:lnTo>
                    <a:lnTo>
                      <a:pt x="567" y="511"/>
                    </a:lnTo>
                    <a:lnTo>
                      <a:pt x="510" y="511"/>
                    </a:lnTo>
                    <a:lnTo>
                      <a:pt x="510" y="454"/>
                    </a:lnTo>
                    <a:lnTo>
                      <a:pt x="453" y="454"/>
                    </a:lnTo>
                    <a:lnTo>
                      <a:pt x="453" y="397"/>
                    </a:lnTo>
                    <a:lnTo>
                      <a:pt x="396" y="397"/>
                    </a:lnTo>
                    <a:lnTo>
                      <a:pt x="396" y="341"/>
                    </a:lnTo>
                    <a:lnTo>
                      <a:pt x="283" y="341"/>
                    </a:lnTo>
                    <a:lnTo>
                      <a:pt x="283" y="170"/>
                    </a:lnTo>
                    <a:lnTo>
                      <a:pt x="226" y="170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9" name="Freeform 305"/>
              <p:cNvSpPr>
                <a:spLocks/>
              </p:cNvSpPr>
              <p:nvPr/>
            </p:nvSpPr>
            <p:spPr bwMode="auto">
              <a:xfrm>
                <a:off x="4385" y="5676"/>
                <a:ext cx="397" cy="454"/>
              </a:xfrm>
              <a:custGeom>
                <a:avLst/>
                <a:gdLst>
                  <a:gd name="T0" fmla="*/ 340 w 397"/>
                  <a:gd name="T1" fmla="*/ 397 h 454"/>
                  <a:gd name="T2" fmla="*/ 227 w 397"/>
                  <a:gd name="T3" fmla="*/ 397 h 454"/>
                  <a:gd name="T4" fmla="*/ 227 w 397"/>
                  <a:gd name="T5" fmla="*/ 454 h 454"/>
                  <a:gd name="T6" fmla="*/ 170 w 397"/>
                  <a:gd name="T7" fmla="*/ 454 h 454"/>
                  <a:gd name="T8" fmla="*/ 113 w 397"/>
                  <a:gd name="T9" fmla="*/ 454 h 454"/>
                  <a:gd name="T10" fmla="*/ 113 w 397"/>
                  <a:gd name="T11" fmla="*/ 397 h 454"/>
                  <a:gd name="T12" fmla="*/ 57 w 397"/>
                  <a:gd name="T13" fmla="*/ 397 h 454"/>
                  <a:gd name="T14" fmla="*/ 57 w 397"/>
                  <a:gd name="T15" fmla="*/ 341 h 454"/>
                  <a:gd name="T16" fmla="*/ 0 w 397"/>
                  <a:gd name="T17" fmla="*/ 341 h 454"/>
                  <a:gd name="T18" fmla="*/ 0 w 397"/>
                  <a:gd name="T19" fmla="*/ 114 h 454"/>
                  <a:gd name="T20" fmla="*/ 113 w 397"/>
                  <a:gd name="T21" fmla="*/ 114 h 454"/>
                  <a:gd name="T22" fmla="*/ 113 w 397"/>
                  <a:gd name="T23" fmla="*/ 57 h 454"/>
                  <a:gd name="T24" fmla="*/ 170 w 397"/>
                  <a:gd name="T25" fmla="*/ 57 h 454"/>
                  <a:gd name="T26" fmla="*/ 170 w 397"/>
                  <a:gd name="T27" fmla="*/ 0 h 454"/>
                  <a:gd name="T28" fmla="*/ 227 w 397"/>
                  <a:gd name="T29" fmla="*/ 0 h 454"/>
                  <a:gd name="T30" fmla="*/ 227 w 397"/>
                  <a:gd name="T31" fmla="*/ 57 h 454"/>
                  <a:gd name="T32" fmla="*/ 340 w 397"/>
                  <a:gd name="T33" fmla="*/ 57 h 454"/>
                  <a:gd name="T34" fmla="*/ 340 w 397"/>
                  <a:gd name="T35" fmla="*/ 170 h 454"/>
                  <a:gd name="T36" fmla="*/ 397 w 397"/>
                  <a:gd name="T37" fmla="*/ 170 h 454"/>
                  <a:gd name="T38" fmla="*/ 397 w 397"/>
                  <a:gd name="T39" fmla="*/ 227 h 454"/>
                  <a:gd name="T40" fmla="*/ 340 w 397"/>
                  <a:gd name="T41" fmla="*/ 227 h 454"/>
                  <a:gd name="T42" fmla="*/ 340 w 397"/>
                  <a:gd name="T43" fmla="*/ 39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7" h="454">
                    <a:moveTo>
                      <a:pt x="340" y="397"/>
                    </a:moveTo>
                    <a:lnTo>
                      <a:pt x="227" y="39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13" y="454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0" name="Freeform 306"/>
              <p:cNvSpPr>
                <a:spLocks/>
              </p:cNvSpPr>
              <p:nvPr/>
            </p:nvSpPr>
            <p:spPr bwMode="auto">
              <a:xfrm>
                <a:off x="3364" y="4769"/>
                <a:ext cx="1021" cy="794"/>
              </a:xfrm>
              <a:custGeom>
                <a:avLst/>
                <a:gdLst>
                  <a:gd name="T0" fmla="*/ 907 w 1021"/>
                  <a:gd name="T1" fmla="*/ 284 h 794"/>
                  <a:gd name="T2" fmla="*/ 907 w 1021"/>
                  <a:gd name="T3" fmla="*/ 397 h 794"/>
                  <a:gd name="T4" fmla="*/ 964 w 1021"/>
                  <a:gd name="T5" fmla="*/ 397 h 794"/>
                  <a:gd name="T6" fmla="*/ 964 w 1021"/>
                  <a:gd name="T7" fmla="*/ 454 h 794"/>
                  <a:gd name="T8" fmla="*/ 1021 w 1021"/>
                  <a:gd name="T9" fmla="*/ 454 h 794"/>
                  <a:gd name="T10" fmla="*/ 1021 w 1021"/>
                  <a:gd name="T11" fmla="*/ 567 h 794"/>
                  <a:gd name="T12" fmla="*/ 964 w 1021"/>
                  <a:gd name="T13" fmla="*/ 567 h 794"/>
                  <a:gd name="T14" fmla="*/ 964 w 1021"/>
                  <a:gd name="T15" fmla="*/ 624 h 794"/>
                  <a:gd name="T16" fmla="*/ 907 w 1021"/>
                  <a:gd name="T17" fmla="*/ 624 h 794"/>
                  <a:gd name="T18" fmla="*/ 907 w 1021"/>
                  <a:gd name="T19" fmla="*/ 681 h 794"/>
                  <a:gd name="T20" fmla="*/ 851 w 1021"/>
                  <a:gd name="T21" fmla="*/ 681 h 794"/>
                  <a:gd name="T22" fmla="*/ 851 w 1021"/>
                  <a:gd name="T23" fmla="*/ 737 h 794"/>
                  <a:gd name="T24" fmla="*/ 567 w 1021"/>
                  <a:gd name="T25" fmla="*/ 737 h 794"/>
                  <a:gd name="T26" fmla="*/ 567 w 1021"/>
                  <a:gd name="T27" fmla="*/ 794 h 794"/>
                  <a:gd name="T28" fmla="*/ 511 w 1021"/>
                  <a:gd name="T29" fmla="*/ 794 h 794"/>
                  <a:gd name="T30" fmla="*/ 511 w 1021"/>
                  <a:gd name="T31" fmla="*/ 737 h 794"/>
                  <a:gd name="T32" fmla="*/ 454 w 1021"/>
                  <a:gd name="T33" fmla="*/ 737 h 794"/>
                  <a:gd name="T34" fmla="*/ 454 w 1021"/>
                  <a:gd name="T35" fmla="*/ 681 h 794"/>
                  <a:gd name="T36" fmla="*/ 397 w 1021"/>
                  <a:gd name="T37" fmla="*/ 681 h 794"/>
                  <a:gd name="T38" fmla="*/ 397 w 1021"/>
                  <a:gd name="T39" fmla="*/ 624 h 794"/>
                  <a:gd name="T40" fmla="*/ 227 w 1021"/>
                  <a:gd name="T41" fmla="*/ 624 h 794"/>
                  <a:gd name="T42" fmla="*/ 227 w 1021"/>
                  <a:gd name="T43" fmla="*/ 567 h 794"/>
                  <a:gd name="T44" fmla="*/ 57 w 1021"/>
                  <a:gd name="T45" fmla="*/ 567 h 794"/>
                  <a:gd name="T46" fmla="*/ 57 w 1021"/>
                  <a:gd name="T47" fmla="*/ 454 h 794"/>
                  <a:gd name="T48" fmla="*/ 0 w 1021"/>
                  <a:gd name="T49" fmla="*/ 454 h 794"/>
                  <a:gd name="T50" fmla="*/ 0 w 1021"/>
                  <a:gd name="T51" fmla="*/ 227 h 794"/>
                  <a:gd name="T52" fmla="*/ 57 w 1021"/>
                  <a:gd name="T53" fmla="*/ 227 h 794"/>
                  <a:gd name="T54" fmla="*/ 57 w 1021"/>
                  <a:gd name="T55" fmla="*/ 114 h 794"/>
                  <a:gd name="T56" fmla="*/ 114 w 1021"/>
                  <a:gd name="T57" fmla="*/ 114 h 794"/>
                  <a:gd name="T58" fmla="*/ 114 w 1021"/>
                  <a:gd name="T59" fmla="*/ 57 h 794"/>
                  <a:gd name="T60" fmla="*/ 227 w 1021"/>
                  <a:gd name="T61" fmla="*/ 57 h 794"/>
                  <a:gd name="T62" fmla="*/ 227 w 1021"/>
                  <a:gd name="T63" fmla="*/ 0 h 794"/>
                  <a:gd name="T64" fmla="*/ 624 w 1021"/>
                  <a:gd name="T65" fmla="*/ 0 h 794"/>
                  <a:gd name="T66" fmla="*/ 624 w 1021"/>
                  <a:gd name="T67" fmla="*/ 114 h 794"/>
                  <a:gd name="T68" fmla="*/ 737 w 1021"/>
                  <a:gd name="T69" fmla="*/ 114 h 794"/>
                  <a:gd name="T70" fmla="*/ 737 w 1021"/>
                  <a:gd name="T71" fmla="*/ 284 h 794"/>
                  <a:gd name="T72" fmla="*/ 907 w 1021"/>
                  <a:gd name="T73" fmla="*/ 28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21" h="794">
                    <a:moveTo>
                      <a:pt x="907" y="284"/>
                    </a:moveTo>
                    <a:lnTo>
                      <a:pt x="907" y="397"/>
                    </a:lnTo>
                    <a:lnTo>
                      <a:pt x="964" y="397"/>
                    </a:lnTo>
                    <a:lnTo>
                      <a:pt x="964" y="454"/>
                    </a:lnTo>
                    <a:lnTo>
                      <a:pt x="1021" y="454"/>
                    </a:lnTo>
                    <a:lnTo>
                      <a:pt x="1021" y="567"/>
                    </a:lnTo>
                    <a:lnTo>
                      <a:pt x="964" y="567"/>
                    </a:lnTo>
                    <a:lnTo>
                      <a:pt x="964" y="624"/>
                    </a:lnTo>
                    <a:lnTo>
                      <a:pt x="907" y="624"/>
                    </a:lnTo>
                    <a:lnTo>
                      <a:pt x="907" y="681"/>
                    </a:lnTo>
                    <a:lnTo>
                      <a:pt x="851" y="681"/>
                    </a:lnTo>
                    <a:lnTo>
                      <a:pt x="851" y="737"/>
                    </a:lnTo>
                    <a:lnTo>
                      <a:pt x="567" y="737"/>
                    </a:lnTo>
                    <a:lnTo>
                      <a:pt x="567" y="794"/>
                    </a:lnTo>
                    <a:lnTo>
                      <a:pt x="511" y="794"/>
                    </a:lnTo>
                    <a:lnTo>
                      <a:pt x="511" y="737"/>
                    </a:lnTo>
                    <a:lnTo>
                      <a:pt x="454" y="737"/>
                    </a:lnTo>
                    <a:lnTo>
                      <a:pt x="454" y="681"/>
                    </a:lnTo>
                    <a:lnTo>
                      <a:pt x="397" y="681"/>
                    </a:lnTo>
                    <a:lnTo>
                      <a:pt x="397" y="624"/>
                    </a:lnTo>
                    <a:lnTo>
                      <a:pt x="227" y="624"/>
                    </a:lnTo>
                    <a:lnTo>
                      <a:pt x="227" y="567"/>
                    </a:lnTo>
                    <a:lnTo>
                      <a:pt x="57" y="567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14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624" y="0"/>
                    </a:lnTo>
                    <a:lnTo>
                      <a:pt x="624" y="114"/>
                    </a:lnTo>
                    <a:lnTo>
                      <a:pt x="737" y="114"/>
                    </a:lnTo>
                    <a:lnTo>
                      <a:pt x="737" y="284"/>
                    </a:lnTo>
                    <a:lnTo>
                      <a:pt x="907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1" name="Freeform 307"/>
              <p:cNvSpPr>
                <a:spLocks/>
              </p:cNvSpPr>
              <p:nvPr/>
            </p:nvSpPr>
            <p:spPr bwMode="auto">
              <a:xfrm>
                <a:off x="4271" y="4939"/>
                <a:ext cx="738" cy="907"/>
              </a:xfrm>
              <a:custGeom>
                <a:avLst/>
                <a:gdLst>
                  <a:gd name="T0" fmla="*/ 341 w 738"/>
                  <a:gd name="T1" fmla="*/ 0 h 907"/>
                  <a:gd name="T2" fmla="*/ 341 w 738"/>
                  <a:gd name="T3" fmla="*/ 170 h 907"/>
                  <a:gd name="T4" fmla="*/ 397 w 738"/>
                  <a:gd name="T5" fmla="*/ 170 h 907"/>
                  <a:gd name="T6" fmla="*/ 397 w 738"/>
                  <a:gd name="T7" fmla="*/ 284 h 907"/>
                  <a:gd name="T8" fmla="*/ 567 w 738"/>
                  <a:gd name="T9" fmla="*/ 284 h 907"/>
                  <a:gd name="T10" fmla="*/ 567 w 738"/>
                  <a:gd name="T11" fmla="*/ 567 h 907"/>
                  <a:gd name="T12" fmla="*/ 681 w 738"/>
                  <a:gd name="T13" fmla="*/ 567 h 907"/>
                  <a:gd name="T14" fmla="*/ 681 w 738"/>
                  <a:gd name="T15" fmla="*/ 624 h 907"/>
                  <a:gd name="T16" fmla="*/ 738 w 738"/>
                  <a:gd name="T17" fmla="*/ 624 h 907"/>
                  <a:gd name="T18" fmla="*/ 738 w 738"/>
                  <a:gd name="T19" fmla="*/ 737 h 907"/>
                  <a:gd name="T20" fmla="*/ 681 w 738"/>
                  <a:gd name="T21" fmla="*/ 737 h 907"/>
                  <a:gd name="T22" fmla="*/ 681 w 738"/>
                  <a:gd name="T23" fmla="*/ 794 h 907"/>
                  <a:gd name="T24" fmla="*/ 624 w 738"/>
                  <a:gd name="T25" fmla="*/ 794 h 907"/>
                  <a:gd name="T26" fmla="*/ 624 w 738"/>
                  <a:gd name="T27" fmla="*/ 907 h 907"/>
                  <a:gd name="T28" fmla="*/ 454 w 738"/>
                  <a:gd name="T29" fmla="*/ 907 h 907"/>
                  <a:gd name="T30" fmla="*/ 454 w 738"/>
                  <a:gd name="T31" fmla="*/ 794 h 907"/>
                  <a:gd name="T32" fmla="*/ 341 w 738"/>
                  <a:gd name="T33" fmla="*/ 794 h 907"/>
                  <a:gd name="T34" fmla="*/ 341 w 738"/>
                  <a:gd name="T35" fmla="*/ 737 h 907"/>
                  <a:gd name="T36" fmla="*/ 284 w 738"/>
                  <a:gd name="T37" fmla="*/ 737 h 907"/>
                  <a:gd name="T38" fmla="*/ 284 w 738"/>
                  <a:gd name="T39" fmla="*/ 794 h 907"/>
                  <a:gd name="T40" fmla="*/ 227 w 738"/>
                  <a:gd name="T41" fmla="*/ 794 h 907"/>
                  <a:gd name="T42" fmla="*/ 227 w 738"/>
                  <a:gd name="T43" fmla="*/ 851 h 907"/>
                  <a:gd name="T44" fmla="*/ 171 w 738"/>
                  <a:gd name="T45" fmla="*/ 851 h 907"/>
                  <a:gd name="T46" fmla="*/ 171 w 738"/>
                  <a:gd name="T47" fmla="*/ 794 h 907"/>
                  <a:gd name="T48" fmla="*/ 114 w 738"/>
                  <a:gd name="T49" fmla="*/ 794 h 907"/>
                  <a:gd name="T50" fmla="*/ 114 w 738"/>
                  <a:gd name="T51" fmla="*/ 737 h 907"/>
                  <a:gd name="T52" fmla="*/ 57 w 738"/>
                  <a:gd name="T53" fmla="*/ 737 h 907"/>
                  <a:gd name="T54" fmla="*/ 57 w 738"/>
                  <a:gd name="T55" fmla="*/ 624 h 907"/>
                  <a:gd name="T56" fmla="*/ 0 w 738"/>
                  <a:gd name="T57" fmla="*/ 624 h 907"/>
                  <a:gd name="T58" fmla="*/ 0 w 738"/>
                  <a:gd name="T59" fmla="*/ 454 h 907"/>
                  <a:gd name="T60" fmla="*/ 57 w 738"/>
                  <a:gd name="T61" fmla="*/ 454 h 907"/>
                  <a:gd name="T62" fmla="*/ 57 w 738"/>
                  <a:gd name="T63" fmla="*/ 397 h 907"/>
                  <a:gd name="T64" fmla="*/ 114 w 738"/>
                  <a:gd name="T65" fmla="*/ 397 h 907"/>
                  <a:gd name="T66" fmla="*/ 114 w 738"/>
                  <a:gd name="T67" fmla="*/ 284 h 907"/>
                  <a:gd name="T68" fmla="*/ 57 w 738"/>
                  <a:gd name="T69" fmla="*/ 284 h 907"/>
                  <a:gd name="T70" fmla="*/ 57 w 738"/>
                  <a:gd name="T71" fmla="*/ 227 h 907"/>
                  <a:gd name="T72" fmla="*/ 0 w 738"/>
                  <a:gd name="T73" fmla="*/ 227 h 907"/>
                  <a:gd name="T74" fmla="*/ 0 w 738"/>
                  <a:gd name="T75" fmla="*/ 114 h 907"/>
                  <a:gd name="T76" fmla="*/ 57 w 738"/>
                  <a:gd name="T77" fmla="*/ 114 h 907"/>
                  <a:gd name="T78" fmla="*/ 57 w 738"/>
                  <a:gd name="T79" fmla="*/ 57 h 907"/>
                  <a:gd name="T80" fmla="*/ 171 w 738"/>
                  <a:gd name="T81" fmla="*/ 57 h 907"/>
                  <a:gd name="T82" fmla="*/ 171 w 738"/>
                  <a:gd name="T83" fmla="*/ 114 h 907"/>
                  <a:gd name="T84" fmla="*/ 227 w 738"/>
                  <a:gd name="T85" fmla="*/ 114 h 907"/>
                  <a:gd name="T86" fmla="*/ 227 w 738"/>
                  <a:gd name="T87" fmla="*/ 57 h 907"/>
                  <a:gd name="T88" fmla="*/ 284 w 738"/>
                  <a:gd name="T89" fmla="*/ 57 h 907"/>
                  <a:gd name="T90" fmla="*/ 284 w 738"/>
                  <a:gd name="T91" fmla="*/ 0 h 907"/>
                  <a:gd name="T92" fmla="*/ 341 w 738"/>
                  <a:gd name="T9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8" h="907">
                    <a:moveTo>
                      <a:pt x="341" y="0"/>
                    </a:moveTo>
                    <a:lnTo>
                      <a:pt x="341" y="170"/>
                    </a:lnTo>
                    <a:lnTo>
                      <a:pt x="397" y="170"/>
                    </a:lnTo>
                    <a:lnTo>
                      <a:pt x="397" y="284"/>
                    </a:lnTo>
                    <a:lnTo>
                      <a:pt x="567" y="284"/>
                    </a:lnTo>
                    <a:lnTo>
                      <a:pt x="567" y="567"/>
                    </a:lnTo>
                    <a:lnTo>
                      <a:pt x="681" y="567"/>
                    </a:lnTo>
                    <a:lnTo>
                      <a:pt x="681" y="624"/>
                    </a:lnTo>
                    <a:lnTo>
                      <a:pt x="738" y="624"/>
                    </a:lnTo>
                    <a:lnTo>
                      <a:pt x="738" y="737"/>
                    </a:lnTo>
                    <a:lnTo>
                      <a:pt x="681" y="737"/>
                    </a:lnTo>
                    <a:lnTo>
                      <a:pt x="681" y="794"/>
                    </a:lnTo>
                    <a:lnTo>
                      <a:pt x="624" y="794"/>
                    </a:lnTo>
                    <a:lnTo>
                      <a:pt x="624" y="907"/>
                    </a:lnTo>
                    <a:lnTo>
                      <a:pt x="454" y="907"/>
                    </a:lnTo>
                    <a:lnTo>
                      <a:pt x="454" y="794"/>
                    </a:lnTo>
                    <a:lnTo>
                      <a:pt x="341" y="794"/>
                    </a:lnTo>
                    <a:lnTo>
                      <a:pt x="341" y="737"/>
                    </a:lnTo>
                    <a:lnTo>
                      <a:pt x="284" y="737"/>
                    </a:lnTo>
                    <a:lnTo>
                      <a:pt x="284" y="794"/>
                    </a:lnTo>
                    <a:lnTo>
                      <a:pt x="227" y="794"/>
                    </a:lnTo>
                    <a:lnTo>
                      <a:pt x="227" y="851"/>
                    </a:lnTo>
                    <a:lnTo>
                      <a:pt x="171" y="851"/>
                    </a:lnTo>
                    <a:lnTo>
                      <a:pt x="171" y="794"/>
                    </a:lnTo>
                    <a:lnTo>
                      <a:pt x="114" y="794"/>
                    </a:lnTo>
                    <a:lnTo>
                      <a:pt x="114" y="737"/>
                    </a:lnTo>
                    <a:lnTo>
                      <a:pt x="57" y="737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71" y="57"/>
                    </a:lnTo>
                    <a:lnTo>
                      <a:pt x="171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2" name="Freeform 308"/>
              <p:cNvSpPr>
                <a:spLocks/>
              </p:cNvSpPr>
              <p:nvPr/>
            </p:nvSpPr>
            <p:spPr bwMode="auto">
              <a:xfrm>
                <a:off x="4045" y="5450"/>
                <a:ext cx="964" cy="1077"/>
              </a:xfrm>
              <a:custGeom>
                <a:avLst/>
                <a:gdLst>
                  <a:gd name="T0" fmla="*/ 907 w 964"/>
                  <a:gd name="T1" fmla="*/ 1077 h 1077"/>
                  <a:gd name="T2" fmla="*/ 907 w 964"/>
                  <a:gd name="T3" fmla="*/ 1020 h 1077"/>
                  <a:gd name="T4" fmla="*/ 964 w 964"/>
                  <a:gd name="T5" fmla="*/ 1020 h 1077"/>
                  <a:gd name="T6" fmla="*/ 964 w 964"/>
                  <a:gd name="T7" fmla="*/ 850 h 1077"/>
                  <a:gd name="T8" fmla="*/ 907 w 964"/>
                  <a:gd name="T9" fmla="*/ 850 h 1077"/>
                  <a:gd name="T10" fmla="*/ 907 w 964"/>
                  <a:gd name="T11" fmla="*/ 793 h 1077"/>
                  <a:gd name="T12" fmla="*/ 850 w 964"/>
                  <a:gd name="T13" fmla="*/ 793 h 1077"/>
                  <a:gd name="T14" fmla="*/ 850 w 964"/>
                  <a:gd name="T15" fmla="*/ 737 h 1077"/>
                  <a:gd name="T16" fmla="*/ 793 w 964"/>
                  <a:gd name="T17" fmla="*/ 737 h 1077"/>
                  <a:gd name="T18" fmla="*/ 793 w 964"/>
                  <a:gd name="T19" fmla="*/ 623 h 1077"/>
                  <a:gd name="T20" fmla="*/ 737 w 964"/>
                  <a:gd name="T21" fmla="*/ 623 h 1077"/>
                  <a:gd name="T22" fmla="*/ 737 w 964"/>
                  <a:gd name="T23" fmla="*/ 567 h 1077"/>
                  <a:gd name="T24" fmla="*/ 680 w 964"/>
                  <a:gd name="T25" fmla="*/ 567 h 1077"/>
                  <a:gd name="T26" fmla="*/ 680 w 964"/>
                  <a:gd name="T27" fmla="*/ 623 h 1077"/>
                  <a:gd name="T28" fmla="*/ 567 w 964"/>
                  <a:gd name="T29" fmla="*/ 623 h 1077"/>
                  <a:gd name="T30" fmla="*/ 567 w 964"/>
                  <a:gd name="T31" fmla="*/ 680 h 1077"/>
                  <a:gd name="T32" fmla="*/ 453 w 964"/>
                  <a:gd name="T33" fmla="*/ 680 h 1077"/>
                  <a:gd name="T34" fmla="*/ 453 w 964"/>
                  <a:gd name="T35" fmla="*/ 623 h 1077"/>
                  <a:gd name="T36" fmla="*/ 397 w 964"/>
                  <a:gd name="T37" fmla="*/ 623 h 1077"/>
                  <a:gd name="T38" fmla="*/ 397 w 964"/>
                  <a:gd name="T39" fmla="*/ 567 h 1077"/>
                  <a:gd name="T40" fmla="*/ 340 w 964"/>
                  <a:gd name="T41" fmla="*/ 567 h 1077"/>
                  <a:gd name="T42" fmla="*/ 340 w 964"/>
                  <a:gd name="T43" fmla="*/ 340 h 1077"/>
                  <a:gd name="T44" fmla="*/ 397 w 964"/>
                  <a:gd name="T45" fmla="*/ 340 h 1077"/>
                  <a:gd name="T46" fmla="*/ 397 w 964"/>
                  <a:gd name="T47" fmla="*/ 283 h 1077"/>
                  <a:gd name="T48" fmla="*/ 340 w 964"/>
                  <a:gd name="T49" fmla="*/ 283 h 1077"/>
                  <a:gd name="T50" fmla="*/ 340 w 964"/>
                  <a:gd name="T51" fmla="*/ 226 h 1077"/>
                  <a:gd name="T52" fmla="*/ 283 w 964"/>
                  <a:gd name="T53" fmla="*/ 226 h 1077"/>
                  <a:gd name="T54" fmla="*/ 283 w 964"/>
                  <a:gd name="T55" fmla="*/ 113 h 1077"/>
                  <a:gd name="T56" fmla="*/ 226 w 964"/>
                  <a:gd name="T57" fmla="*/ 113 h 1077"/>
                  <a:gd name="T58" fmla="*/ 226 w 964"/>
                  <a:gd name="T59" fmla="*/ 0 h 1077"/>
                  <a:gd name="T60" fmla="*/ 170 w 964"/>
                  <a:gd name="T61" fmla="*/ 0 h 1077"/>
                  <a:gd name="T62" fmla="*/ 170 w 964"/>
                  <a:gd name="T63" fmla="*/ 56 h 1077"/>
                  <a:gd name="T64" fmla="*/ 56 w 964"/>
                  <a:gd name="T65" fmla="*/ 56 h 1077"/>
                  <a:gd name="T66" fmla="*/ 56 w 964"/>
                  <a:gd name="T67" fmla="*/ 113 h 1077"/>
                  <a:gd name="T68" fmla="*/ 0 w 964"/>
                  <a:gd name="T69" fmla="*/ 113 h 1077"/>
                  <a:gd name="T70" fmla="*/ 0 w 964"/>
                  <a:gd name="T71" fmla="*/ 226 h 1077"/>
                  <a:gd name="T72" fmla="*/ 56 w 964"/>
                  <a:gd name="T73" fmla="*/ 226 h 1077"/>
                  <a:gd name="T74" fmla="*/ 56 w 964"/>
                  <a:gd name="T75" fmla="*/ 396 h 1077"/>
                  <a:gd name="T76" fmla="*/ 113 w 964"/>
                  <a:gd name="T77" fmla="*/ 396 h 1077"/>
                  <a:gd name="T78" fmla="*/ 113 w 964"/>
                  <a:gd name="T79" fmla="*/ 567 h 1077"/>
                  <a:gd name="T80" fmla="*/ 226 w 964"/>
                  <a:gd name="T81" fmla="*/ 567 h 1077"/>
                  <a:gd name="T82" fmla="*/ 226 w 964"/>
                  <a:gd name="T83" fmla="*/ 623 h 1077"/>
                  <a:gd name="T84" fmla="*/ 283 w 964"/>
                  <a:gd name="T85" fmla="*/ 623 h 1077"/>
                  <a:gd name="T86" fmla="*/ 283 w 964"/>
                  <a:gd name="T87" fmla="*/ 680 h 1077"/>
                  <a:gd name="T88" fmla="*/ 340 w 964"/>
                  <a:gd name="T89" fmla="*/ 680 h 1077"/>
                  <a:gd name="T90" fmla="*/ 340 w 964"/>
                  <a:gd name="T91" fmla="*/ 737 h 1077"/>
                  <a:gd name="T92" fmla="*/ 397 w 964"/>
                  <a:gd name="T93" fmla="*/ 737 h 1077"/>
                  <a:gd name="T94" fmla="*/ 397 w 964"/>
                  <a:gd name="T95" fmla="*/ 1020 h 1077"/>
                  <a:gd name="T96" fmla="*/ 510 w 964"/>
                  <a:gd name="T97" fmla="*/ 1020 h 1077"/>
                  <a:gd name="T98" fmla="*/ 510 w 964"/>
                  <a:gd name="T99" fmla="*/ 963 h 1077"/>
                  <a:gd name="T100" fmla="*/ 680 w 964"/>
                  <a:gd name="T101" fmla="*/ 963 h 1077"/>
                  <a:gd name="T102" fmla="*/ 680 w 964"/>
                  <a:gd name="T103" fmla="*/ 1020 h 1077"/>
                  <a:gd name="T104" fmla="*/ 793 w 964"/>
                  <a:gd name="T105" fmla="*/ 1020 h 1077"/>
                  <a:gd name="T106" fmla="*/ 793 w 964"/>
                  <a:gd name="T107" fmla="*/ 1077 h 1077"/>
                  <a:gd name="T108" fmla="*/ 907 w 964"/>
                  <a:gd name="T109" fmla="*/ 107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64" h="1077">
                    <a:moveTo>
                      <a:pt x="907" y="1077"/>
                    </a:moveTo>
                    <a:lnTo>
                      <a:pt x="907" y="1020"/>
                    </a:lnTo>
                    <a:lnTo>
                      <a:pt x="964" y="1020"/>
                    </a:lnTo>
                    <a:lnTo>
                      <a:pt x="964" y="850"/>
                    </a:lnTo>
                    <a:lnTo>
                      <a:pt x="907" y="850"/>
                    </a:lnTo>
                    <a:lnTo>
                      <a:pt x="907" y="793"/>
                    </a:lnTo>
                    <a:lnTo>
                      <a:pt x="850" y="793"/>
                    </a:lnTo>
                    <a:lnTo>
                      <a:pt x="850" y="737"/>
                    </a:lnTo>
                    <a:lnTo>
                      <a:pt x="793" y="737"/>
                    </a:lnTo>
                    <a:lnTo>
                      <a:pt x="793" y="623"/>
                    </a:lnTo>
                    <a:lnTo>
                      <a:pt x="737" y="623"/>
                    </a:lnTo>
                    <a:lnTo>
                      <a:pt x="737" y="567"/>
                    </a:lnTo>
                    <a:lnTo>
                      <a:pt x="680" y="567"/>
                    </a:lnTo>
                    <a:lnTo>
                      <a:pt x="680" y="623"/>
                    </a:lnTo>
                    <a:lnTo>
                      <a:pt x="567" y="623"/>
                    </a:lnTo>
                    <a:lnTo>
                      <a:pt x="567" y="680"/>
                    </a:lnTo>
                    <a:lnTo>
                      <a:pt x="453" y="680"/>
                    </a:lnTo>
                    <a:lnTo>
                      <a:pt x="453" y="623"/>
                    </a:lnTo>
                    <a:lnTo>
                      <a:pt x="397" y="623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340" y="283"/>
                    </a:lnTo>
                    <a:lnTo>
                      <a:pt x="340" y="226"/>
                    </a:lnTo>
                    <a:lnTo>
                      <a:pt x="283" y="226"/>
                    </a:lnTo>
                    <a:lnTo>
                      <a:pt x="283" y="113"/>
                    </a:lnTo>
                    <a:lnTo>
                      <a:pt x="226" y="113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56" y="56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56" y="226"/>
                    </a:lnTo>
                    <a:lnTo>
                      <a:pt x="56" y="396"/>
                    </a:lnTo>
                    <a:lnTo>
                      <a:pt x="113" y="396"/>
                    </a:lnTo>
                    <a:lnTo>
                      <a:pt x="113" y="567"/>
                    </a:lnTo>
                    <a:lnTo>
                      <a:pt x="226" y="567"/>
                    </a:lnTo>
                    <a:lnTo>
                      <a:pt x="226" y="623"/>
                    </a:lnTo>
                    <a:lnTo>
                      <a:pt x="283" y="623"/>
                    </a:lnTo>
                    <a:lnTo>
                      <a:pt x="283" y="680"/>
                    </a:lnTo>
                    <a:lnTo>
                      <a:pt x="340" y="680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397" y="1020"/>
                    </a:lnTo>
                    <a:lnTo>
                      <a:pt x="510" y="1020"/>
                    </a:lnTo>
                    <a:lnTo>
                      <a:pt x="510" y="963"/>
                    </a:lnTo>
                    <a:lnTo>
                      <a:pt x="680" y="963"/>
                    </a:lnTo>
                    <a:lnTo>
                      <a:pt x="680" y="1020"/>
                    </a:lnTo>
                    <a:lnTo>
                      <a:pt x="793" y="1020"/>
                    </a:lnTo>
                    <a:lnTo>
                      <a:pt x="793" y="1077"/>
                    </a:lnTo>
                    <a:lnTo>
                      <a:pt x="907" y="107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5" name="Freeform 311"/>
              <p:cNvSpPr>
                <a:spLocks/>
              </p:cNvSpPr>
              <p:nvPr/>
            </p:nvSpPr>
            <p:spPr bwMode="auto">
              <a:xfrm>
                <a:off x="2287" y="4202"/>
                <a:ext cx="170" cy="170"/>
              </a:xfrm>
              <a:custGeom>
                <a:avLst/>
                <a:gdLst>
                  <a:gd name="T0" fmla="*/ 170 w 170"/>
                  <a:gd name="T1" fmla="*/ 0 h 170"/>
                  <a:gd name="T2" fmla="*/ 170 w 170"/>
                  <a:gd name="T3" fmla="*/ 114 h 170"/>
                  <a:gd name="T4" fmla="*/ 113 w 170"/>
                  <a:gd name="T5" fmla="*/ 114 h 170"/>
                  <a:gd name="T6" fmla="*/ 113 w 170"/>
                  <a:gd name="T7" fmla="*/ 170 h 170"/>
                  <a:gd name="T8" fmla="*/ 57 w 170"/>
                  <a:gd name="T9" fmla="*/ 170 h 170"/>
                  <a:gd name="T10" fmla="*/ 57 w 170"/>
                  <a:gd name="T11" fmla="*/ 57 h 170"/>
                  <a:gd name="T12" fmla="*/ 0 w 170"/>
                  <a:gd name="T13" fmla="*/ 57 h 170"/>
                  <a:gd name="T14" fmla="*/ 0 w 170"/>
                  <a:gd name="T15" fmla="*/ 0 h 170"/>
                  <a:gd name="T16" fmla="*/ 170 w 170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170" y="0"/>
                    </a:moveTo>
                    <a:lnTo>
                      <a:pt x="170" y="114"/>
                    </a:lnTo>
                    <a:lnTo>
                      <a:pt x="113" y="114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6" name="Freeform 312"/>
              <p:cNvSpPr>
                <a:spLocks/>
              </p:cNvSpPr>
              <p:nvPr/>
            </p:nvSpPr>
            <p:spPr bwMode="auto">
              <a:xfrm>
                <a:off x="2230" y="4316"/>
                <a:ext cx="114" cy="226"/>
              </a:xfrm>
              <a:custGeom>
                <a:avLst/>
                <a:gdLst>
                  <a:gd name="T0" fmla="*/ 57 w 114"/>
                  <a:gd name="T1" fmla="*/ 0 h 226"/>
                  <a:gd name="T2" fmla="*/ 57 w 114"/>
                  <a:gd name="T3" fmla="*/ 56 h 226"/>
                  <a:gd name="T4" fmla="*/ 114 w 114"/>
                  <a:gd name="T5" fmla="*/ 56 h 226"/>
                  <a:gd name="T6" fmla="*/ 114 w 114"/>
                  <a:gd name="T7" fmla="*/ 170 h 226"/>
                  <a:gd name="T8" fmla="*/ 57 w 114"/>
                  <a:gd name="T9" fmla="*/ 170 h 226"/>
                  <a:gd name="T10" fmla="*/ 57 w 114"/>
                  <a:gd name="T11" fmla="*/ 226 h 226"/>
                  <a:gd name="T12" fmla="*/ 0 w 114"/>
                  <a:gd name="T13" fmla="*/ 226 h 226"/>
                  <a:gd name="T14" fmla="*/ 0 w 114"/>
                  <a:gd name="T15" fmla="*/ 0 h 226"/>
                  <a:gd name="T16" fmla="*/ 57 w 114"/>
                  <a:gd name="T17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" h="226">
                    <a:moveTo>
                      <a:pt x="57" y="0"/>
                    </a:moveTo>
                    <a:lnTo>
                      <a:pt x="57" y="56"/>
                    </a:lnTo>
                    <a:lnTo>
                      <a:pt x="114" y="56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7" name="Freeform 313"/>
              <p:cNvSpPr>
                <a:spLocks/>
              </p:cNvSpPr>
              <p:nvPr/>
            </p:nvSpPr>
            <p:spPr bwMode="auto">
              <a:xfrm>
                <a:off x="1720" y="4599"/>
                <a:ext cx="510" cy="737"/>
              </a:xfrm>
              <a:custGeom>
                <a:avLst/>
                <a:gdLst>
                  <a:gd name="T0" fmla="*/ 510 w 510"/>
                  <a:gd name="T1" fmla="*/ 0 h 737"/>
                  <a:gd name="T2" fmla="*/ 283 w 510"/>
                  <a:gd name="T3" fmla="*/ 0 h 737"/>
                  <a:gd name="T4" fmla="*/ 283 w 510"/>
                  <a:gd name="T5" fmla="*/ 57 h 737"/>
                  <a:gd name="T6" fmla="*/ 227 w 510"/>
                  <a:gd name="T7" fmla="*/ 57 h 737"/>
                  <a:gd name="T8" fmla="*/ 227 w 510"/>
                  <a:gd name="T9" fmla="*/ 170 h 737"/>
                  <a:gd name="T10" fmla="*/ 170 w 510"/>
                  <a:gd name="T11" fmla="*/ 170 h 737"/>
                  <a:gd name="T12" fmla="*/ 170 w 510"/>
                  <a:gd name="T13" fmla="*/ 284 h 737"/>
                  <a:gd name="T14" fmla="*/ 0 w 510"/>
                  <a:gd name="T15" fmla="*/ 284 h 737"/>
                  <a:gd name="T16" fmla="*/ 0 w 510"/>
                  <a:gd name="T17" fmla="*/ 454 h 737"/>
                  <a:gd name="T18" fmla="*/ 170 w 510"/>
                  <a:gd name="T19" fmla="*/ 454 h 737"/>
                  <a:gd name="T20" fmla="*/ 170 w 510"/>
                  <a:gd name="T21" fmla="*/ 510 h 737"/>
                  <a:gd name="T22" fmla="*/ 113 w 510"/>
                  <a:gd name="T23" fmla="*/ 510 h 737"/>
                  <a:gd name="T24" fmla="*/ 113 w 510"/>
                  <a:gd name="T25" fmla="*/ 624 h 737"/>
                  <a:gd name="T26" fmla="*/ 0 w 510"/>
                  <a:gd name="T27" fmla="*/ 624 h 737"/>
                  <a:gd name="T28" fmla="*/ 0 w 510"/>
                  <a:gd name="T29" fmla="*/ 737 h 737"/>
                  <a:gd name="T30" fmla="*/ 170 w 510"/>
                  <a:gd name="T31" fmla="*/ 737 h 737"/>
                  <a:gd name="T32" fmla="*/ 170 w 510"/>
                  <a:gd name="T33" fmla="*/ 680 h 737"/>
                  <a:gd name="T34" fmla="*/ 227 w 510"/>
                  <a:gd name="T35" fmla="*/ 680 h 737"/>
                  <a:gd name="T36" fmla="*/ 227 w 510"/>
                  <a:gd name="T37" fmla="*/ 624 h 737"/>
                  <a:gd name="T38" fmla="*/ 283 w 510"/>
                  <a:gd name="T39" fmla="*/ 624 h 737"/>
                  <a:gd name="T40" fmla="*/ 283 w 510"/>
                  <a:gd name="T41" fmla="*/ 567 h 737"/>
                  <a:gd name="T42" fmla="*/ 340 w 510"/>
                  <a:gd name="T43" fmla="*/ 567 h 737"/>
                  <a:gd name="T44" fmla="*/ 340 w 510"/>
                  <a:gd name="T45" fmla="*/ 510 h 737"/>
                  <a:gd name="T46" fmla="*/ 283 w 510"/>
                  <a:gd name="T47" fmla="*/ 510 h 737"/>
                  <a:gd name="T48" fmla="*/ 283 w 510"/>
                  <a:gd name="T49" fmla="*/ 454 h 737"/>
                  <a:gd name="T50" fmla="*/ 340 w 510"/>
                  <a:gd name="T51" fmla="*/ 454 h 737"/>
                  <a:gd name="T52" fmla="*/ 340 w 510"/>
                  <a:gd name="T53" fmla="*/ 397 h 737"/>
                  <a:gd name="T54" fmla="*/ 397 w 510"/>
                  <a:gd name="T55" fmla="*/ 397 h 737"/>
                  <a:gd name="T56" fmla="*/ 397 w 510"/>
                  <a:gd name="T57" fmla="*/ 284 h 737"/>
                  <a:gd name="T58" fmla="*/ 397 w 510"/>
                  <a:gd name="T59" fmla="*/ 227 h 737"/>
                  <a:gd name="T60" fmla="*/ 453 w 510"/>
                  <a:gd name="T61" fmla="*/ 227 h 737"/>
                  <a:gd name="T62" fmla="*/ 453 w 510"/>
                  <a:gd name="T63" fmla="*/ 113 h 737"/>
                  <a:gd name="T64" fmla="*/ 510 w 510"/>
                  <a:gd name="T65" fmla="*/ 113 h 737"/>
                  <a:gd name="T66" fmla="*/ 510 w 510"/>
                  <a:gd name="T67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10" h="737">
                    <a:moveTo>
                      <a:pt x="510" y="0"/>
                    </a:moveTo>
                    <a:lnTo>
                      <a:pt x="283" y="0"/>
                    </a:lnTo>
                    <a:lnTo>
                      <a:pt x="283" y="57"/>
                    </a:lnTo>
                    <a:lnTo>
                      <a:pt x="227" y="57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84"/>
                    </a:lnTo>
                    <a:lnTo>
                      <a:pt x="0" y="284"/>
                    </a:lnTo>
                    <a:lnTo>
                      <a:pt x="0" y="454"/>
                    </a:lnTo>
                    <a:lnTo>
                      <a:pt x="170" y="454"/>
                    </a:lnTo>
                    <a:lnTo>
                      <a:pt x="170" y="510"/>
                    </a:lnTo>
                    <a:lnTo>
                      <a:pt x="113" y="510"/>
                    </a:lnTo>
                    <a:lnTo>
                      <a:pt x="113" y="624"/>
                    </a:lnTo>
                    <a:lnTo>
                      <a:pt x="0" y="624"/>
                    </a:lnTo>
                    <a:lnTo>
                      <a:pt x="0" y="737"/>
                    </a:lnTo>
                    <a:lnTo>
                      <a:pt x="170" y="737"/>
                    </a:lnTo>
                    <a:lnTo>
                      <a:pt x="170" y="680"/>
                    </a:lnTo>
                    <a:lnTo>
                      <a:pt x="227" y="680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283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453" y="227"/>
                    </a:lnTo>
                    <a:lnTo>
                      <a:pt x="453" y="113"/>
                    </a:lnTo>
                    <a:lnTo>
                      <a:pt x="510" y="113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8" name="Freeform 314"/>
              <p:cNvSpPr>
                <a:spLocks/>
              </p:cNvSpPr>
              <p:nvPr/>
            </p:nvSpPr>
            <p:spPr bwMode="auto">
              <a:xfrm>
                <a:off x="2003" y="5279"/>
                <a:ext cx="114" cy="171"/>
              </a:xfrm>
              <a:custGeom>
                <a:avLst/>
                <a:gdLst>
                  <a:gd name="T0" fmla="*/ 0 w 114"/>
                  <a:gd name="T1" fmla="*/ 0 h 171"/>
                  <a:gd name="T2" fmla="*/ 0 w 114"/>
                  <a:gd name="T3" fmla="*/ 114 h 171"/>
                  <a:gd name="T4" fmla="*/ 57 w 114"/>
                  <a:gd name="T5" fmla="*/ 114 h 171"/>
                  <a:gd name="T6" fmla="*/ 57 w 114"/>
                  <a:gd name="T7" fmla="*/ 171 h 171"/>
                  <a:gd name="T8" fmla="*/ 114 w 114"/>
                  <a:gd name="T9" fmla="*/ 171 h 171"/>
                  <a:gd name="T10" fmla="*/ 114 w 114"/>
                  <a:gd name="T11" fmla="*/ 57 h 171"/>
                  <a:gd name="T12" fmla="*/ 57 w 114"/>
                  <a:gd name="T13" fmla="*/ 57 h 171"/>
                  <a:gd name="T14" fmla="*/ 57 w 114"/>
                  <a:gd name="T15" fmla="*/ 0 h 171"/>
                  <a:gd name="T16" fmla="*/ 0 w 114"/>
                  <a:gd name="T1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" h="171">
                    <a:moveTo>
                      <a:pt x="0" y="0"/>
                    </a:move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1"/>
                    </a:lnTo>
                    <a:lnTo>
                      <a:pt x="114" y="171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9" name="Freeform 315"/>
              <p:cNvSpPr>
                <a:spLocks/>
              </p:cNvSpPr>
              <p:nvPr/>
            </p:nvSpPr>
            <p:spPr bwMode="auto">
              <a:xfrm>
                <a:off x="1550" y="5506"/>
                <a:ext cx="283" cy="227"/>
              </a:xfrm>
              <a:custGeom>
                <a:avLst/>
                <a:gdLst>
                  <a:gd name="T0" fmla="*/ 283 w 283"/>
                  <a:gd name="T1" fmla="*/ 0 h 227"/>
                  <a:gd name="T2" fmla="*/ 170 w 283"/>
                  <a:gd name="T3" fmla="*/ 0 h 227"/>
                  <a:gd name="T4" fmla="*/ 170 w 283"/>
                  <a:gd name="T5" fmla="*/ 57 h 227"/>
                  <a:gd name="T6" fmla="*/ 113 w 283"/>
                  <a:gd name="T7" fmla="*/ 57 h 227"/>
                  <a:gd name="T8" fmla="*/ 113 w 283"/>
                  <a:gd name="T9" fmla="*/ 170 h 227"/>
                  <a:gd name="T10" fmla="*/ 0 w 283"/>
                  <a:gd name="T11" fmla="*/ 170 h 227"/>
                  <a:gd name="T12" fmla="*/ 0 w 283"/>
                  <a:gd name="T13" fmla="*/ 227 h 227"/>
                  <a:gd name="T14" fmla="*/ 170 w 283"/>
                  <a:gd name="T15" fmla="*/ 227 h 227"/>
                  <a:gd name="T16" fmla="*/ 170 w 283"/>
                  <a:gd name="T17" fmla="*/ 170 h 227"/>
                  <a:gd name="T18" fmla="*/ 227 w 283"/>
                  <a:gd name="T19" fmla="*/ 170 h 227"/>
                  <a:gd name="T20" fmla="*/ 227 w 283"/>
                  <a:gd name="T21" fmla="*/ 114 h 227"/>
                  <a:gd name="T22" fmla="*/ 283 w 283"/>
                  <a:gd name="T23" fmla="*/ 114 h 227"/>
                  <a:gd name="T24" fmla="*/ 283 w 283"/>
                  <a:gd name="T2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227">
                    <a:moveTo>
                      <a:pt x="283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283" y="114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0" name="Freeform 316"/>
              <p:cNvSpPr>
                <a:spLocks/>
              </p:cNvSpPr>
              <p:nvPr/>
            </p:nvSpPr>
            <p:spPr bwMode="auto">
              <a:xfrm>
                <a:off x="1550" y="5450"/>
                <a:ext cx="170" cy="113"/>
              </a:xfrm>
              <a:custGeom>
                <a:avLst/>
                <a:gdLst>
                  <a:gd name="T0" fmla="*/ 113 w 170"/>
                  <a:gd name="T1" fmla="*/ 0 h 113"/>
                  <a:gd name="T2" fmla="*/ 0 w 170"/>
                  <a:gd name="T3" fmla="*/ 0 h 113"/>
                  <a:gd name="T4" fmla="*/ 0 w 170"/>
                  <a:gd name="T5" fmla="*/ 56 h 113"/>
                  <a:gd name="T6" fmla="*/ 56 w 170"/>
                  <a:gd name="T7" fmla="*/ 56 h 113"/>
                  <a:gd name="T8" fmla="*/ 56 w 170"/>
                  <a:gd name="T9" fmla="*/ 113 h 113"/>
                  <a:gd name="T10" fmla="*/ 113 w 170"/>
                  <a:gd name="T11" fmla="*/ 113 h 113"/>
                  <a:gd name="T12" fmla="*/ 113 w 170"/>
                  <a:gd name="T13" fmla="*/ 56 h 113"/>
                  <a:gd name="T14" fmla="*/ 170 w 170"/>
                  <a:gd name="T15" fmla="*/ 56 h 113"/>
                  <a:gd name="T16" fmla="*/ 170 w 170"/>
                  <a:gd name="T17" fmla="*/ 0 h 113"/>
                  <a:gd name="T18" fmla="*/ 113 w 170"/>
                  <a:gd name="T1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0" h="113">
                    <a:moveTo>
                      <a:pt x="113" y="0"/>
                    </a:moveTo>
                    <a:lnTo>
                      <a:pt x="0" y="0"/>
                    </a:lnTo>
                    <a:lnTo>
                      <a:pt x="0" y="56"/>
                    </a:lnTo>
                    <a:lnTo>
                      <a:pt x="56" y="56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1" name="Freeform 317"/>
              <p:cNvSpPr>
                <a:spLocks/>
              </p:cNvSpPr>
              <p:nvPr/>
            </p:nvSpPr>
            <p:spPr bwMode="auto">
              <a:xfrm>
                <a:off x="302" y="4542"/>
                <a:ext cx="454" cy="567"/>
              </a:xfrm>
              <a:custGeom>
                <a:avLst/>
                <a:gdLst>
                  <a:gd name="T0" fmla="*/ 0 w 454"/>
                  <a:gd name="T1" fmla="*/ 0 h 567"/>
                  <a:gd name="T2" fmla="*/ 114 w 454"/>
                  <a:gd name="T3" fmla="*/ 0 h 567"/>
                  <a:gd name="T4" fmla="*/ 114 w 454"/>
                  <a:gd name="T5" fmla="*/ 114 h 567"/>
                  <a:gd name="T6" fmla="*/ 227 w 454"/>
                  <a:gd name="T7" fmla="*/ 114 h 567"/>
                  <a:gd name="T8" fmla="*/ 227 w 454"/>
                  <a:gd name="T9" fmla="*/ 57 h 567"/>
                  <a:gd name="T10" fmla="*/ 341 w 454"/>
                  <a:gd name="T11" fmla="*/ 57 h 567"/>
                  <a:gd name="T12" fmla="*/ 341 w 454"/>
                  <a:gd name="T13" fmla="*/ 0 h 567"/>
                  <a:gd name="T14" fmla="*/ 454 w 454"/>
                  <a:gd name="T15" fmla="*/ 0 h 567"/>
                  <a:gd name="T16" fmla="*/ 454 w 454"/>
                  <a:gd name="T17" fmla="*/ 284 h 567"/>
                  <a:gd name="T18" fmla="*/ 397 w 454"/>
                  <a:gd name="T19" fmla="*/ 284 h 567"/>
                  <a:gd name="T20" fmla="*/ 397 w 454"/>
                  <a:gd name="T21" fmla="*/ 341 h 567"/>
                  <a:gd name="T22" fmla="*/ 341 w 454"/>
                  <a:gd name="T23" fmla="*/ 341 h 567"/>
                  <a:gd name="T24" fmla="*/ 341 w 454"/>
                  <a:gd name="T25" fmla="*/ 567 h 567"/>
                  <a:gd name="T26" fmla="*/ 284 w 454"/>
                  <a:gd name="T27" fmla="*/ 567 h 567"/>
                  <a:gd name="T28" fmla="*/ 284 w 454"/>
                  <a:gd name="T29" fmla="*/ 511 h 567"/>
                  <a:gd name="T30" fmla="*/ 170 w 454"/>
                  <a:gd name="T31" fmla="*/ 511 h 567"/>
                  <a:gd name="T32" fmla="*/ 170 w 454"/>
                  <a:gd name="T33" fmla="*/ 567 h 567"/>
                  <a:gd name="T34" fmla="*/ 57 w 454"/>
                  <a:gd name="T35" fmla="*/ 567 h 567"/>
                  <a:gd name="T36" fmla="*/ 57 w 454"/>
                  <a:gd name="T37" fmla="*/ 511 h 567"/>
                  <a:gd name="T38" fmla="*/ 0 w 454"/>
                  <a:gd name="T39" fmla="*/ 511 h 567"/>
                  <a:gd name="T40" fmla="*/ 0 w 454"/>
                  <a:gd name="T41" fmla="*/ 454 h 567"/>
                  <a:gd name="T42" fmla="*/ 57 w 454"/>
                  <a:gd name="T43" fmla="*/ 454 h 567"/>
                  <a:gd name="T44" fmla="*/ 57 w 454"/>
                  <a:gd name="T45" fmla="*/ 397 h 567"/>
                  <a:gd name="T46" fmla="*/ 114 w 454"/>
                  <a:gd name="T47" fmla="*/ 397 h 567"/>
                  <a:gd name="T48" fmla="*/ 114 w 454"/>
                  <a:gd name="T49" fmla="*/ 170 h 567"/>
                  <a:gd name="T50" fmla="*/ 57 w 454"/>
                  <a:gd name="T51" fmla="*/ 170 h 567"/>
                  <a:gd name="T52" fmla="*/ 57 w 454"/>
                  <a:gd name="T53" fmla="*/ 114 h 567"/>
                  <a:gd name="T54" fmla="*/ 0 w 454"/>
                  <a:gd name="T55" fmla="*/ 114 h 567"/>
                  <a:gd name="T56" fmla="*/ 0 w 454"/>
                  <a:gd name="T57" fmla="*/ 57 h 567"/>
                  <a:gd name="T58" fmla="*/ 0 w 454"/>
                  <a:gd name="T59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54" h="567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454" y="0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397" y="341"/>
                    </a:lnTo>
                    <a:lnTo>
                      <a:pt x="341" y="341"/>
                    </a:lnTo>
                    <a:lnTo>
                      <a:pt x="341" y="567"/>
                    </a:lnTo>
                    <a:lnTo>
                      <a:pt x="284" y="567"/>
                    </a:lnTo>
                    <a:lnTo>
                      <a:pt x="284" y="511"/>
                    </a:lnTo>
                    <a:lnTo>
                      <a:pt x="170" y="511"/>
                    </a:lnTo>
                    <a:lnTo>
                      <a:pt x="170" y="567"/>
                    </a:lnTo>
                    <a:lnTo>
                      <a:pt x="57" y="567"/>
                    </a:lnTo>
                    <a:lnTo>
                      <a:pt x="57" y="511"/>
                    </a:lnTo>
                    <a:lnTo>
                      <a:pt x="0" y="511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2" name="Freeform 318"/>
              <p:cNvSpPr>
                <a:spLocks/>
              </p:cNvSpPr>
              <p:nvPr/>
            </p:nvSpPr>
            <p:spPr bwMode="auto">
              <a:xfrm>
                <a:off x="132" y="4486"/>
                <a:ext cx="1815" cy="1984"/>
              </a:xfrm>
              <a:custGeom>
                <a:avLst/>
                <a:gdLst>
                  <a:gd name="T0" fmla="*/ 1701 w 1815"/>
                  <a:gd name="T1" fmla="*/ 170 h 1984"/>
                  <a:gd name="T2" fmla="*/ 1588 w 1815"/>
                  <a:gd name="T3" fmla="*/ 113 h 1984"/>
                  <a:gd name="T4" fmla="*/ 1474 w 1815"/>
                  <a:gd name="T5" fmla="*/ 170 h 1984"/>
                  <a:gd name="T6" fmla="*/ 1418 w 1815"/>
                  <a:gd name="T7" fmla="*/ 226 h 1984"/>
                  <a:gd name="T8" fmla="*/ 1361 w 1815"/>
                  <a:gd name="T9" fmla="*/ 283 h 1984"/>
                  <a:gd name="T10" fmla="*/ 1248 w 1815"/>
                  <a:gd name="T11" fmla="*/ 340 h 1984"/>
                  <a:gd name="T12" fmla="*/ 1191 w 1815"/>
                  <a:gd name="T13" fmla="*/ 397 h 1984"/>
                  <a:gd name="T14" fmla="*/ 1078 w 1815"/>
                  <a:gd name="T15" fmla="*/ 453 h 1984"/>
                  <a:gd name="T16" fmla="*/ 964 w 1815"/>
                  <a:gd name="T17" fmla="*/ 510 h 1984"/>
                  <a:gd name="T18" fmla="*/ 1021 w 1815"/>
                  <a:gd name="T19" fmla="*/ 453 h 1984"/>
                  <a:gd name="T20" fmla="*/ 964 w 1815"/>
                  <a:gd name="T21" fmla="*/ 340 h 1984"/>
                  <a:gd name="T22" fmla="*/ 907 w 1815"/>
                  <a:gd name="T23" fmla="*/ 56 h 1984"/>
                  <a:gd name="T24" fmla="*/ 624 w 1815"/>
                  <a:gd name="T25" fmla="*/ 0 h 1984"/>
                  <a:gd name="T26" fmla="*/ 567 w 1815"/>
                  <a:gd name="T27" fmla="*/ 340 h 1984"/>
                  <a:gd name="T28" fmla="*/ 511 w 1815"/>
                  <a:gd name="T29" fmla="*/ 397 h 1984"/>
                  <a:gd name="T30" fmla="*/ 454 w 1815"/>
                  <a:gd name="T31" fmla="*/ 623 h 1984"/>
                  <a:gd name="T32" fmla="*/ 340 w 1815"/>
                  <a:gd name="T33" fmla="*/ 567 h 1984"/>
                  <a:gd name="T34" fmla="*/ 227 w 1815"/>
                  <a:gd name="T35" fmla="*/ 623 h 1984"/>
                  <a:gd name="T36" fmla="*/ 170 w 1815"/>
                  <a:gd name="T37" fmla="*/ 567 h 1984"/>
                  <a:gd name="T38" fmla="*/ 114 w 1815"/>
                  <a:gd name="T39" fmla="*/ 680 h 1984"/>
                  <a:gd name="T40" fmla="*/ 57 w 1815"/>
                  <a:gd name="T41" fmla="*/ 793 h 1984"/>
                  <a:gd name="T42" fmla="*/ 0 w 1815"/>
                  <a:gd name="T43" fmla="*/ 964 h 1984"/>
                  <a:gd name="T44" fmla="*/ 57 w 1815"/>
                  <a:gd name="T45" fmla="*/ 1077 h 1984"/>
                  <a:gd name="T46" fmla="*/ 114 w 1815"/>
                  <a:gd name="T47" fmla="*/ 1190 h 1984"/>
                  <a:gd name="T48" fmla="*/ 454 w 1815"/>
                  <a:gd name="T49" fmla="*/ 1247 h 1984"/>
                  <a:gd name="T50" fmla="*/ 397 w 1815"/>
                  <a:gd name="T51" fmla="*/ 1304 h 1984"/>
                  <a:gd name="T52" fmla="*/ 340 w 1815"/>
                  <a:gd name="T53" fmla="*/ 1360 h 1984"/>
                  <a:gd name="T54" fmla="*/ 170 w 1815"/>
                  <a:gd name="T55" fmla="*/ 1304 h 1984"/>
                  <a:gd name="T56" fmla="*/ 0 w 1815"/>
                  <a:gd name="T57" fmla="*/ 1360 h 1984"/>
                  <a:gd name="T58" fmla="*/ 170 w 1815"/>
                  <a:gd name="T59" fmla="*/ 1587 h 1984"/>
                  <a:gd name="T60" fmla="*/ 170 w 1815"/>
                  <a:gd name="T61" fmla="*/ 1701 h 1984"/>
                  <a:gd name="T62" fmla="*/ 114 w 1815"/>
                  <a:gd name="T63" fmla="*/ 1871 h 1984"/>
                  <a:gd name="T64" fmla="*/ 227 w 1815"/>
                  <a:gd name="T65" fmla="*/ 1984 h 1984"/>
                  <a:gd name="T66" fmla="*/ 284 w 1815"/>
                  <a:gd name="T67" fmla="*/ 1814 h 1984"/>
                  <a:gd name="T68" fmla="*/ 227 w 1815"/>
                  <a:gd name="T69" fmla="*/ 1757 h 1984"/>
                  <a:gd name="T70" fmla="*/ 454 w 1815"/>
                  <a:gd name="T71" fmla="*/ 1644 h 1984"/>
                  <a:gd name="T72" fmla="*/ 567 w 1815"/>
                  <a:gd name="T73" fmla="*/ 1531 h 1984"/>
                  <a:gd name="T74" fmla="*/ 511 w 1815"/>
                  <a:gd name="T75" fmla="*/ 1474 h 1984"/>
                  <a:gd name="T76" fmla="*/ 624 w 1815"/>
                  <a:gd name="T77" fmla="*/ 1417 h 1984"/>
                  <a:gd name="T78" fmla="*/ 851 w 1815"/>
                  <a:gd name="T79" fmla="*/ 1360 h 1984"/>
                  <a:gd name="T80" fmla="*/ 737 w 1815"/>
                  <a:gd name="T81" fmla="*/ 1247 h 1984"/>
                  <a:gd name="T82" fmla="*/ 794 w 1815"/>
                  <a:gd name="T83" fmla="*/ 1190 h 1984"/>
                  <a:gd name="T84" fmla="*/ 851 w 1815"/>
                  <a:gd name="T85" fmla="*/ 1134 h 1984"/>
                  <a:gd name="T86" fmla="*/ 964 w 1815"/>
                  <a:gd name="T87" fmla="*/ 1190 h 1984"/>
                  <a:gd name="T88" fmla="*/ 1021 w 1815"/>
                  <a:gd name="T89" fmla="*/ 1134 h 1984"/>
                  <a:gd name="T90" fmla="*/ 1078 w 1815"/>
                  <a:gd name="T91" fmla="*/ 1020 h 1984"/>
                  <a:gd name="T92" fmla="*/ 964 w 1815"/>
                  <a:gd name="T93" fmla="*/ 793 h 1984"/>
                  <a:gd name="T94" fmla="*/ 1021 w 1815"/>
                  <a:gd name="T95" fmla="*/ 737 h 1984"/>
                  <a:gd name="T96" fmla="*/ 1078 w 1815"/>
                  <a:gd name="T97" fmla="*/ 623 h 1984"/>
                  <a:gd name="T98" fmla="*/ 1191 w 1815"/>
                  <a:gd name="T99" fmla="*/ 680 h 1984"/>
                  <a:gd name="T100" fmla="*/ 1134 w 1815"/>
                  <a:gd name="T101" fmla="*/ 737 h 1984"/>
                  <a:gd name="T102" fmla="*/ 1248 w 1815"/>
                  <a:gd name="T103" fmla="*/ 850 h 1984"/>
                  <a:gd name="T104" fmla="*/ 1304 w 1815"/>
                  <a:gd name="T105" fmla="*/ 737 h 1984"/>
                  <a:gd name="T106" fmla="*/ 1531 w 1815"/>
                  <a:gd name="T107" fmla="*/ 793 h 1984"/>
                  <a:gd name="T108" fmla="*/ 1701 w 1815"/>
                  <a:gd name="T109" fmla="*/ 737 h 1984"/>
                  <a:gd name="T110" fmla="*/ 1758 w 1815"/>
                  <a:gd name="T111" fmla="*/ 623 h 1984"/>
                  <a:gd name="T112" fmla="*/ 1588 w 1815"/>
                  <a:gd name="T113" fmla="*/ 567 h 1984"/>
                  <a:gd name="T114" fmla="*/ 1758 w 1815"/>
                  <a:gd name="T115" fmla="*/ 397 h 1984"/>
                  <a:gd name="T116" fmla="*/ 1815 w 1815"/>
                  <a:gd name="T117" fmla="*/ 283 h 19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15" h="1984">
                    <a:moveTo>
                      <a:pt x="1815" y="170"/>
                    </a:moveTo>
                    <a:lnTo>
                      <a:pt x="1701" y="170"/>
                    </a:lnTo>
                    <a:lnTo>
                      <a:pt x="1701" y="113"/>
                    </a:lnTo>
                    <a:lnTo>
                      <a:pt x="1588" y="113"/>
                    </a:lnTo>
                    <a:lnTo>
                      <a:pt x="1588" y="170"/>
                    </a:lnTo>
                    <a:lnTo>
                      <a:pt x="1474" y="170"/>
                    </a:lnTo>
                    <a:lnTo>
                      <a:pt x="1474" y="226"/>
                    </a:lnTo>
                    <a:lnTo>
                      <a:pt x="1418" y="226"/>
                    </a:lnTo>
                    <a:lnTo>
                      <a:pt x="1418" y="283"/>
                    </a:lnTo>
                    <a:lnTo>
                      <a:pt x="1361" y="283"/>
                    </a:lnTo>
                    <a:lnTo>
                      <a:pt x="1361" y="340"/>
                    </a:lnTo>
                    <a:lnTo>
                      <a:pt x="1248" y="340"/>
                    </a:lnTo>
                    <a:lnTo>
                      <a:pt x="1248" y="397"/>
                    </a:lnTo>
                    <a:lnTo>
                      <a:pt x="1191" y="397"/>
                    </a:lnTo>
                    <a:lnTo>
                      <a:pt x="1191" y="453"/>
                    </a:lnTo>
                    <a:lnTo>
                      <a:pt x="1078" y="453"/>
                    </a:lnTo>
                    <a:lnTo>
                      <a:pt x="1078" y="510"/>
                    </a:lnTo>
                    <a:lnTo>
                      <a:pt x="964" y="510"/>
                    </a:lnTo>
                    <a:lnTo>
                      <a:pt x="964" y="453"/>
                    </a:lnTo>
                    <a:lnTo>
                      <a:pt x="1021" y="453"/>
                    </a:lnTo>
                    <a:lnTo>
                      <a:pt x="1021" y="340"/>
                    </a:lnTo>
                    <a:lnTo>
                      <a:pt x="964" y="340"/>
                    </a:lnTo>
                    <a:lnTo>
                      <a:pt x="964" y="56"/>
                    </a:lnTo>
                    <a:lnTo>
                      <a:pt x="907" y="56"/>
                    </a:lnTo>
                    <a:lnTo>
                      <a:pt x="907" y="0"/>
                    </a:lnTo>
                    <a:lnTo>
                      <a:pt x="624" y="0"/>
                    </a:lnTo>
                    <a:lnTo>
                      <a:pt x="624" y="340"/>
                    </a:lnTo>
                    <a:lnTo>
                      <a:pt x="567" y="340"/>
                    </a:lnTo>
                    <a:lnTo>
                      <a:pt x="567" y="397"/>
                    </a:lnTo>
                    <a:lnTo>
                      <a:pt x="511" y="397"/>
                    </a:lnTo>
                    <a:lnTo>
                      <a:pt x="511" y="623"/>
                    </a:lnTo>
                    <a:lnTo>
                      <a:pt x="454" y="623"/>
                    </a:lnTo>
                    <a:lnTo>
                      <a:pt x="454" y="567"/>
                    </a:lnTo>
                    <a:lnTo>
                      <a:pt x="340" y="567"/>
                    </a:lnTo>
                    <a:lnTo>
                      <a:pt x="340" y="623"/>
                    </a:lnTo>
                    <a:lnTo>
                      <a:pt x="227" y="623"/>
                    </a:lnTo>
                    <a:lnTo>
                      <a:pt x="227" y="567"/>
                    </a:lnTo>
                    <a:lnTo>
                      <a:pt x="170" y="567"/>
                    </a:lnTo>
                    <a:lnTo>
                      <a:pt x="170" y="680"/>
                    </a:lnTo>
                    <a:lnTo>
                      <a:pt x="114" y="680"/>
                    </a:lnTo>
                    <a:lnTo>
                      <a:pt x="114" y="793"/>
                    </a:lnTo>
                    <a:lnTo>
                      <a:pt x="57" y="793"/>
                    </a:lnTo>
                    <a:lnTo>
                      <a:pt x="57" y="964"/>
                    </a:lnTo>
                    <a:lnTo>
                      <a:pt x="0" y="964"/>
                    </a:lnTo>
                    <a:lnTo>
                      <a:pt x="0" y="1077"/>
                    </a:lnTo>
                    <a:lnTo>
                      <a:pt x="57" y="1077"/>
                    </a:lnTo>
                    <a:lnTo>
                      <a:pt x="57" y="1190"/>
                    </a:lnTo>
                    <a:lnTo>
                      <a:pt x="114" y="1190"/>
                    </a:lnTo>
                    <a:lnTo>
                      <a:pt x="114" y="1247"/>
                    </a:lnTo>
                    <a:lnTo>
                      <a:pt x="454" y="1247"/>
                    </a:lnTo>
                    <a:lnTo>
                      <a:pt x="454" y="1304"/>
                    </a:lnTo>
                    <a:lnTo>
                      <a:pt x="397" y="1304"/>
                    </a:lnTo>
                    <a:lnTo>
                      <a:pt x="397" y="1360"/>
                    </a:lnTo>
                    <a:lnTo>
                      <a:pt x="340" y="1360"/>
                    </a:lnTo>
                    <a:lnTo>
                      <a:pt x="340" y="1304"/>
                    </a:lnTo>
                    <a:lnTo>
                      <a:pt x="170" y="1304"/>
                    </a:lnTo>
                    <a:lnTo>
                      <a:pt x="170" y="1360"/>
                    </a:lnTo>
                    <a:lnTo>
                      <a:pt x="0" y="1360"/>
                    </a:lnTo>
                    <a:lnTo>
                      <a:pt x="0" y="1587"/>
                    </a:lnTo>
                    <a:lnTo>
                      <a:pt x="170" y="1587"/>
                    </a:lnTo>
                    <a:lnTo>
                      <a:pt x="170" y="1644"/>
                    </a:lnTo>
                    <a:lnTo>
                      <a:pt x="170" y="1701"/>
                    </a:lnTo>
                    <a:lnTo>
                      <a:pt x="114" y="1701"/>
                    </a:lnTo>
                    <a:lnTo>
                      <a:pt x="114" y="1871"/>
                    </a:lnTo>
                    <a:lnTo>
                      <a:pt x="227" y="1871"/>
                    </a:lnTo>
                    <a:lnTo>
                      <a:pt x="227" y="1984"/>
                    </a:lnTo>
                    <a:lnTo>
                      <a:pt x="284" y="1984"/>
                    </a:lnTo>
                    <a:lnTo>
                      <a:pt x="284" y="1814"/>
                    </a:lnTo>
                    <a:lnTo>
                      <a:pt x="227" y="1814"/>
                    </a:lnTo>
                    <a:lnTo>
                      <a:pt x="227" y="1757"/>
                    </a:lnTo>
                    <a:lnTo>
                      <a:pt x="454" y="1757"/>
                    </a:lnTo>
                    <a:lnTo>
                      <a:pt x="454" y="1644"/>
                    </a:lnTo>
                    <a:lnTo>
                      <a:pt x="567" y="1644"/>
                    </a:lnTo>
                    <a:lnTo>
                      <a:pt x="567" y="1531"/>
                    </a:lnTo>
                    <a:lnTo>
                      <a:pt x="511" y="1531"/>
                    </a:lnTo>
                    <a:lnTo>
                      <a:pt x="511" y="1474"/>
                    </a:lnTo>
                    <a:lnTo>
                      <a:pt x="624" y="1474"/>
                    </a:lnTo>
                    <a:lnTo>
                      <a:pt x="624" y="1417"/>
                    </a:lnTo>
                    <a:lnTo>
                      <a:pt x="624" y="1360"/>
                    </a:lnTo>
                    <a:lnTo>
                      <a:pt x="851" y="1360"/>
                    </a:lnTo>
                    <a:lnTo>
                      <a:pt x="851" y="1247"/>
                    </a:lnTo>
                    <a:lnTo>
                      <a:pt x="737" y="1247"/>
                    </a:lnTo>
                    <a:lnTo>
                      <a:pt x="737" y="1190"/>
                    </a:lnTo>
                    <a:lnTo>
                      <a:pt x="794" y="1190"/>
                    </a:lnTo>
                    <a:lnTo>
                      <a:pt x="794" y="1134"/>
                    </a:lnTo>
                    <a:lnTo>
                      <a:pt x="851" y="1134"/>
                    </a:lnTo>
                    <a:lnTo>
                      <a:pt x="851" y="1190"/>
                    </a:lnTo>
                    <a:lnTo>
                      <a:pt x="964" y="1190"/>
                    </a:lnTo>
                    <a:lnTo>
                      <a:pt x="964" y="1134"/>
                    </a:lnTo>
                    <a:lnTo>
                      <a:pt x="1021" y="1134"/>
                    </a:lnTo>
                    <a:lnTo>
                      <a:pt x="1021" y="1020"/>
                    </a:lnTo>
                    <a:lnTo>
                      <a:pt x="1078" y="1020"/>
                    </a:lnTo>
                    <a:lnTo>
                      <a:pt x="1078" y="793"/>
                    </a:lnTo>
                    <a:lnTo>
                      <a:pt x="964" y="793"/>
                    </a:lnTo>
                    <a:lnTo>
                      <a:pt x="964" y="737"/>
                    </a:lnTo>
                    <a:lnTo>
                      <a:pt x="1021" y="737"/>
                    </a:lnTo>
                    <a:lnTo>
                      <a:pt x="1021" y="623"/>
                    </a:lnTo>
                    <a:lnTo>
                      <a:pt x="1078" y="623"/>
                    </a:lnTo>
                    <a:lnTo>
                      <a:pt x="1078" y="680"/>
                    </a:lnTo>
                    <a:lnTo>
                      <a:pt x="1191" y="680"/>
                    </a:lnTo>
                    <a:lnTo>
                      <a:pt x="1191" y="737"/>
                    </a:lnTo>
                    <a:lnTo>
                      <a:pt x="1134" y="737"/>
                    </a:lnTo>
                    <a:lnTo>
                      <a:pt x="1134" y="850"/>
                    </a:lnTo>
                    <a:lnTo>
                      <a:pt x="1248" y="850"/>
                    </a:lnTo>
                    <a:lnTo>
                      <a:pt x="1248" y="737"/>
                    </a:lnTo>
                    <a:lnTo>
                      <a:pt x="1304" y="737"/>
                    </a:lnTo>
                    <a:lnTo>
                      <a:pt x="1304" y="793"/>
                    </a:lnTo>
                    <a:lnTo>
                      <a:pt x="1531" y="793"/>
                    </a:lnTo>
                    <a:lnTo>
                      <a:pt x="1531" y="737"/>
                    </a:lnTo>
                    <a:lnTo>
                      <a:pt x="1701" y="737"/>
                    </a:lnTo>
                    <a:lnTo>
                      <a:pt x="1701" y="623"/>
                    </a:lnTo>
                    <a:lnTo>
                      <a:pt x="1758" y="623"/>
                    </a:lnTo>
                    <a:lnTo>
                      <a:pt x="1758" y="567"/>
                    </a:lnTo>
                    <a:lnTo>
                      <a:pt x="1588" y="567"/>
                    </a:lnTo>
                    <a:lnTo>
                      <a:pt x="1588" y="397"/>
                    </a:lnTo>
                    <a:lnTo>
                      <a:pt x="1758" y="397"/>
                    </a:lnTo>
                    <a:lnTo>
                      <a:pt x="1758" y="283"/>
                    </a:lnTo>
                    <a:lnTo>
                      <a:pt x="1815" y="283"/>
                    </a:lnTo>
                    <a:lnTo>
                      <a:pt x="1815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3" name="Freeform 319"/>
              <p:cNvSpPr>
                <a:spLocks/>
              </p:cNvSpPr>
              <p:nvPr/>
            </p:nvSpPr>
            <p:spPr bwMode="auto">
              <a:xfrm>
                <a:off x="813" y="5903"/>
                <a:ext cx="56" cy="57"/>
              </a:xfrm>
              <a:custGeom>
                <a:avLst/>
                <a:gdLst>
                  <a:gd name="T0" fmla="*/ 56 w 56"/>
                  <a:gd name="T1" fmla="*/ 0 h 57"/>
                  <a:gd name="T2" fmla="*/ 0 w 56"/>
                  <a:gd name="T3" fmla="*/ 0 h 57"/>
                  <a:gd name="T4" fmla="*/ 0 w 56"/>
                  <a:gd name="T5" fmla="*/ 57 h 57"/>
                  <a:gd name="T6" fmla="*/ 56 w 56"/>
                  <a:gd name="T7" fmla="*/ 57 h 57"/>
                  <a:gd name="T8" fmla="*/ 56 w 56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57">
                    <a:moveTo>
                      <a:pt x="56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6710" name="Group 326"/>
            <p:cNvGrpSpPr>
              <a:grpSpLocks/>
            </p:cNvGrpSpPr>
            <p:nvPr/>
          </p:nvGrpSpPr>
          <p:grpSpPr bwMode="auto">
            <a:xfrm>
              <a:off x="4349750" y="3700463"/>
              <a:ext cx="1619250" cy="2520950"/>
              <a:chOff x="2740" y="2331"/>
              <a:chExt cx="1020" cy="1588"/>
            </a:xfrm>
          </p:grpSpPr>
          <p:sp>
            <p:nvSpPr>
              <p:cNvPr id="16704" name="Freeform 320"/>
              <p:cNvSpPr>
                <a:spLocks/>
              </p:cNvSpPr>
              <p:nvPr/>
            </p:nvSpPr>
            <p:spPr bwMode="auto">
              <a:xfrm>
                <a:off x="3307" y="2953"/>
                <a:ext cx="453" cy="340"/>
              </a:xfrm>
              <a:custGeom>
                <a:avLst/>
                <a:gdLst>
                  <a:gd name="T0" fmla="*/ 56 w 453"/>
                  <a:gd name="T1" fmla="*/ 0 h 340"/>
                  <a:gd name="T2" fmla="*/ 56 w 453"/>
                  <a:gd name="T3" fmla="*/ 56 h 340"/>
                  <a:gd name="T4" fmla="*/ 113 w 453"/>
                  <a:gd name="T5" fmla="*/ 56 h 340"/>
                  <a:gd name="T6" fmla="*/ 113 w 453"/>
                  <a:gd name="T7" fmla="*/ 113 h 340"/>
                  <a:gd name="T8" fmla="*/ 56 w 453"/>
                  <a:gd name="T9" fmla="*/ 113 h 340"/>
                  <a:gd name="T10" fmla="*/ 56 w 453"/>
                  <a:gd name="T11" fmla="*/ 170 h 340"/>
                  <a:gd name="T12" fmla="*/ 0 w 453"/>
                  <a:gd name="T13" fmla="*/ 170 h 340"/>
                  <a:gd name="T14" fmla="*/ 0 w 453"/>
                  <a:gd name="T15" fmla="*/ 226 h 340"/>
                  <a:gd name="T16" fmla="*/ 56 w 453"/>
                  <a:gd name="T17" fmla="*/ 226 h 340"/>
                  <a:gd name="T18" fmla="*/ 56 w 453"/>
                  <a:gd name="T19" fmla="*/ 283 h 340"/>
                  <a:gd name="T20" fmla="*/ 113 w 453"/>
                  <a:gd name="T21" fmla="*/ 283 h 340"/>
                  <a:gd name="T22" fmla="*/ 113 w 453"/>
                  <a:gd name="T23" fmla="*/ 340 h 340"/>
                  <a:gd name="T24" fmla="*/ 283 w 453"/>
                  <a:gd name="T25" fmla="*/ 340 h 340"/>
                  <a:gd name="T26" fmla="*/ 283 w 453"/>
                  <a:gd name="T27" fmla="*/ 283 h 340"/>
                  <a:gd name="T28" fmla="*/ 396 w 453"/>
                  <a:gd name="T29" fmla="*/ 283 h 340"/>
                  <a:gd name="T30" fmla="*/ 396 w 453"/>
                  <a:gd name="T31" fmla="*/ 226 h 340"/>
                  <a:gd name="T32" fmla="*/ 453 w 453"/>
                  <a:gd name="T33" fmla="*/ 226 h 340"/>
                  <a:gd name="T34" fmla="*/ 453 w 453"/>
                  <a:gd name="T35" fmla="*/ 113 h 340"/>
                  <a:gd name="T36" fmla="*/ 396 w 453"/>
                  <a:gd name="T37" fmla="*/ 113 h 340"/>
                  <a:gd name="T38" fmla="*/ 396 w 453"/>
                  <a:gd name="T39" fmla="*/ 0 h 340"/>
                  <a:gd name="T40" fmla="*/ 56 w 453"/>
                  <a:gd name="T4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340">
                    <a:moveTo>
                      <a:pt x="56" y="0"/>
                    </a:moveTo>
                    <a:lnTo>
                      <a:pt x="56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26"/>
                    </a:lnTo>
                    <a:lnTo>
                      <a:pt x="56" y="226"/>
                    </a:lnTo>
                    <a:lnTo>
                      <a:pt x="56" y="283"/>
                    </a:lnTo>
                    <a:lnTo>
                      <a:pt x="113" y="283"/>
                    </a:lnTo>
                    <a:lnTo>
                      <a:pt x="113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396" y="283"/>
                    </a:lnTo>
                    <a:lnTo>
                      <a:pt x="396" y="226"/>
                    </a:lnTo>
                    <a:lnTo>
                      <a:pt x="453" y="226"/>
                    </a:lnTo>
                    <a:lnTo>
                      <a:pt x="453" y="113"/>
                    </a:lnTo>
                    <a:lnTo>
                      <a:pt x="396" y="113"/>
                    </a:lnTo>
                    <a:lnTo>
                      <a:pt x="396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5" name="Freeform 321"/>
              <p:cNvSpPr>
                <a:spLocks/>
              </p:cNvSpPr>
              <p:nvPr/>
            </p:nvSpPr>
            <p:spPr bwMode="auto">
              <a:xfrm>
                <a:off x="3137" y="3181"/>
                <a:ext cx="511" cy="397"/>
              </a:xfrm>
              <a:custGeom>
                <a:avLst/>
                <a:gdLst>
                  <a:gd name="T0" fmla="*/ 454 w 511"/>
                  <a:gd name="T1" fmla="*/ 114 h 397"/>
                  <a:gd name="T2" fmla="*/ 284 w 511"/>
                  <a:gd name="T3" fmla="*/ 114 h 397"/>
                  <a:gd name="T4" fmla="*/ 284 w 511"/>
                  <a:gd name="T5" fmla="*/ 57 h 397"/>
                  <a:gd name="T6" fmla="*/ 227 w 511"/>
                  <a:gd name="T7" fmla="*/ 57 h 397"/>
                  <a:gd name="T8" fmla="*/ 227 w 511"/>
                  <a:gd name="T9" fmla="*/ 0 h 397"/>
                  <a:gd name="T10" fmla="*/ 57 w 511"/>
                  <a:gd name="T11" fmla="*/ 0 h 397"/>
                  <a:gd name="T12" fmla="*/ 57 w 511"/>
                  <a:gd name="T13" fmla="*/ 57 h 397"/>
                  <a:gd name="T14" fmla="*/ 0 w 511"/>
                  <a:gd name="T15" fmla="*/ 57 h 397"/>
                  <a:gd name="T16" fmla="*/ 0 w 511"/>
                  <a:gd name="T17" fmla="*/ 114 h 397"/>
                  <a:gd name="T18" fmla="*/ 57 w 511"/>
                  <a:gd name="T19" fmla="*/ 114 h 397"/>
                  <a:gd name="T20" fmla="*/ 57 w 511"/>
                  <a:gd name="T21" fmla="*/ 171 h 397"/>
                  <a:gd name="T22" fmla="*/ 0 w 511"/>
                  <a:gd name="T23" fmla="*/ 171 h 397"/>
                  <a:gd name="T24" fmla="*/ 0 w 511"/>
                  <a:gd name="T25" fmla="*/ 341 h 397"/>
                  <a:gd name="T26" fmla="*/ 57 w 511"/>
                  <a:gd name="T27" fmla="*/ 341 h 397"/>
                  <a:gd name="T28" fmla="*/ 57 w 511"/>
                  <a:gd name="T29" fmla="*/ 397 h 397"/>
                  <a:gd name="T30" fmla="*/ 114 w 511"/>
                  <a:gd name="T31" fmla="*/ 397 h 397"/>
                  <a:gd name="T32" fmla="*/ 114 w 511"/>
                  <a:gd name="T33" fmla="*/ 341 h 397"/>
                  <a:gd name="T34" fmla="*/ 227 w 511"/>
                  <a:gd name="T35" fmla="*/ 341 h 397"/>
                  <a:gd name="T36" fmla="*/ 227 w 511"/>
                  <a:gd name="T37" fmla="*/ 284 h 397"/>
                  <a:gd name="T38" fmla="*/ 284 w 511"/>
                  <a:gd name="T39" fmla="*/ 284 h 397"/>
                  <a:gd name="T40" fmla="*/ 341 w 511"/>
                  <a:gd name="T41" fmla="*/ 284 h 397"/>
                  <a:gd name="T42" fmla="*/ 341 w 511"/>
                  <a:gd name="T43" fmla="*/ 227 h 397"/>
                  <a:gd name="T44" fmla="*/ 511 w 511"/>
                  <a:gd name="T45" fmla="*/ 227 h 397"/>
                  <a:gd name="T46" fmla="*/ 511 w 511"/>
                  <a:gd name="T47" fmla="*/ 171 h 397"/>
                  <a:gd name="T48" fmla="*/ 454 w 511"/>
                  <a:gd name="T49" fmla="*/ 171 h 397"/>
                  <a:gd name="T50" fmla="*/ 454 w 511"/>
                  <a:gd name="T51" fmla="*/ 11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11" h="397">
                    <a:moveTo>
                      <a:pt x="454" y="114"/>
                    </a:moveTo>
                    <a:lnTo>
                      <a:pt x="284" y="114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1"/>
                    </a:lnTo>
                    <a:lnTo>
                      <a:pt x="0" y="171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341"/>
                    </a:lnTo>
                    <a:lnTo>
                      <a:pt x="227" y="341"/>
                    </a:lnTo>
                    <a:lnTo>
                      <a:pt x="227" y="284"/>
                    </a:lnTo>
                    <a:lnTo>
                      <a:pt x="284" y="284"/>
                    </a:lnTo>
                    <a:lnTo>
                      <a:pt x="341" y="284"/>
                    </a:lnTo>
                    <a:lnTo>
                      <a:pt x="341" y="227"/>
                    </a:lnTo>
                    <a:lnTo>
                      <a:pt x="511" y="227"/>
                    </a:lnTo>
                    <a:lnTo>
                      <a:pt x="511" y="171"/>
                    </a:lnTo>
                    <a:lnTo>
                      <a:pt x="454" y="171"/>
                    </a:lnTo>
                    <a:lnTo>
                      <a:pt x="454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7" name="Freeform 323"/>
              <p:cNvSpPr>
                <a:spLocks/>
              </p:cNvSpPr>
              <p:nvPr/>
            </p:nvSpPr>
            <p:spPr bwMode="auto">
              <a:xfrm>
                <a:off x="2854" y="3408"/>
                <a:ext cx="680" cy="511"/>
              </a:xfrm>
              <a:custGeom>
                <a:avLst/>
                <a:gdLst>
                  <a:gd name="T0" fmla="*/ 283 w 680"/>
                  <a:gd name="T1" fmla="*/ 0 h 511"/>
                  <a:gd name="T2" fmla="*/ 227 w 680"/>
                  <a:gd name="T3" fmla="*/ 0 h 511"/>
                  <a:gd name="T4" fmla="*/ 170 w 680"/>
                  <a:gd name="T5" fmla="*/ 0 h 511"/>
                  <a:gd name="T6" fmla="*/ 170 w 680"/>
                  <a:gd name="T7" fmla="*/ 57 h 511"/>
                  <a:gd name="T8" fmla="*/ 113 w 680"/>
                  <a:gd name="T9" fmla="*/ 57 h 511"/>
                  <a:gd name="T10" fmla="*/ 113 w 680"/>
                  <a:gd name="T11" fmla="*/ 114 h 511"/>
                  <a:gd name="T12" fmla="*/ 0 w 680"/>
                  <a:gd name="T13" fmla="*/ 114 h 511"/>
                  <a:gd name="T14" fmla="*/ 0 w 680"/>
                  <a:gd name="T15" fmla="*/ 284 h 511"/>
                  <a:gd name="T16" fmla="*/ 227 w 680"/>
                  <a:gd name="T17" fmla="*/ 284 h 511"/>
                  <a:gd name="T18" fmla="*/ 227 w 680"/>
                  <a:gd name="T19" fmla="*/ 340 h 511"/>
                  <a:gd name="T20" fmla="*/ 283 w 680"/>
                  <a:gd name="T21" fmla="*/ 340 h 511"/>
                  <a:gd name="T22" fmla="*/ 283 w 680"/>
                  <a:gd name="T23" fmla="*/ 397 h 511"/>
                  <a:gd name="T24" fmla="*/ 454 w 680"/>
                  <a:gd name="T25" fmla="*/ 397 h 511"/>
                  <a:gd name="T26" fmla="*/ 454 w 680"/>
                  <a:gd name="T27" fmla="*/ 454 h 511"/>
                  <a:gd name="T28" fmla="*/ 510 w 680"/>
                  <a:gd name="T29" fmla="*/ 454 h 511"/>
                  <a:gd name="T30" fmla="*/ 510 w 680"/>
                  <a:gd name="T31" fmla="*/ 511 h 511"/>
                  <a:gd name="T32" fmla="*/ 680 w 680"/>
                  <a:gd name="T33" fmla="*/ 511 h 511"/>
                  <a:gd name="T34" fmla="*/ 680 w 680"/>
                  <a:gd name="T35" fmla="*/ 340 h 511"/>
                  <a:gd name="T36" fmla="*/ 624 w 680"/>
                  <a:gd name="T37" fmla="*/ 340 h 511"/>
                  <a:gd name="T38" fmla="*/ 624 w 680"/>
                  <a:gd name="T39" fmla="*/ 170 h 511"/>
                  <a:gd name="T40" fmla="*/ 340 w 680"/>
                  <a:gd name="T41" fmla="*/ 170 h 511"/>
                  <a:gd name="T42" fmla="*/ 340 w 680"/>
                  <a:gd name="T43" fmla="*/ 114 h 511"/>
                  <a:gd name="T44" fmla="*/ 283 w 680"/>
                  <a:gd name="T45" fmla="*/ 114 h 511"/>
                  <a:gd name="T46" fmla="*/ 283 w 680"/>
                  <a:gd name="T47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80" h="511">
                    <a:moveTo>
                      <a:pt x="283" y="0"/>
                    </a:moveTo>
                    <a:lnTo>
                      <a:pt x="227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454" y="397"/>
                    </a:lnTo>
                    <a:lnTo>
                      <a:pt x="454" y="454"/>
                    </a:lnTo>
                    <a:lnTo>
                      <a:pt x="510" y="454"/>
                    </a:lnTo>
                    <a:lnTo>
                      <a:pt x="510" y="511"/>
                    </a:lnTo>
                    <a:lnTo>
                      <a:pt x="680" y="511"/>
                    </a:lnTo>
                    <a:lnTo>
                      <a:pt x="680" y="340"/>
                    </a:lnTo>
                    <a:lnTo>
                      <a:pt x="624" y="340"/>
                    </a:lnTo>
                    <a:lnTo>
                      <a:pt x="624" y="170"/>
                    </a:lnTo>
                    <a:lnTo>
                      <a:pt x="340" y="170"/>
                    </a:lnTo>
                    <a:lnTo>
                      <a:pt x="340" y="114"/>
                    </a:lnTo>
                    <a:lnTo>
                      <a:pt x="283" y="114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8" name="Freeform 324"/>
              <p:cNvSpPr>
                <a:spLocks/>
              </p:cNvSpPr>
              <p:nvPr/>
            </p:nvSpPr>
            <p:spPr bwMode="auto">
              <a:xfrm>
                <a:off x="2740" y="2955"/>
                <a:ext cx="511" cy="567"/>
              </a:xfrm>
              <a:custGeom>
                <a:avLst/>
                <a:gdLst>
                  <a:gd name="T0" fmla="*/ 511 w 511"/>
                  <a:gd name="T1" fmla="*/ 226 h 567"/>
                  <a:gd name="T2" fmla="*/ 511 w 511"/>
                  <a:gd name="T3" fmla="*/ 170 h 567"/>
                  <a:gd name="T4" fmla="*/ 454 w 511"/>
                  <a:gd name="T5" fmla="*/ 170 h 567"/>
                  <a:gd name="T6" fmla="*/ 454 w 511"/>
                  <a:gd name="T7" fmla="*/ 113 h 567"/>
                  <a:gd name="T8" fmla="*/ 397 w 511"/>
                  <a:gd name="T9" fmla="*/ 113 h 567"/>
                  <a:gd name="T10" fmla="*/ 397 w 511"/>
                  <a:gd name="T11" fmla="*/ 170 h 567"/>
                  <a:gd name="T12" fmla="*/ 284 w 511"/>
                  <a:gd name="T13" fmla="*/ 170 h 567"/>
                  <a:gd name="T14" fmla="*/ 284 w 511"/>
                  <a:gd name="T15" fmla="*/ 113 h 567"/>
                  <a:gd name="T16" fmla="*/ 341 w 511"/>
                  <a:gd name="T17" fmla="*/ 113 h 567"/>
                  <a:gd name="T18" fmla="*/ 341 w 511"/>
                  <a:gd name="T19" fmla="*/ 0 h 567"/>
                  <a:gd name="T20" fmla="*/ 171 w 511"/>
                  <a:gd name="T21" fmla="*/ 0 h 567"/>
                  <a:gd name="T22" fmla="*/ 171 w 511"/>
                  <a:gd name="T23" fmla="*/ 56 h 567"/>
                  <a:gd name="T24" fmla="*/ 0 w 511"/>
                  <a:gd name="T25" fmla="*/ 56 h 567"/>
                  <a:gd name="T26" fmla="*/ 0 w 511"/>
                  <a:gd name="T27" fmla="*/ 113 h 567"/>
                  <a:gd name="T28" fmla="*/ 57 w 511"/>
                  <a:gd name="T29" fmla="*/ 113 h 567"/>
                  <a:gd name="T30" fmla="*/ 57 w 511"/>
                  <a:gd name="T31" fmla="*/ 226 h 567"/>
                  <a:gd name="T32" fmla="*/ 114 w 511"/>
                  <a:gd name="T33" fmla="*/ 226 h 567"/>
                  <a:gd name="T34" fmla="*/ 114 w 511"/>
                  <a:gd name="T35" fmla="*/ 340 h 567"/>
                  <a:gd name="T36" fmla="*/ 57 w 511"/>
                  <a:gd name="T37" fmla="*/ 340 h 567"/>
                  <a:gd name="T38" fmla="*/ 57 w 511"/>
                  <a:gd name="T39" fmla="*/ 397 h 567"/>
                  <a:gd name="T40" fmla="*/ 0 w 511"/>
                  <a:gd name="T41" fmla="*/ 397 h 567"/>
                  <a:gd name="T42" fmla="*/ 0 w 511"/>
                  <a:gd name="T43" fmla="*/ 453 h 567"/>
                  <a:gd name="T44" fmla="*/ 57 w 511"/>
                  <a:gd name="T45" fmla="*/ 453 h 567"/>
                  <a:gd name="T46" fmla="*/ 57 w 511"/>
                  <a:gd name="T47" fmla="*/ 510 h 567"/>
                  <a:gd name="T48" fmla="*/ 114 w 511"/>
                  <a:gd name="T49" fmla="*/ 510 h 567"/>
                  <a:gd name="T50" fmla="*/ 114 w 511"/>
                  <a:gd name="T51" fmla="*/ 567 h 567"/>
                  <a:gd name="T52" fmla="*/ 227 w 511"/>
                  <a:gd name="T53" fmla="*/ 567 h 567"/>
                  <a:gd name="T54" fmla="*/ 227 w 511"/>
                  <a:gd name="T55" fmla="*/ 510 h 567"/>
                  <a:gd name="T56" fmla="*/ 284 w 511"/>
                  <a:gd name="T57" fmla="*/ 510 h 567"/>
                  <a:gd name="T58" fmla="*/ 284 w 511"/>
                  <a:gd name="T59" fmla="*/ 453 h 567"/>
                  <a:gd name="T60" fmla="*/ 397 w 511"/>
                  <a:gd name="T61" fmla="*/ 453 h 567"/>
                  <a:gd name="T62" fmla="*/ 397 w 511"/>
                  <a:gd name="T63" fmla="*/ 397 h 567"/>
                  <a:gd name="T64" fmla="*/ 454 w 511"/>
                  <a:gd name="T65" fmla="*/ 397 h 567"/>
                  <a:gd name="T66" fmla="*/ 454 w 511"/>
                  <a:gd name="T67" fmla="*/ 340 h 567"/>
                  <a:gd name="T68" fmla="*/ 397 w 511"/>
                  <a:gd name="T69" fmla="*/ 340 h 567"/>
                  <a:gd name="T70" fmla="*/ 397 w 511"/>
                  <a:gd name="T71" fmla="*/ 283 h 567"/>
                  <a:gd name="T72" fmla="*/ 454 w 511"/>
                  <a:gd name="T73" fmla="*/ 283 h 567"/>
                  <a:gd name="T74" fmla="*/ 454 w 511"/>
                  <a:gd name="T75" fmla="*/ 226 h 567"/>
                  <a:gd name="T76" fmla="*/ 511 w 511"/>
                  <a:gd name="T77" fmla="*/ 22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11" h="567">
                    <a:moveTo>
                      <a:pt x="511" y="226"/>
                    </a:moveTo>
                    <a:lnTo>
                      <a:pt x="511" y="170"/>
                    </a:lnTo>
                    <a:lnTo>
                      <a:pt x="454" y="170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341" y="113"/>
                    </a:lnTo>
                    <a:lnTo>
                      <a:pt x="341" y="0"/>
                    </a:lnTo>
                    <a:lnTo>
                      <a:pt x="171" y="0"/>
                    </a:lnTo>
                    <a:lnTo>
                      <a:pt x="171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226"/>
                    </a:lnTo>
                    <a:lnTo>
                      <a:pt x="114" y="226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284" y="510"/>
                    </a:lnTo>
                    <a:lnTo>
                      <a:pt x="284" y="453"/>
                    </a:lnTo>
                    <a:lnTo>
                      <a:pt x="397" y="453"/>
                    </a:lnTo>
                    <a:lnTo>
                      <a:pt x="397" y="397"/>
                    </a:lnTo>
                    <a:lnTo>
                      <a:pt x="454" y="397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226"/>
                    </a:lnTo>
                    <a:lnTo>
                      <a:pt x="511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9" name="Freeform 325"/>
              <p:cNvSpPr>
                <a:spLocks/>
              </p:cNvSpPr>
              <p:nvPr/>
            </p:nvSpPr>
            <p:spPr bwMode="auto">
              <a:xfrm>
                <a:off x="2967" y="2331"/>
                <a:ext cx="454" cy="850"/>
              </a:xfrm>
              <a:custGeom>
                <a:avLst/>
                <a:gdLst>
                  <a:gd name="T0" fmla="*/ 397 w 454"/>
                  <a:gd name="T1" fmla="*/ 0 h 850"/>
                  <a:gd name="T2" fmla="*/ 397 w 454"/>
                  <a:gd name="T3" fmla="*/ 340 h 850"/>
                  <a:gd name="T4" fmla="*/ 341 w 454"/>
                  <a:gd name="T5" fmla="*/ 340 h 850"/>
                  <a:gd name="T6" fmla="*/ 341 w 454"/>
                  <a:gd name="T7" fmla="*/ 454 h 850"/>
                  <a:gd name="T8" fmla="*/ 397 w 454"/>
                  <a:gd name="T9" fmla="*/ 454 h 850"/>
                  <a:gd name="T10" fmla="*/ 397 w 454"/>
                  <a:gd name="T11" fmla="*/ 680 h 850"/>
                  <a:gd name="T12" fmla="*/ 454 w 454"/>
                  <a:gd name="T13" fmla="*/ 680 h 850"/>
                  <a:gd name="T14" fmla="*/ 454 w 454"/>
                  <a:gd name="T15" fmla="*/ 737 h 850"/>
                  <a:gd name="T16" fmla="*/ 397 w 454"/>
                  <a:gd name="T17" fmla="*/ 737 h 850"/>
                  <a:gd name="T18" fmla="*/ 397 w 454"/>
                  <a:gd name="T19" fmla="*/ 794 h 850"/>
                  <a:gd name="T20" fmla="*/ 341 w 454"/>
                  <a:gd name="T21" fmla="*/ 794 h 850"/>
                  <a:gd name="T22" fmla="*/ 341 w 454"/>
                  <a:gd name="T23" fmla="*/ 850 h 850"/>
                  <a:gd name="T24" fmla="*/ 284 w 454"/>
                  <a:gd name="T25" fmla="*/ 850 h 850"/>
                  <a:gd name="T26" fmla="*/ 284 w 454"/>
                  <a:gd name="T27" fmla="*/ 794 h 850"/>
                  <a:gd name="T28" fmla="*/ 227 w 454"/>
                  <a:gd name="T29" fmla="*/ 794 h 850"/>
                  <a:gd name="T30" fmla="*/ 227 w 454"/>
                  <a:gd name="T31" fmla="*/ 737 h 850"/>
                  <a:gd name="T32" fmla="*/ 170 w 454"/>
                  <a:gd name="T33" fmla="*/ 737 h 850"/>
                  <a:gd name="T34" fmla="*/ 170 w 454"/>
                  <a:gd name="T35" fmla="*/ 794 h 850"/>
                  <a:gd name="T36" fmla="*/ 57 w 454"/>
                  <a:gd name="T37" fmla="*/ 794 h 850"/>
                  <a:gd name="T38" fmla="*/ 57 w 454"/>
                  <a:gd name="T39" fmla="*/ 737 h 850"/>
                  <a:gd name="T40" fmla="*/ 114 w 454"/>
                  <a:gd name="T41" fmla="*/ 737 h 850"/>
                  <a:gd name="T42" fmla="*/ 114 w 454"/>
                  <a:gd name="T43" fmla="*/ 624 h 850"/>
                  <a:gd name="T44" fmla="*/ 0 w 454"/>
                  <a:gd name="T45" fmla="*/ 624 h 850"/>
                  <a:gd name="T46" fmla="*/ 0 w 454"/>
                  <a:gd name="T47" fmla="*/ 510 h 850"/>
                  <a:gd name="T48" fmla="*/ 57 w 454"/>
                  <a:gd name="T49" fmla="*/ 510 h 850"/>
                  <a:gd name="T50" fmla="*/ 57 w 454"/>
                  <a:gd name="T51" fmla="*/ 340 h 850"/>
                  <a:gd name="T52" fmla="*/ 0 w 454"/>
                  <a:gd name="T53" fmla="*/ 340 h 850"/>
                  <a:gd name="T54" fmla="*/ 0 w 454"/>
                  <a:gd name="T55" fmla="*/ 283 h 850"/>
                  <a:gd name="T56" fmla="*/ 57 w 454"/>
                  <a:gd name="T57" fmla="*/ 283 h 850"/>
                  <a:gd name="T58" fmla="*/ 57 w 454"/>
                  <a:gd name="T59" fmla="*/ 227 h 850"/>
                  <a:gd name="T60" fmla="*/ 114 w 454"/>
                  <a:gd name="T61" fmla="*/ 227 h 850"/>
                  <a:gd name="T62" fmla="*/ 114 w 454"/>
                  <a:gd name="T63" fmla="*/ 113 h 850"/>
                  <a:gd name="T64" fmla="*/ 284 w 454"/>
                  <a:gd name="T65" fmla="*/ 113 h 850"/>
                  <a:gd name="T66" fmla="*/ 284 w 454"/>
                  <a:gd name="T67" fmla="*/ 0 h 850"/>
                  <a:gd name="T68" fmla="*/ 397 w 454"/>
                  <a:gd name="T69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4" h="850">
                    <a:moveTo>
                      <a:pt x="397" y="0"/>
                    </a:moveTo>
                    <a:lnTo>
                      <a:pt x="397" y="340"/>
                    </a:lnTo>
                    <a:lnTo>
                      <a:pt x="341" y="340"/>
                    </a:lnTo>
                    <a:lnTo>
                      <a:pt x="341" y="454"/>
                    </a:lnTo>
                    <a:lnTo>
                      <a:pt x="397" y="454"/>
                    </a:lnTo>
                    <a:lnTo>
                      <a:pt x="397" y="680"/>
                    </a:lnTo>
                    <a:lnTo>
                      <a:pt x="454" y="680"/>
                    </a:lnTo>
                    <a:lnTo>
                      <a:pt x="454" y="737"/>
                    </a:lnTo>
                    <a:lnTo>
                      <a:pt x="397" y="737"/>
                    </a:lnTo>
                    <a:lnTo>
                      <a:pt x="397" y="794"/>
                    </a:lnTo>
                    <a:lnTo>
                      <a:pt x="341" y="794"/>
                    </a:lnTo>
                    <a:lnTo>
                      <a:pt x="341" y="850"/>
                    </a:lnTo>
                    <a:lnTo>
                      <a:pt x="284" y="850"/>
                    </a:lnTo>
                    <a:lnTo>
                      <a:pt x="284" y="794"/>
                    </a:lnTo>
                    <a:lnTo>
                      <a:pt x="227" y="794"/>
                    </a:lnTo>
                    <a:lnTo>
                      <a:pt x="227" y="737"/>
                    </a:lnTo>
                    <a:lnTo>
                      <a:pt x="170" y="737"/>
                    </a:lnTo>
                    <a:lnTo>
                      <a:pt x="170" y="794"/>
                    </a:lnTo>
                    <a:lnTo>
                      <a:pt x="57" y="794"/>
                    </a:lnTo>
                    <a:lnTo>
                      <a:pt x="57" y="737"/>
                    </a:lnTo>
                    <a:lnTo>
                      <a:pt x="114" y="737"/>
                    </a:lnTo>
                    <a:lnTo>
                      <a:pt x="114" y="624"/>
                    </a:lnTo>
                    <a:lnTo>
                      <a:pt x="0" y="624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113"/>
                    </a:lnTo>
                    <a:lnTo>
                      <a:pt x="284" y="113"/>
                    </a:lnTo>
                    <a:lnTo>
                      <a:pt x="284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9" name="グループ化 58"/>
            <p:cNvGrpSpPr/>
            <p:nvPr/>
          </p:nvGrpSpPr>
          <p:grpSpPr>
            <a:xfrm>
              <a:off x="4477385" y="4331073"/>
              <a:ext cx="1381602" cy="1622439"/>
              <a:chOff x="4477385" y="4331073"/>
              <a:chExt cx="1381602" cy="1622439"/>
            </a:xfrm>
          </p:grpSpPr>
          <p:sp>
            <p:nvSpPr>
              <p:cNvPr id="60" name="正方形/長方形 59"/>
              <p:cNvSpPr/>
              <p:nvPr/>
            </p:nvSpPr>
            <p:spPr>
              <a:xfrm>
                <a:off x="4988243" y="516911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4477385" y="4996677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4800600" y="433107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5366544" y="4828139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4863307" y="567651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</p:grpSp>
        <p:grpSp>
          <p:nvGrpSpPr>
            <p:cNvPr id="65" name="グループ化 64"/>
            <p:cNvGrpSpPr/>
            <p:nvPr/>
          </p:nvGrpSpPr>
          <p:grpSpPr>
            <a:xfrm>
              <a:off x="429858" y="2172592"/>
              <a:ext cx="8556980" cy="8268803"/>
              <a:chOff x="429858" y="2172592"/>
              <a:chExt cx="8556980" cy="8268803"/>
            </a:xfrm>
          </p:grpSpPr>
          <p:sp>
            <p:nvSpPr>
              <p:cNvPr id="66" name="正方形/長方形 65"/>
              <p:cNvSpPr/>
              <p:nvPr/>
            </p:nvSpPr>
            <p:spPr>
              <a:xfrm>
                <a:off x="2726798" y="755025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上天草市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7356333" y="37473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阿蘇市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6002988" y="65883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美里町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429858" y="760881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苓北町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6949715" y="927143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湯前町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7081158" y="986313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多良木町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5927726" y="9998076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錦町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2846337" y="944403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津奈木町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4645465" y="68581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氷川町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5742834" y="51383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益城町</a:t>
                </a: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5595441" y="60428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甲佐町</a:t>
                </a: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7121745" y="57526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山都町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3637976" y="91009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芦北町</a:t>
                </a: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5846981" y="350595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菊池市</a:t>
                </a: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4401563" y="63636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宇城市</a:t>
                </a: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813595" y="829028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天草市</a:t>
                </a: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3549349" y="30084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南関町</a:t>
                </a: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2917600" y="401447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長洲町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4234657" y="32561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和水町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4342032" y="42070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玉東町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4050153" y="59325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宇土市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5269921" y="42163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合志市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4222176" y="528395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熊本市</a:t>
                </a: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3191888" y="349805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荒尾市</a:t>
                </a: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7320971" y="28545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南小国町</a:t>
                </a: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5257503" y="54643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嘉島町</a:t>
                </a: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6904257" y="85424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水上村</a:t>
                </a: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5073650" y="891238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山江村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5881688" y="560842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御船町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6107113" y="9634894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あさぎり町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5712044" y="80297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五木村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5826344" y="89636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相良村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4441526" y="92599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球磨村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7050088" y="47133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南阿蘇村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8244327" y="46560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高森町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4972051" y="28973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山鹿市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3751702" y="40027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玉名市</a:t>
                </a: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5002652" y="101336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人吉市</a:t>
                </a: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5257503" y="72564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八代市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6276976" y="48514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西原村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8244327" y="337175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産山村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7241754" y="21725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小国町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5624806" y="45203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菊陽町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3067489" y="100727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水俣市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6218677" y="42499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大津町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0650" y="1900238"/>
            <a:ext cx="9180513" cy="8821737"/>
            <a:chOff x="120650" y="1900238"/>
            <a:chExt cx="9180513" cy="8821737"/>
          </a:xfrm>
        </p:grpSpPr>
        <p:grpSp>
          <p:nvGrpSpPr>
            <p:cNvPr id="17606" name="Group 198"/>
            <p:cNvGrpSpPr>
              <a:grpSpLocks/>
            </p:cNvGrpSpPr>
            <p:nvPr/>
          </p:nvGrpSpPr>
          <p:grpSpPr bwMode="auto">
            <a:xfrm>
              <a:off x="4260850" y="3700463"/>
              <a:ext cx="1800225" cy="2520950"/>
              <a:chOff x="2684" y="2331"/>
              <a:chExt cx="1134" cy="1588"/>
            </a:xfrm>
          </p:grpSpPr>
          <p:sp>
            <p:nvSpPr>
              <p:cNvPr id="17542" name="Freeform 134"/>
              <p:cNvSpPr>
                <a:spLocks/>
              </p:cNvSpPr>
              <p:nvPr/>
            </p:nvSpPr>
            <p:spPr bwMode="auto">
              <a:xfrm>
                <a:off x="2911" y="2331"/>
                <a:ext cx="567" cy="907"/>
              </a:xfrm>
              <a:custGeom>
                <a:avLst/>
                <a:gdLst>
                  <a:gd name="T0" fmla="*/ 453 w 567"/>
                  <a:gd name="T1" fmla="*/ 0 h 907"/>
                  <a:gd name="T2" fmla="*/ 453 w 567"/>
                  <a:gd name="T3" fmla="*/ 680 h 907"/>
                  <a:gd name="T4" fmla="*/ 567 w 567"/>
                  <a:gd name="T5" fmla="*/ 680 h 907"/>
                  <a:gd name="T6" fmla="*/ 567 w 567"/>
                  <a:gd name="T7" fmla="*/ 794 h 907"/>
                  <a:gd name="T8" fmla="*/ 453 w 567"/>
                  <a:gd name="T9" fmla="*/ 794 h 907"/>
                  <a:gd name="T10" fmla="*/ 453 w 567"/>
                  <a:gd name="T11" fmla="*/ 907 h 907"/>
                  <a:gd name="T12" fmla="*/ 340 w 567"/>
                  <a:gd name="T13" fmla="*/ 907 h 907"/>
                  <a:gd name="T14" fmla="*/ 340 w 567"/>
                  <a:gd name="T15" fmla="*/ 794 h 907"/>
                  <a:gd name="T16" fmla="*/ 113 w 567"/>
                  <a:gd name="T17" fmla="*/ 794 h 907"/>
                  <a:gd name="T18" fmla="*/ 113 w 567"/>
                  <a:gd name="T19" fmla="*/ 680 h 907"/>
                  <a:gd name="T20" fmla="*/ 0 w 567"/>
                  <a:gd name="T21" fmla="*/ 680 h 907"/>
                  <a:gd name="T22" fmla="*/ 0 w 567"/>
                  <a:gd name="T23" fmla="*/ 567 h 907"/>
                  <a:gd name="T24" fmla="*/ 113 w 567"/>
                  <a:gd name="T25" fmla="*/ 567 h 907"/>
                  <a:gd name="T26" fmla="*/ 113 w 567"/>
                  <a:gd name="T27" fmla="*/ 227 h 907"/>
                  <a:gd name="T28" fmla="*/ 226 w 567"/>
                  <a:gd name="T29" fmla="*/ 227 h 907"/>
                  <a:gd name="T30" fmla="*/ 226 w 567"/>
                  <a:gd name="T31" fmla="*/ 113 h 907"/>
                  <a:gd name="T32" fmla="*/ 340 w 567"/>
                  <a:gd name="T33" fmla="*/ 113 h 907"/>
                  <a:gd name="T34" fmla="*/ 340 w 567"/>
                  <a:gd name="T35" fmla="*/ 0 h 907"/>
                  <a:gd name="T36" fmla="*/ 453 w 567"/>
                  <a:gd name="T3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907">
                    <a:moveTo>
                      <a:pt x="453" y="0"/>
                    </a:moveTo>
                    <a:lnTo>
                      <a:pt x="453" y="680"/>
                    </a:lnTo>
                    <a:lnTo>
                      <a:pt x="567" y="680"/>
                    </a:lnTo>
                    <a:lnTo>
                      <a:pt x="567" y="794"/>
                    </a:lnTo>
                    <a:lnTo>
                      <a:pt x="453" y="794"/>
                    </a:lnTo>
                    <a:lnTo>
                      <a:pt x="453" y="907"/>
                    </a:lnTo>
                    <a:lnTo>
                      <a:pt x="340" y="907"/>
                    </a:lnTo>
                    <a:lnTo>
                      <a:pt x="340" y="794"/>
                    </a:lnTo>
                    <a:lnTo>
                      <a:pt x="113" y="794"/>
                    </a:lnTo>
                    <a:lnTo>
                      <a:pt x="113" y="680"/>
                    </a:lnTo>
                    <a:lnTo>
                      <a:pt x="0" y="68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227"/>
                    </a:lnTo>
                    <a:lnTo>
                      <a:pt x="226" y="227"/>
                    </a:lnTo>
                    <a:lnTo>
                      <a:pt x="226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3" name="Freeform 135"/>
              <p:cNvSpPr>
                <a:spLocks/>
              </p:cNvSpPr>
              <p:nvPr/>
            </p:nvSpPr>
            <p:spPr bwMode="auto">
              <a:xfrm>
                <a:off x="3364" y="3011"/>
                <a:ext cx="454" cy="227"/>
              </a:xfrm>
              <a:custGeom>
                <a:avLst/>
                <a:gdLst>
                  <a:gd name="T0" fmla="*/ 114 w 454"/>
                  <a:gd name="T1" fmla="*/ 0 h 227"/>
                  <a:gd name="T2" fmla="*/ 340 w 454"/>
                  <a:gd name="T3" fmla="*/ 0 h 227"/>
                  <a:gd name="T4" fmla="*/ 454 w 454"/>
                  <a:gd name="T5" fmla="*/ 0 h 227"/>
                  <a:gd name="T6" fmla="*/ 454 w 454"/>
                  <a:gd name="T7" fmla="*/ 114 h 227"/>
                  <a:gd name="T8" fmla="*/ 340 w 454"/>
                  <a:gd name="T9" fmla="*/ 114 h 227"/>
                  <a:gd name="T10" fmla="*/ 340 w 454"/>
                  <a:gd name="T11" fmla="*/ 227 h 227"/>
                  <a:gd name="T12" fmla="*/ 0 w 454"/>
                  <a:gd name="T13" fmla="*/ 227 h 227"/>
                  <a:gd name="T14" fmla="*/ 0 w 454"/>
                  <a:gd name="T15" fmla="*/ 114 h 227"/>
                  <a:gd name="T16" fmla="*/ 114 w 454"/>
                  <a:gd name="T17" fmla="*/ 114 h 227"/>
                  <a:gd name="T18" fmla="*/ 114 w 454"/>
                  <a:gd name="T1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4" h="227">
                    <a:moveTo>
                      <a:pt x="114" y="0"/>
                    </a:moveTo>
                    <a:lnTo>
                      <a:pt x="340" y="0"/>
                    </a:lnTo>
                    <a:lnTo>
                      <a:pt x="454" y="0"/>
                    </a:lnTo>
                    <a:lnTo>
                      <a:pt x="454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4" name="Freeform 136"/>
              <p:cNvSpPr>
                <a:spLocks/>
              </p:cNvSpPr>
              <p:nvPr/>
            </p:nvSpPr>
            <p:spPr bwMode="auto">
              <a:xfrm>
                <a:off x="3137" y="3238"/>
                <a:ext cx="454" cy="340"/>
              </a:xfrm>
              <a:custGeom>
                <a:avLst/>
                <a:gdLst>
                  <a:gd name="T0" fmla="*/ 454 w 454"/>
                  <a:gd name="T1" fmla="*/ 0 h 340"/>
                  <a:gd name="T2" fmla="*/ 454 w 454"/>
                  <a:gd name="T3" fmla="*/ 114 h 340"/>
                  <a:gd name="T4" fmla="*/ 341 w 454"/>
                  <a:gd name="T5" fmla="*/ 114 h 340"/>
                  <a:gd name="T6" fmla="*/ 341 w 454"/>
                  <a:gd name="T7" fmla="*/ 227 h 340"/>
                  <a:gd name="T8" fmla="*/ 114 w 454"/>
                  <a:gd name="T9" fmla="*/ 227 h 340"/>
                  <a:gd name="T10" fmla="*/ 114 w 454"/>
                  <a:gd name="T11" fmla="*/ 340 h 340"/>
                  <a:gd name="T12" fmla="*/ 0 w 454"/>
                  <a:gd name="T13" fmla="*/ 340 h 340"/>
                  <a:gd name="T14" fmla="*/ 0 w 454"/>
                  <a:gd name="T15" fmla="*/ 0 h 340"/>
                  <a:gd name="T16" fmla="*/ 454 w 454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340">
                    <a:moveTo>
                      <a:pt x="454" y="0"/>
                    </a:moveTo>
                    <a:lnTo>
                      <a:pt x="454" y="114"/>
                    </a:lnTo>
                    <a:lnTo>
                      <a:pt x="341" y="114"/>
                    </a:lnTo>
                    <a:lnTo>
                      <a:pt x="341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5" name="Freeform 137"/>
              <p:cNvSpPr>
                <a:spLocks/>
              </p:cNvSpPr>
              <p:nvPr/>
            </p:nvSpPr>
            <p:spPr bwMode="auto">
              <a:xfrm>
                <a:off x="2684" y="3011"/>
                <a:ext cx="567" cy="567"/>
              </a:xfrm>
              <a:custGeom>
                <a:avLst/>
                <a:gdLst>
                  <a:gd name="T0" fmla="*/ 340 w 567"/>
                  <a:gd name="T1" fmla="*/ 0 h 567"/>
                  <a:gd name="T2" fmla="*/ 0 w 567"/>
                  <a:gd name="T3" fmla="*/ 0 h 567"/>
                  <a:gd name="T4" fmla="*/ 0 w 567"/>
                  <a:gd name="T5" fmla="*/ 114 h 567"/>
                  <a:gd name="T6" fmla="*/ 113 w 567"/>
                  <a:gd name="T7" fmla="*/ 114 h 567"/>
                  <a:gd name="T8" fmla="*/ 113 w 567"/>
                  <a:gd name="T9" fmla="*/ 341 h 567"/>
                  <a:gd name="T10" fmla="*/ 0 w 567"/>
                  <a:gd name="T11" fmla="*/ 341 h 567"/>
                  <a:gd name="T12" fmla="*/ 0 w 567"/>
                  <a:gd name="T13" fmla="*/ 454 h 567"/>
                  <a:gd name="T14" fmla="*/ 113 w 567"/>
                  <a:gd name="T15" fmla="*/ 454 h 567"/>
                  <a:gd name="T16" fmla="*/ 113 w 567"/>
                  <a:gd name="T17" fmla="*/ 567 h 567"/>
                  <a:gd name="T18" fmla="*/ 227 w 567"/>
                  <a:gd name="T19" fmla="*/ 567 h 567"/>
                  <a:gd name="T20" fmla="*/ 227 w 567"/>
                  <a:gd name="T21" fmla="*/ 454 h 567"/>
                  <a:gd name="T22" fmla="*/ 453 w 567"/>
                  <a:gd name="T23" fmla="*/ 454 h 567"/>
                  <a:gd name="T24" fmla="*/ 453 w 567"/>
                  <a:gd name="T25" fmla="*/ 227 h 567"/>
                  <a:gd name="T26" fmla="*/ 567 w 567"/>
                  <a:gd name="T27" fmla="*/ 227 h 567"/>
                  <a:gd name="T28" fmla="*/ 567 w 567"/>
                  <a:gd name="T29" fmla="*/ 114 h 567"/>
                  <a:gd name="T30" fmla="*/ 340 w 567"/>
                  <a:gd name="T31" fmla="*/ 114 h 567"/>
                  <a:gd name="T32" fmla="*/ 340 w 567"/>
                  <a:gd name="T3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7" h="567">
                    <a:moveTo>
                      <a:pt x="34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341"/>
                    </a:lnTo>
                    <a:lnTo>
                      <a:pt x="0" y="341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453" y="454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340" y="114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6" name="Freeform 138"/>
              <p:cNvSpPr>
                <a:spLocks/>
              </p:cNvSpPr>
              <p:nvPr/>
            </p:nvSpPr>
            <p:spPr bwMode="auto">
              <a:xfrm>
                <a:off x="2797" y="3465"/>
                <a:ext cx="794" cy="454"/>
              </a:xfrm>
              <a:custGeom>
                <a:avLst/>
                <a:gdLst>
                  <a:gd name="T0" fmla="*/ 794 w 794"/>
                  <a:gd name="T1" fmla="*/ 454 h 454"/>
                  <a:gd name="T2" fmla="*/ 454 w 794"/>
                  <a:gd name="T3" fmla="*/ 454 h 454"/>
                  <a:gd name="T4" fmla="*/ 454 w 794"/>
                  <a:gd name="T5" fmla="*/ 340 h 454"/>
                  <a:gd name="T6" fmla="*/ 340 w 794"/>
                  <a:gd name="T7" fmla="*/ 340 h 454"/>
                  <a:gd name="T8" fmla="*/ 340 w 794"/>
                  <a:gd name="T9" fmla="*/ 227 h 454"/>
                  <a:gd name="T10" fmla="*/ 0 w 794"/>
                  <a:gd name="T11" fmla="*/ 227 h 454"/>
                  <a:gd name="T12" fmla="*/ 0 w 794"/>
                  <a:gd name="T13" fmla="*/ 113 h 454"/>
                  <a:gd name="T14" fmla="*/ 114 w 794"/>
                  <a:gd name="T15" fmla="*/ 113 h 454"/>
                  <a:gd name="T16" fmla="*/ 114 w 794"/>
                  <a:gd name="T17" fmla="*/ 0 h 454"/>
                  <a:gd name="T18" fmla="*/ 340 w 794"/>
                  <a:gd name="T19" fmla="*/ 0 h 454"/>
                  <a:gd name="T20" fmla="*/ 340 w 794"/>
                  <a:gd name="T21" fmla="*/ 113 h 454"/>
                  <a:gd name="T22" fmla="*/ 681 w 794"/>
                  <a:gd name="T23" fmla="*/ 113 h 454"/>
                  <a:gd name="T24" fmla="*/ 681 w 794"/>
                  <a:gd name="T25" fmla="*/ 340 h 454"/>
                  <a:gd name="T26" fmla="*/ 794 w 794"/>
                  <a:gd name="T27" fmla="*/ 340 h 454"/>
                  <a:gd name="T28" fmla="*/ 794 w 794"/>
                  <a:gd name="T2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4" h="454">
                    <a:moveTo>
                      <a:pt x="794" y="454"/>
                    </a:moveTo>
                    <a:lnTo>
                      <a:pt x="454" y="454"/>
                    </a:lnTo>
                    <a:lnTo>
                      <a:pt x="454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681" y="113"/>
                    </a:lnTo>
                    <a:lnTo>
                      <a:pt x="681" y="340"/>
                    </a:lnTo>
                    <a:lnTo>
                      <a:pt x="794" y="340"/>
                    </a:lnTo>
                    <a:lnTo>
                      <a:pt x="794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7607" name="Group 199"/>
            <p:cNvGrpSpPr>
              <a:grpSpLocks/>
            </p:cNvGrpSpPr>
            <p:nvPr/>
          </p:nvGrpSpPr>
          <p:grpSpPr bwMode="auto">
            <a:xfrm>
              <a:off x="120650" y="1900238"/>
              <a:ext cx="9180513" cy="8821737"/>
              <a:chOff x="76" y="1197"/>
              <a:chExt cx="5783" cy="5557"/>
            </a:xfrm>
          </p:grpSpPr>
          <p:sp>
            <p:nvSpPr>
              <p:cNvPr id="17547" name="Freeform 139"/>
              <p:cNvSpPr>
                <a:spLocks/>
              </p:cNvSpPr>
              <p:nvPr/>
            </p:nvSpPr>
            <p:spPr bwMode="auto">
              <a:xfrm>
                <a:off x="3250" y="3352"/>
                <a:ext cx="453" cy="227"/>
              </a:xfrm>
              <a:custGeom>
                <a:avLst/>
                <a:gdLst>
                  <a:gd name="T0" fmla="*/ 340 w 453"/>
                  <a:gd name="T1" fmla="*/ 0 h 226"/>
                  <a:gd name="T2" fmla="*/ 340 w 453"/>
                  <a:gd name="T3" fmla="*/ 113 h 226"/>
                  <a:gd name="T4" fmla="*/ 453 w 453"/>
                  <a:gd name="T5" fmla="*/ 113 h 226"/>
                  <a:gd name="T6" fmla="*/ 453 w 453"/>
                  <a:gd name="T7" fmla="*/ 226 h 226"/>
                  <a:gd name="T8" fmla="*/ 0 w 453"/>
                  <a:gd name="T9" fmla="*/ 226 h 226"/>
                  <a:gd name="T10" fmla="*/ 0 w 453"/>
                  <a:gd name="T11" fmla="*/ 113 h 226"/>
                  <a:gd name="T12" fmla="*/ 227 w 453"/>
                  <a:gd name="T13" fmla="*/ 113 h 226"/>
                  <a:gd name="T14" fmla="*/ 227 w 453"/>
                  <a:gd name="T15" fmla="*/ 0 h 226"/>
                  <a:gd name="T16" fmla="*/ 340 w 453"/>
                  <a:gd name="T17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226">
                    <a:moveTo>
                      <a:pt x="340" y="0"/>
                    </a:move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226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8" name="Freeform 140"/>
              <p:cNvSpPr>
                <a:spLocks/>
              </p:cNvSpPr>
              <p:nvPr/>
            </p:nvSpPr>
            <p:spPr bwMode="auto">
              <a:xfrm>
                <a:off x="1890" y="3919"/>
                <a:ext cx="1701" cy="680"/>
              </a:xfrm>
              <a:custGeom>
                <a:avLst/>
                <a:gdLst>
                  <a:gd name="T0" fmla="*/ 1701 w 1701"/>
                  <a:gd name="T1" fmla="*/ 0 h 680"/>
                  <a:gd name="T2" fmla="*/ 907 w 1701"/>
                  <a:gd name="T3" fmla="*/ 0 h 680"/>
                  <a:gd name="T4" fmla="*/ 907 w 1701"/>
                  <a:gd name="T5" fmla="*/ 113 h 680"/>
                  <a:gd name="T6" fmla="*/ 340 w 1701"/>
                  <a:gd name="T7" fmla="*/ 113 h 680"/>
                  <a:gd name="T8" fmla="*/ 340 w 1701"/>
                  <a:gd name="T9" fmla="*/ 226 h 680"/>
                  <a:gd name="T10" fmla="*/ 113 w 1701"/>
                  <a:gd name="T11" fmla="*/ 226 h 680"/>
                  <a:gd name="T12" fmla="*/ 113 w 1701"/>
                  <a:gd name="T13" fmla="*/ 340 h 680"/>
                  <a:gd name="T14" fmla="*/ 0 w 1701"/>
                  <a:gd name="T15" fmla="*/ 340 h 680"/>
                  <a:gd name="T16" fmla="*/ 0 w 1701"/>
                  <a:gd name="T17" fmla="*/ 453 h 680"/>
                  <a:gd name="T18" fmla="*/ 113 w 1701"/>
                  <a:gd name="T19" fmla="*/ 453 h 680"/>
                  <a:gd name="T20" fmla="*/ 113 w 1701"/>
                  <a:gd name="T21" fmla="*/ 680 h 680"/>
                  <a:gd name="T22" fmla="*/ 227 w 1701"/>
                  <a:gd name="T23" fmla="*/ 680 h 680"/>
                  <a:gd name="T24" fmla="*/ 227 w 1701"/>
                  <a:gd name="T25" fmla="*/ 567 h 680"/>
                  <a:gd name="T26" fmla="*/ 340 w 1701"/>
                  <a:gd name="T27" fmla="*/ 567 h 680"/>
                  <a:gd name="T28" fmla="*/ 340 w 1701"/>
                  <a:gd name="T29" fmla="*/ 340 h 680"/>
                  <a:gd name="T30" fmla="*/ 454 w 1701"/>
                  <a:gd name="T31" fmla="*/ 340 h 680"/>
                  <a:gd name="T32" fmla="*/ 454 w 1701"/>
                  <a:gd name="T33" fmla="*/ 226 h 680"/>
                  <a:gd name="T34" fmla="*/ 1021 w 1701"/>
                  <a:gd name="T35" fmla="*/ 226 h 680"/>
                  <a:gd name="T36" fmla="*/ 1021 w 1701"/>
                  <a:gd name="T37" fmla="*/ 113 h 680"/>
                  <a:gd name="T38" fmla="*/ 1134 w 1701"/>
                  <a:gd name="T39" fmla="*/ 113 h 680"/>
                  <a:gd name="T40" fmla="*/ 1134 w 1701"/>
                  <a:gd name="T41" fmla="*/ 226 h 680"/>
                  <a:gd name="T42" fmla="*/ 1247 w 1701"/>
                  <a:gd name="T43" fmla="*/ 226 h 680"/>
                  <a:gd name="T44" fmla="*/ 1247 w 1701"/>
                  <a:gd name="T45" fmla="*/ 340 h 680"/>
                  <a:gd name="T46" fmla="*/ 1361 w 1701"/>
                  <a:gd name="T47" fmla="*/ 340 h 680"/>
                  <a:gd name="T48" fmla="*/ 1361 w 1701"/>
                  <a:gd name="T49" fmla="*/ 453 h 680"/>
                  <a:gd name="T50" fmla="*/ 1474 w 1701"/>
                  <a:gd name="T51" fmla="*/ 453 h 680"/>
                  <a:gd name="T52" fmla="*/ 1474 w 1701"/>
                  <a:gd name="T53" fmla="*/ 567 h 680"/>
                  <a:gd name="T54" fmla="*/ 1588 w 1701"/>
                  <a:gd name="T55" fmla="*/ 567 h 680"/>
                  <a:gd name="T56" fmla="*/ 1588 w 1701"/>
                  <a:gd name="T57" fmla="*/ 453 h 680"/>
                  <a:gd name="T58" fmla="*/ 1701 w 1701"/>
                  <a:gd name="T59" fmla="*/ 453 h 680"/>
                  <a:gd name="T60" fmla="*/ 1701 w 1701"/>
                  <a:gd name="T61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701" h="680">
                    <a:moveTo>
                      <a:pt x="1701" y="0"/>
                    </a:moveTo>
                    <a:lnTo>
                      <a:pt x="907" y="0"/>
                    </a:lnTo>
                    <a:lnTo>
                      <a:pt x="907" y="113"/>
                    </a:lnTo>
                    <a:lnTo>
                      <a:pt x="340" y="113"/>
                    </a:lnTo>
                    <a:lnTo>
                      <a:pt x="340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226"/>
                    </a:lnTo>
                    <a:lnTo>
                      <a:pt x="1021" y="226"/>
                    </a:lnTo>
                    <a:lnTo>
                      <a:pt x="1021" y="113"/>
                    </a:lnTo>
                    <a:lnTo>
                      <a:pt x="1134" y="113"/>
                    </a:lnTo>
                    <a:lnTo>
                      <a:pt x="1134" y="226"/>
                    </a:lnTo>
                    <a:lnTo>
                      <a:pt x="1247" y="226"/>
                    </a:lnTo>
                    <a:lnTo>
                      <a:pt x="1247" y="340"/>
                    </a:lnTo>
                    <a:lnTo>
                      <a:pt x="1361" y="340"/>
                    </a:lnTo>
                    <a:lnTo>
                      <a:pt x="1361" y="453"/>
                    </a:lnTo>
                    <a:lnTo>
                      <a:pt x="1474" y="453"/>
                    </a:lnTo>
                    <a:lnTo>
                      <a:pt x="1474" y="567"/>
                    </a:lnTo>
                    <a:lnTo>
                      <a:pt x="1588" y="567"/>
                    </a:lnTo>
                    <a:lnTo>
                      <a:pt x="1588" y="453"/>
                    </a:lnTo>
                    <a:lnTo>
                      <a:pt x="1701" y="453"/>
                    </a:lnTo>
                    <a:lnTo>
                      <a:pt x="170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9" name="Freeform 141"/>
              <p:cNvSpPr>
                <a:spLocks/>
              </p:cNvSpPr>
              <p:nvPr/>
            </p:nvSpPr>
            <p:spPr bwMode="auto">
              <a:xfrm>
                <a:off x="2344" y="3692"/>
                <a:ext cx="907" cy="340"/>
              </a:xfrm>
              <a:custGeom>
                <a:avLst/>
                <a:gdLst>
                  <a:gd name="T0" fmla="*/ 793 w 907"/>
                  <a:gd name="T1" fmla="*/ 0 h 340"/>
                  <a:gd name="T2" fmla="*/ 340 w 907"/>
                  <a:gd name="T3" fmla="*/ 0 h 340"/>
                  <a:gd name="T4" fmla="*/ 340 w 907"/>
                  <a:gd name="T5" fmla="*/ 113 h 340"/>
                  <a:gd name="T6" fmla="*/ 226 w 907"/>
                  <a:gd name="T7" fmla="*/ 113 h 340"/>
                  <a:gd name="T8" fmla="*/ 226 w 907"/>
                  <a:gd name="T9" fmla="*/ 227 h 340"/>
                  <a:gd name="T10" fmla="*/ 0 w 907"/>
                  <a:gd name="T11" fmla="*/ 227 h 340"/>
                  <a:gd name="T12" fmla="*/ 0 w 907"/>
                  <a:gd name="T13" fmla="*/ 340 h 340"/>
                  <a:gd name="T14" fmla="*/ 453 w 907"/>
                  <a:gd name="T15" fmla="*/ 340 h 340"/>
                  <a:gd name="T16" fmla="*/ 453 w 907"/>
                  <a:gd name="T17" fmla="*/ 227 h 340"/>
                  <a:gd name="T18" fmla="*/ 907 w 907"/>
                  <a:gd name="T19" fmla="*/ 227 h 340"/>
                  <a:gd name="T20" fmla="*/ 907 w 907"/>
                  <a:gd name="T21" fmla="*/ 113 h 340"/>
                  <a:gd name="T22" fmla="*/ 793 w 907"/>
                  <a:gd name="T23" fmla="*/ 113 h 340"/>
                  <a:gd name="T24" fmla="*/ 793 w 907"/>
                  <a:gd name="T2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7" h="340">
                    <a:moveTo>
                      <a:pt x="793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226" y="113"/>
                    </a:lnTo>
                    <a:lnTo>
                      <a:pt x="226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907" y="227"/>
                    </a:lnTo>
                    <a:lnTo>
                      <a:pt x="907" y="113"/>
                    </a:lnTo>
                    <a:lnTo>
                      <a:pt x="793" y="113"/>
                    </a:lnTo>
                    <a:lnTo>
                      <a:pt x="79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0" name="Freeform 142"/>
              <p:cNvSpPr>
                <a:spLocks/>
              </p:cNvSpPr>
              <p:nvPr/>
            </p:nvSpPr>
            <p:spPr bwMode="auto">
              <a:xfrm>
                <a:off x="3478" y="3692"/>
                <a:ext cx="453" cy="453"/>
              </a:xfrm>
              <a:custGeom>
                <a:avLst/>
                <a:gdLst>
                  <a:gd name="T0" fmla="*/ 0 w 453"/>
                  <a:gd name="T1" fmla="*/ 0 h 453"/>
                  <a:gd name="T2" fmla="*/ 226 w 453"/>
                  <a:gd name="T3" fmla="*/ 0 h 453"/>
                  <a:gd name="T4" fmla="*/ 226 w 453"/>
                  <a:gd name="T5" fmla="*/ 113 h 453"/>
                  <a:gd name="T6" fmla="*/ 453 w 453"/>
                  <a:gd name="T7" fmla="*/ 113 h 453"/>
                  <a:gd name="T8" fmla="*/ 453 w 453"/>
                  <a:gd name="T9" fmla="*/ 340 h 453"/>
                  <a:gd name="T10" fmla="*/ 340 w 453"/>
                  <a:gd name="T11" fmla="*/ 340 h 453"/>
                  <a:gd name="T12" fmla="*/ 340 w 453"/>
                  <a:gd name="T13" fmla="*/ 453 h 453"/>
                  <a:gd name="T14" fmla="*/ 226 w 453"/>
                  <a:gd name="T15" fmla="*/ 453 h 453"/>
                  <a:gd name="T16" fmla="*/ 226 w 453"/>
                  <a:gd name="T17" fmla="*/ 340 h 453"/>
                  <a:gd name="T18" fmla="*/ 226 w 453"/>
                  <a:gd name="T19" fmla="*/ 227 h 453"/>
                  <a:gd name="T20" fmla="*/ 113 w 453"/>
                  <a:gd name="T21" fmla="*/ 227 h 453"/>
                  <a:gd name="T22" fmla="*/ 113 w 453"/>
                  <a:gd name="T23" fmla="*/ 113 h 453"/>
                  <a:gd name="T24" fmla="*/ 0 w 453"/>
                  <a:gd name="T25" fmla="*/ 113 h 453"/>
                  <a:gd name="T26" fmla="*/ 0 w 453"/>
                  <a:gd name="T2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3" h="453">
                    <a:moveTo>
                      <a:pt x="0" y="0"/>
                    </a:moveTo>
                    <a:lnTo>
                      <a:pt x="226" y="0"/>
                    </a:lnTo>
                    <a:lnTo>
                      <a:pt x="226" y="113"/>
                    </a:lnTo>
                    <a:lnTo>
                      <a:pt x="453" y="113"/>
                    </a:lnTo>
                    <a:lnTo>
                      <a:pt x="453" y="340"/>
                    </a:lnTo>
                    <a:lnTo>
                      <a:pt x="340" y="340"/>
                    </a:lnTo>
                    <a:lnTo>
                      <a:pt x="340" y="453"/>
                    </a:lnTo>
                    <a:lnTo>
                      <a:pt x="226" y="453"/>
                    </a:lnTo>
                    <a:lnTo>
                      <a:pt x="226" y="340"/>
                    </a:lnTo>
                    <a:lnTo>
                      <a:pt x="226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1" name="Freeform 143"/>
              <p:cNvSpPr>
                <a:spLocks/>
              </p:cNvSpPr>
              <p:nvPr/>
            </p:nvSpPr>
            <p:spPr bwMode="auto">
              <a:xfrm>
                <a:off x="2911" y="4145"/>
                <a:ext cx="453" cy="454"/>
              </a:xfrm>
              <a:custGeom>
                <a:avLst/>
                <a:gdLst>
                  <a:gd name="T0" fmla="*/ 453 w 453"/>
                  <a:gd name="T1" fmla="*/ 341 h 454"/>
                  <a:gd name="T2" fmla="*/ 340 w 453"/>
                  <a:gd name="T3" fmla="*/ 341 h 454"/>
                  <a:gd name="T4" fmla="*/ 340 w 453"/>
                  <a:gd name="T5" fmla="*/ 454 h 454"/>
                  <a:gd name="T6" fmla="*/ 226 w 453"/>
                  <a:gd name="T7" fmla="*/ 454 h 454"/>
                  <a:gd name="T8" fmla="*/ 226 w 453"/>
                  <a:gd name="T9" fmla="*/ 227 h 454"/>
                  <a:gd name="T10" fmla="*/ 113 w 453"/>
                  <a:gd name="T11" fmla="*/ 227 h 454"/>
                  <a:gd name="T12" fmla="*/ 113 w 453"/>
                  <a:gd name="T13" fmla="*/ 114 h 454"/>
                  <a:gd name="T14" fmla="*/ 0 w 453"/>
                  <a:gd name="T15" fmla="*/ 114 h 454"/>
                  <a:gd name="T16" fmla="*/ 0 w 453"/>
                  <a:gd name="T17" fmla="*/ 0 h 454"/>
                  <a:gd name="T18" fmla="*/ 226 w 453"/>
                  <a:gd name="T19" fmla="*/ 0 h 454"/>
                  <a:gd name="T20" fmla="*/ 226 w 453"/>
                  <a:gd name="T21" fmla="*/ 114 h 454"/>
                  <a:gd name="T22" fmla="*/ 340 w 453"/>
                  <a:gd name="T23" fmla="*/ 114 h 454"/>
                  <a:gd name="T24" fmla="*/ 340 w 453"/>
                  <a:gd name="T25" fmla="*/ 227 h 454"/>
                  <a:gd name="T26" fmla="*/ 453 w 453"/>
                  <a:gd name="T27" fmla="*/ 227 h 454"/>
                  <a:gd name="T28" fmla="*/ 453 w 453"/>
                  <a:gd name="T29" fmla="*/ 341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3" h="454">
                    <a:moveTo>
                      <a:pt x="453" y="341"/>
                    </a:moveTo>
                    <a:lnTo>
                      <a:pt x="340" y="341"/>
                    </a:lnTo>
                    <a:lnTo>
                      <a:pt x="340" y="454"/>
                    </a:lnTo>
                    <a:lnTo>
                      <a:pt x="226" y="454"/>
                    </a:lnTo>
                    <a:lnTo>
                      <a:pt x="226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0"/>
                    </a:lnTo>
                    <a:lnTo>
                      <a:pt x="226" y="0"/>
                    </a:lnTo>
                    <a:lnTo>
                      <a:pt x="226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453" y="227"/>
                    </a:lnTo>
                    <a:lnTo>
                      <a:pt x="453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2" name="Rectangle 144"/>
              <p:cNvSpPr>
                <a:spLocks noChangeArrowheads="1"/>
              </p:cNvSpPr>
              <p:nvPr/>
            </p:nvSpPr>
            <p:spPr bwMode="auto">
              <a:xfrm>
                <a:off x="2230" y="4372"/>
                <a:ext cx="114" cy="22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3" name="Rectangle 145"/>
              <p:cNvSpPr>
                <a:spLocks noChangeArrowheads="1"/>
              </p:cNvSpPr>
              <p:nvPr/>
            </p:nvSpPr>
            <p:spPr bwMode="auto">
              <a:xfrm>
                <a:off x="2344" y="4259"/>
                <a:ext cx="113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4" name="Rectangle 146"/>
              <p:cNvSpPr>
                <a:spLocks noChangeArrowheads="1"/>
              </p:cNvSpPr>
              <p:nvPr/>
            </p:nvSpPr>
            <p:spPr bwMode="auto">
              <a:xfrm>
                <a:off x="2003" y="5279"/>
                <a:ext cx="114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6" name="Freeform 148"/>
              <p:cNvSpPr>
                <a:spLocks/>
              </p:cNvSpPr>
              <p:nvPr/>
            </p:nvSpPr>
            <p:spPr bwMode="auto">
              <a:xfrm>
                <a:off x="1777" y="6073"/>
                <a:ext cx="1020" cy="681"/>
              </a:xfrm>
              <a:custGeom>
                <a:avLst/>
                <a:gdLst>
                  <a:gd name="T0" fmla="*/ 226 w 1020"/>
                  <a:gd name="T1" fmla="*/ 681 h 681"/>
                  <a:gd name="T2" fmla="*/ 453 w 1020"/>
                  <a:gd name="T3" fmla="*/ 681 h 681"/>
                  <a:gd name="T4" fmla="*/ 453 w 1020"/>
                  <a:gd name="T5" fmla="*/ 567 h 681"/>
                  <a:gd name="T6" fmla="*/ 567 w 1020"/>
                  <a:gd name="T7" fmla="*/ 567 h 681"/>
                  <a:gd name="T8" fmla="*/ 793 w 1020"/>
                  <a:gd name="T9" fmla="*/ 567 h 681"/>
                  <a:gd name="T10" fmla="*/ 793 w 1020"/>
                  <a:gd name="T11" fmla="*/ 454 h 681"/>
                  <a:gd name="T12" fmla="*/ 1020 w 1020"/>
                  <a:gd name="T13" fmla="*/ 454 h 681"/>
                  <a:gd name="T14" fmla="*/ 1020 w 1020"/>
                  <a:gd name="T15" fmla="*/ 227 h 681"/>
                  <a:gd name="T16" fmla="*/ 567 w 1020"/>
                  <a:gd name="T17" fmla="*/ 227 h 681"/>
                  <a:gd name="T18" fmla="*/ 567 w 1020"/>
                  <a:gd name="T19" fmla="*/ 114 h 681"/>
                  <a:gd name="T20" fmla="*/ 340 w 1020"/>
                  <a:gd name="T21" fmla="*/ 114 h 681"/>
                  <a:gd name="T22" fmla="*/ 340 w 1020"/>
                  <a:gd name="T23" fmla="*/ 0 h 681"/>
                  <a:gd name="T24" fmla="*/ 113 w 1020"/>
                  <a:gd name="T25" fmla="*/ 0 h 681"/>
                  <a:gd name="T26" fmla="*/ 113 w 1020"/>
                  <a:gd name="T27" fmla="*/ 114 h 681"/>
                  <a:gd name="T28" fmla="*/ 0 w 1020"/>
                  <a:gd name="T29" fmla="*/ 114 h 681"/>
                  <a:gd name="T30" fmla="*/ 0 w 1020"/>
                  <a:gd name="T31" fmla="*/ 340 h 681"/>
                  <a:gd name="T32" fmla="*/ 113 w 1020"/>
                  <a:gd name="T33" fmla="*/ 340 h 681"/>
                  <a:gd name="T34" fmla="*/ 113 w 1020"/>
                  <a:gd name="T35" fmla="*/ 567 h 681"/>
                  <a:gd name="T36" fmla="*/ 226 w 1020"/>
                  <a:gd name="T37" fmla="*/ 567 h 681"/>
                  <a:gd name="T38" fmla="*/ 226 w 1020"/>
                  <a:gd name="T39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20" h="681">
                    <a:moveTo>
                      <a:pt x="226" y="681"/>
                    </a:moveTo>
                    <a:lnTo>
                      <a:pt x="453" y="681"/>
                    </a:lnTo>
                    <a:lnTo>
                      <a:pt x="453" y="567"/>
                    </a:lnTo>
                    <a:lnTo>
                      <a:pt x="567" y="567"/>
                    </a:lnTo>
                    <a:lnTo>
                      <a:pt x="793" y="567"/>
                    </a:lnTo>
                    <a:lnTo>
                      <a:pt x="793" y="454"/>
                    </a:lnTo>
                    <a:lnTo>
                      <a:pt x="1020" y="454"/>
                    </a:lnTo>
                    <a:lnTo>
                      <a:pt x="1020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226" y="567"/>
                    </a:lnTo>
                    <a:lnTo>
                      <a:pt x="226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7" name="Freeform 149"/>
              <p:cNvSpPr>
                <a:spLocks/>
              </p:cNvSpPr>
              <p:nvPr/>
            </p:nvSpPr>
            <p:spPr bwMode="auto">
              <a:xfrm>
                <a:off x="2003" y="5846"/>
                <a:ext cx="341" cy="341"/>
              </a:xfrm>
              <a:custGeom>
                <a:avLst/>
                <a:gdLst>
                  <a:gd name="T0" fmla="*/ 341 w 341"/>
                  <a:gd name="T1" fmla="*/ 341 h 341"/>
                  <a:gd name="T2" fmla="*/ 341 w 341"/>
                  <a:gd name="T3" fmla="*/ 114 h 341"/>
                  <a:gd name="T4" fmla="*/ 227 w 341"/>
                  <a:gd name="T5" fmla="*/ 114 h 341"/>
                  <a:gd name="T6" fmla="*/ 227 w 341"/>
                  <a:gd name="T7" fmla="*/ 0 h 341"/>
                  <a:gd name="T8" fmla="*/ 114 w 341"/>
                  <a:gd name="T9" fmla="*/ 0 h 341"/>
                  <a:gd name="T10" fmla="*/ 114 w 341"/>
                  <a:gd name="T11" fmla="*/ 114 h 341"/>
                  <a:gd name="T12" fmla="*/ 0 w 341"/>
                  <a:gd name="T13" fmla="*/ 114 h 341"/>
                  <a:gd name="T14" fmla="*/ 0 w 341"/>
                  <a:gd name="T15" fmla="*/ 227 h 341"/>
                  <a:gd name="T16" fmla="*/ 114 w 341"/>
                  <a:gd name="T17" fmla="*/ 227 h 341"/>
                  <a:gd name="T18" fmla="*/ 114 w 341"/>
                  <a:gd name="T19" fmla="*/ 341 h 341"/>
                  <a:gd name="T20" fmla="*/ 341 w 341"/>
                  <a:gd name="T21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1" h="341">
                    <a:moveTo>
                      <a:pt x="341" y="341"/>
                    </a:moveTo>
                    <a:lnTo>
                      <a:pt x="341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341"/>
                    </a:lnTo>
                    <a:lnTo>
                      <a:pt x="341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8" name="Freeform 150"/>
              <p:cNvSpPr>
                <a:spLocks/>
              </p:cNvSpPr>
              <p:nvPr/>
            </p:nvSpPr>
            <p:spPr bwMode="auto">
              <a:xfrm>
                <a:off x="2230" y="5279"/>
                <a:ext cx="794" cy="1021"/>
              </a:xfrm>
              <a:custGeom>
                <a:avLst/>
                <a:gdLst>
                  <a:gd name="T0" fmla="*/ 454 w 794"/>
                  <a:gd name="T1" fmla="*/ 1021 h 1021"/>
                  <a:gd name="T2" fmla="*/ 454 w 794"/>
                  <a:gd name="T3" fmla="*/ 794 h 1021"/>
                  <a:gd name="T4" fmla="*/ 567 w 794"/>
                  <a:gd name="T5" fmla="*/ 794 h 1021"/>
                  <a:gd name="T6" fmla="*/ 567 w 794"/>
                  <a:gd name="T7" fmla="*/ 681 h 1021"/>
                  <a:gd name="T8" fmla="*/ 567 w 794"/>
                  <a:gd name="T9" fmla="*/ 227 h 1021"/>
                  <a:gd name="T10" fmla="*/ 794 w 794"/>
                  <a:gd name="T11" fmla="*/ 227 h 1021"/>
                  <a:gd name="T12" fmla="*/ 794 w 794"/>
                  <a:gd name="T13" fmla="*/ 114 h 1021"/>
                  <a:gd name="T14" fmla="*/ 227 w 794"/>
                  <a:gd name="T15" fmla="*/ 114 h 1021"/>
                  <a:gd name="T16" fmla="*/ 227 w 794"/>
                  <a:gd name="T17" fmla="*/ 0 h 1021"/>
                  <a:gd name="T18" fmla="*/ 114 w 794"/>
                  <a:gd name="T19" fmla="*/ 0 h 1021"/>
                  <a:gd name="T20" fmla="*/ 114 w 794"/>
                  <a:gd name="T21" fmla="*/ 341 h 1021"/>
                  <a:gd name="T22" fmla="*/ 0 w 794"/>
                  <a:gd name="T23" fmla="*/ 341 h 1021"/>
                  <a:gd name="T24" fmla="*/ 0 w 794"/>
                  <a:gd name="T25" fmla="*/ 454 h 1021"/>
                  <a:gd name="T26" fmla="*/ 114 w 794"/>
                  <a:gd name="T27" fmla="*/ 454 h 1021"/>
                  <a:gd name="T28" fmla="*/ 114 w 794"/>
                  <a:gd name="T29" fmla="*/ 567 h 1021"/>
                  <a:gd name="T30" fmla="*/ 0 w 794"/>
                  <a:gd name="T31" fmla="*/ 567 h 1021"/>
                  <a:gd name="T32" fmla="*/ 0 w 794"/>
                  <a:gd name="T33" fmla="*/ 681 h 1021"/>
                  <a:gd name="T34" fmla="*/ 114 w 794"/>
                  <a:gd name="T35" fmla="*/ 681 h 1021"/>
                  <a:gd name="T36" fmla="*/ 114 w 794"/>
                  <a:gd name="T37" fmla="*/ 1021 h 1021"/>
                  <a:gd name="T38" fmla="*/ 454 w 794"/>
                  <a:gd name="T39" fmla="*/ 1021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94" h="1021">
                    <a:moveTo>
                      <a:pt x="454" y="1021"/>
                    </a:moveTo>
                    <a:lnTo>
                      <a:pt x="454" y="794"/>
                    </a:lnTo>
                    <a:lnTo>
                      <a:pt x="567" y="794"/>
                    </a:lnTo>
                    <a:lnTo>
                      <a:pt x="567" y="681"/>
                    </a:lnTo>
                    <a:lnTo>
                      <a:pt x="567" y="227"/>
                    </a:lnTo>
                    <a:lnTo>
                      <a:pt x="794" y="227"/>
                    </a:lnTo>
                    <a:lnTo>
                      <a:pt x="794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341"/>
                    </a:lnTo>
                    <a:lnTo>
                      <a:pt x="0" y="341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681"/>
                    </a:lnTo>
                    <a:lnTo>
                      <a:pt x="114" y="681"/>
                    </a:lnTo>
                    <a:lnTo>
                      <a:pt x="114" y="1021"/>
                    </a:lnTo>
                    <a:lnTo>
                      <a:pt x="454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9" name="Freeform 151"/>
              <p:cNvSpPr>
                <a:spLocks/>
              </p:cNvSpPr>
              <p:nvPr/>
            </p:nvSpPr>
            <p:spPr bwMode="auto">
              <a:xfrm>
                <a:off x="2684" y="5393"/>
                <a:ext cx="680" cy="1134"/>
              </a:xfrm>
              <a:custGeom>
                <a:avLst/>
                <a:gdLst>
                  <a:gd name="T0" fmla="*/ 113 w 680"/>
                  <a:gd name="T1" fmla="*/ 907 h 1134"/>
                  <a:gd name="T2" fmla="*/ 227 w 680"/>
                  <a:gd name="T3" fmla="*/ 907 h 1134"/>
                  <a:gd name="T4" fmla="*/ 227 w 680"/>
                  <a:gd name="T5" fmla="*/ 1134 h 1134"/>
                  <a:gd name="T6" fmla="*/ 340 w 680"/>
                  <a:gd name="T7" fmla="*/ 1134 h 1134"/>
                  <a:gd name="T8" fmla="*/ 340 w 680"/>
                  <a:gd name="T9" fmla="*/ 1020 h 1134"/>
                  <a:gd name="T10" fmla="*/ 453 w 680"/>
                  <a:gd name="T11" fmla="*/ 1020 h 1134"/>
                  <a:gd name="T12" fmla="*/ 453 w 680"/>
                  <a:gd name="T13" fmla="*/ 794 h 1134"/>
                  <a:gd name="T14" fmla="*/ 567 w 680"/>
                  <a:gd name="T15" fmla="*/ 794 h 1134"/>
                  <a:gd name="T16" fmla="*/ 567 w 680"/>
                  <a:gd name="T17" fmla="*/ 680 h 1134"/>
                  <a:gd name="T18" fmla="*/ 680 w 680"/>
                  <a:gd name="T19" fmla="*/ 680 h 1134"/>
                  <a:gd name="T20" fmla="*/ 680 w 680"/>
                  <a:gd name="T21" fmla="*/ 340 h 1134"/>
                  <a:gd name="T22" fmla="*/ 567 w 680"/>
                  <a:gd name="T23" fmla="*/ 340 h 1134"/>
                  <a:gd name="T24" fmla="*/ 567 w 680"/>
                  <a:gd name="T25" fmla="*/ 113 h 1134"/>
                  <a:gd name="T26" fmla="*/ 453 w 680"/>
                  <a:gd name="T27" fmla="*/ 113 h 1134"/>
                  <a:gd name="T28" fmla="*/ 453 w 680"/>
                  <a:gd name="T29" fmla="*/ 0 h 1134"/>
                  <a:gd name="T30" fmla="*/ 340 w 680"/>
                  <a:gd name="T31" fmla="*/ 0 h 1134"/>
                  <a:gd name="T32" fmla="*/ 340 w 680"/>
                  <a:gd name="T33" fmla="*/ 113 h 1134"/>
                  <a:gd name="T34" fmla="*/ 113 w 680"/>
                  <a:gd name="T35" fmla="*/ 113 h 1134"/>
                  <a:gd name="T36" fmla="*/ 113 w 680"/>
                  <a:gd name="T37" fmla="*/ 680 h 1134"/>
                  <a:gd name="T38" fmla="*/ 0 w 680"/>
                  <a:gd name="T39" fmla="*/ 680 h 1134"/>
                  <a:gd name="T40" fmla="*/ 0 w 680"/>
                  <a:gd name="T41" fmla="*/ 907 h 1134"/>
                  <a:gd name="T42" fmla="*/ 113 w 680"/>
                  <a:gd name="T43" fmla="*/ 90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80" h="1134">
                    <a:moveTo>
                      <a:pt x="113" y="907"/>
                    </a:moveTo>
                    <a:lnTo>
                      <a:pt x="227" y="907"/>
                    </a:lnTo>
                    <a:lnTo>
                      <a:pt x="227" y="1134"/>
                    </a:lnTo>
                    <a:lnTo>
                      <a:pt x="340" y="1134"/>
                    </a:lnTo>
                    <a:lnTo>
                      <a:pt x="340" y="1020"/>
                    </a:lnTo>
                    <a:lnTo>
                      <a:pt x="453" y="1020"/>
                    </a:lnTo>
                    <a:lnTo>
                      <a:pt x="453" y="794"/>
                    </a:lnTo>
                    <a:lnTo>
                      <a:pt x="567" y="794"/>
                    </a:lnTo>
                    <a:lnTo>
                      <a:pt x="567" y="680"/>
                    </a:lnTo>
                    <a:lnTo>
                      <a:pt x="680" y="680"/>
                    </a:lnTo>
                    <a:lnTo>
                      <a:pt x="680" y="340"/>
                    </a:lnTo>
                    <a:lnTo>
                      <a:pt x="567" y="340"/>
                    </a:lnTo>
                    <a:lnTo>
                      <a:pt x="567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113" y="113"/>
                    </a:lnTo>
                    <a:lnTo>
                      <a:pt x="113" y="680"/>
                    </a:lnTo>
                    <a:lnTo>
                      <a:pt x="0" y="680"/>
                    </a:lnTo>
                    <a:lnTo>
                      <a:pt x="0" y="907"/>
                    </a:lnTo>
                    <a:lnTo>
                      <a:pt x="113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0" name="Freeform 152"/>
              <p:cNvSpPr>
                <a:spLocks/>
              </p:cNvSpPr>
              <p:nvPr/>
            </p:nvSpPr>
            <p:spPr bwMode="auto">
              <a:xfrm>
                <a:off x="3024" y="5960"/>
                <a:ext cx="1021" cy="794"/>
              </a:xfrm>
              <a:custGeom>
                <a:avLst/>
                <a:gdLst>
                  <a:gd name="T0" fmla="*/ 340 w 1021"/>
                  <a:gd name="T1" fmla="*/ 0 h 794"/>
                  <a:gd name="T2" fmla="*/ 454 w 1021"/>
                  <a:gd name="T3" fmla="*/ 0 h 794"/>
                  <a:gd name="T4" fmla="*/ 454 w 1021"/>
                  <a:gd name="T5" fmla="*/ 113 h 794"/>
                  <a:gd name="T6" fmla="*/ 567 w 1021"/>
                  <a:gd name="T7" fmla="*/ 113 h 794"/>
                  <a:gd name="T8" fmla="*/ 567 w 1021"/>
                  <a:gd name="T9" fmla="*/ 340 h 794"/>
                  <a:gd name="T10" fmla="*/ 680 w 1021"/>
                  <a:gd name="T11" fmla="*/ 340 h 794"/>
                  <a:gd name="T12" fmla="*/ 680 w 1021"/>
                  <a:gd name="T13" fmla="*/ 567 h 794"/>
                  <a:gd name="T14" fmla="*/ 794 w 1021"/>
                  <a:gd name="T15" fmla="*/ 567 h 794"/>
                  <a:gd name="T16" fmla="*/ 794 w 1021"/>
                  <a:gd name="T17" fmla="*/ 680 h 794"/>
                  <a:gd name="T18" fmla="*/ 1021 w 1021"/>
                  <a:gd name="T19" fmla="*/ 680 h 794"/>
                  <a:gd name="T20" fmla="*/ 1021 w 1021"/>
                  <a:gd name="T21" fmla="*/ 794 h 794"/>
                  <a:gd name="T22" fmla="*/ 227 w 1021"/>
                  <a:gd name="T23" fmla="*/ 794 h 794"/>
                  <a:gd name="T24" fmla="*/ 227 w 1021"/>
                  <a:gd name="T25" fmla="*/ 680 h 794"/>
                  <a:gd name="T26" fmla="*/ 0 w 1021"/>
                  <a:gd name="T27" fmla="*/ 680 h 794"/>
                  <a:gd name="T28" fmla="*/ 0 w 1021"/>
                  <a:gd name="T29" fmla="*/ 453 h 794"/>
                  <a:gd name="T30" fmla="*/ 113 w 1021"/>
                  <a:gd name="T31" fmla="*/ 453 h 794"/>
                  <a:gd name="T32" fmla="*/ 113 w 1021"/>
                  <a:gd name="T33" fmla="*/ 227 h 794"/>
                  <a:gd name="T34" fmla="*/ 227 w 1021"/>
                  <a:gd name="T35" fmla="*/ 227 h 794"/>
                  <a:gd name="T36" fmla="*/ 227 w 1021"/>
                  <a:gd name="T37" fmla="*/ 113 h 794"/>
                  <a:gd name="T38" fmla="*/ 340 w 1021"/>
                  <a:gd name="T39" fmla="*/ 113 h 794"/>
                  <a:gd name="T40" fmla="*/ 340 w 1021"/>
                  <a:gd name="T41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21" h="794">
                    <a:moveTo>
                      <a:pt x="340" y="0"/>
                    </a:moveTo>
                    <a:lnTo>
                      <a:pt x="454" y="0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680" y="567"/>
                    </a:lnTo>
                    <a:lnTo>
                      <a:pt x="794" y="567"/>
                    </a:lnTo>
                    <a:lnTo>
                      <a:pt x="794" y="680"/>
                    </a:lnTo>
                    <a:lnTo>
                      <a:pt x="1021" y="680"/>
                    </a:lnTo>
                    <a:lnTo>
                      <a:pt x="1021" y="794"/>
                    </a:lnTo>
                    <a:lnTo>
                      <a:pt x="227" y="794"/>
                    </a:lnTo>
                    <a:lnTo>
                      <a:pt x="227" y="680"/>
                    </a:lnTo>
                    <a:lnTo>
                      <a:pt x="0" y="680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1" name="Freeform 153"/>
              <p:cNvSpPr>
                <a:spLocks/>
              </p:cNvSpPr>
              <p:nvPr/>
            </p:nvSpPr>
            <p:spPr bwMode="auto">
              <a:xfrm>
                <a:off x="3591" y="6073"/>
                <a:ext cx="567" cy="567"/>
              </a:xfrm>
              <a:custGeom>
                <a:avLst/>
                <a:gdLst>
                  <a:gd name="T0" fmla="*/ 567 w 567"/>
                  <a:gd name="T1" fmla="*/ 567 h 567"/>
                  <a:gd name="T2" fmla="*/ 227 w 567"/>
                  <a:gd name="T3" fmla="*/ 567 h 567"/>
                  <a:gd name="T4" fmla="*/ 227 w 567"/>
                  <a:gd name="T5" fmla="*/ 454 h 567"/>
                  <a:gd name="T6" fmla="*/ 113 w 567"/>
                  <a:gd name="T7" fmla="*/ 454 h 567"/>
                  <a:gd name="T8" fmla="*/ 113 w 567"/>
                  <a:gd name="T9" fmla="*/ 227 h 567"/>
                  <a:gd name="T10" fmla="*/ 0 w 567"/>
                  <a:gd name="T11" fmla="*/ 227 h 567"/>
                  <a:gd name="T12" fmla="*/ 0 w 567"/>
                  <a:gd name="T13" fmla="*/ 114 h 567"/>
                  <a:gd name="T14" fmla="*/ 113 w 567"/>
                  <a:gd name="T15" fmla="*/ 114 h 567"/>
                  <a:gd name="T16" fmla="*/ 113 w 567"/>
                  <a:gd name="T17" fmla="*/ 0 h 567"/>
                  <a:gd name="T18" fmla="*/ 340 w 567"/>
                  <a:gd name="T19" fmla="*/ 0 h 567"/>
                  <a:gd name="T20" fmla="*/ 340 w 567"/>
                  <a:gd name="T21" fmla="*/ 227 h 567"/>
                  <a:gd name="T22" fmla="*/ 454 w 567"/>
                  <a:gd name="T23" fmla="*/ 227 h 567"/>
                  <a:gd name="T24" fmla="*/ 454 w 567"/>
                  <a:gd name="T25" fmla="*/ 340 h 567"/>
                  <a:gd name="T26" fmla="*/ 567 w 567"/>
                  <a:gd name="T27" fmla="*/ 340 h 567"/>
                  <a:gd name="T28" fmla="*/ 567 w 567"/>
                  <a:gd name="T29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567">
                    <a:moveTo>
                      <a:pt x="567" y="567"/>
                    </a:moveTo>
                    <a:lnTo>
                      <a:pt x="227" y="567"/>
                    </a:lnTo>
                    <a:lnTo>
                      <a:pt x="227" y="454"/>
                    </a:lnTo>
                    <a:lnTo>
                      <a:pt x="113" y="45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340" y="0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2" name="Freeform 154"/>
              <p:cNvSpPr>
                <a:spLocks/>
              </p:cNvSpPr>
              <p:nvPr/>
            </p:nvSpPr>
            <p:spPr bwMode="auto">
              <a:xfrm>
                <a:off x="3931" y="5620"/>
                <a:ext cx="567" cy="1020"/>
              </a:xfrm>
              <a:custGeom>
                <a:avLst/>
                <a:gdLst>
                  <a:gd name="T0" fmla="*/ 0 w 567"/>
                  <a:gd name="T1" fmla="*/ 0 h 1020"/>
                  <a:gd name="T2" fmla="*/ 114 w 567"/>
                  <a:gd name="T3" fmla="*/ 0 h 1020"/>
                  <a:gd name="T4" fmla="*/ 114 w 567"/>
                  <a:gd name="T5" fmla="*/ 113 h 1020"/>
                  <a:gd name="T6" fmla="*/ 227 w 567"/>
                  <a:gd name="T7" fmla="*/ 113 h 1020"/>
                  <a:gd name="T8" fmla="*/ 227 w 567"/>
                  <a:gd name="T9" fmla="*/ 340 h 1020"/>
                  <a:gd name="T10" fmla="*/ 340 w 567"/>
                  <a:gd name="T11" fmla="*/ 340 h 1020"/>
                  <a:gd name="T12" fmla="*/ 340 w 567"/>
                  <a:gd name="T13" fmla="*/ 453 h 1020"/>
                  <a:gd name="T14" fmla="*/ 454 w 567"/>
                  <a:gd name="T15" fmla="*/ 453 h 1020"/>
                  <a:gd name="T16" fmla="*/ 454 w 567"/>
                  <a:gd name="T17" fmla="*/ 680 h 1020"/>
                  <a:gd name="T18" fmla="*/ 567 w 567"/>
                  <a:gd name="T19" fmla="*/ 680 h 1020"/>
                  <a:gd name="T20" fmla="*/ 567 w 567"/>
                  <a:gd name="T21" fmla="*/ 907 h 1020"/>
                  <a:gd name="T22" fmla="*/ 567 w 567"/>
                  <a:gd name="T23" fmla="*/ 1020 h 1020"/>
                  <a:gd name="T24" fmla="*/ 227 w 567"/>
                  <a:gd name="T25" fmla="*/ 1020 h 1020"/>
                  <a:gd name="T26" fmla="*/ 227 w 567"/>
                  <a:gd name="T27" fmla="*/ 793 h 1020"/>
                  <a:gd name="T28" fmla="*/ 114 w 567"/>
                  <a:gd name="T29" fmla="*/ 793 h 1020"/>
                  <a:gd name="T30" fmla="*/ 114 w 567"/>
                  <a:gd name="T31" fmla="*/ 680 h 1020"/>
                  <a:gd name="T32" fmla="*/ 0 w 567"/>
                  <a:gd name="T33" fmla="*/ 680 h 1020"/>
                  <a:gd name="T34" fmla="*/ 0 w 567"/>
                  <a:gd name="T35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67" h="1020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453"/>
                    </a:lnTo>
                    <a:lnTo>
                      <a:pt x="454" y="453"/>
                    </a:lnTo>
                    <a:lnTo>
                      <a:pt x="454" y="680"/>
                    </a:lnTo>
                    <a:lnTo>
                      <a:pt x="567" y="680"/>
                    </a:lnTo>
                    <a:lnTo>
                      <a:pt x="567" y="907"/>
                    </a:lnTo>
                    <a:lnTo>
                      <a:pt x="567" y="1020"/>
                    </a:lnTo>
                    <a:lnTo>
                      <a:pt x="227" y="1020"/>
                    </a:lnTo>
                    <a:lnTo>
                      <a:pt x="227" y="793"/>
                    </a:lnTo>
                    <a:lnTo>
                      <a:pt x="114" y="793"/>
                    </a:lnTo>
                    <a:lnTo>
                      <a:pt x="114" y="680"/>
                    </a:lnTo>
                    <a:lnTo>
                      <a:pt x="0" y="68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3" name="Freeform 155"/>
              <p:cNvSpPr>
                <a:spLocks/>
              </p:cNvSpPr>
              <p:nvPr/>
            </p:nvSpPr>
            <p:spPr bwMode="auto">
              <a:xfrm>
                <a:off x="3591" y="5393"/>
                <a:ext cx="454" cy="794"/>
              </a:xfrm>
              <a:custGeom>
                <a:avLst/>
                <a:gdLst>
                  <a:gd name="T0" fmla="*/ 0 w 454"/>
                  <a:gd name="T1" fmla="*/ 794 h 794"/>
                  <a:gd name="T2" fmla="*/ 0 w 454"/>
                  <a:gd name="T3" fmla="*/ 567 h 794"/>
                  <a:gd name="T4" fmla="*/ 113 w 454"/>
                  <a:gd name="T5" fmla="*/ 567 h 794"/>
                  <a:gd name="T6" fmla="*/ 113 w 454"/>
                  <a:gd name="T7" fmla="*/ 227 h 794"/>
                  <a:gd name="T8" fmla="*/ 0 w 454"/>
                  <a:gd name="T9" fmla="*/ 227 h 794"/>
                  <a:gd name="T10" fmla="*/ 0 w 454"/>
                  <a:gd name="T11" fmla="*/ 0 h 794"/>
                  <a:gd name="T12" fmla="*/ 227 w 454"/>
                  <a:gd name="T13" fmla="*/ 0 h 794"/>
                  <a:gd name="T14" fmla="*/ 227 w 454"/>
                  <a:gd name="T15" fmla="*/ 113 h 794"/>
                  <a:gd name="T16" fmla="*/ 454 w 454"/>
                  <a:gd name="T17" fmla="*/ 113 h 794"/>
                  <a:gd name="T18" fmla="*/ 454 w 454"/>
                  <a:gd name="T19" fmla="*/ 227 h 794"/>
                  <a:gd name="T20" fmla="*/ 340 w 454"/>
                  <a:gd name="T21" fmla="*/ 227 h 794"/>
                  <a:gd name="T22" fmla="*/ 340 w 454"/>
                  <a:gd name="T23" fmla="*/ 680 h 794"/>
                  <a:gd name="T24" fmla="*/ 113 w 454"/>
                  <a:gd name="T25" fmla="*/ 680 h 794"/>
                  <a:gd name="T26" fmla="*/ 113 w 454"/>
                  <a:gd name="T27" fmla="*/ 794 h 794"/>
                  <a:gd name="T28" fmla="*/ 0 w 454"/>
                  <a:gd name="T29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4" h="794">
                    <a:moveTo>
                      <a:pt x="0" y="794"/>
                    </a:move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454" y="113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680"/>
                    </a:lnTo>
                    <a:lnTo>
                      <a:pt x="113" y="680"/>
                    </a:lnTo>
                    <a:lnTo>
                      <a:pt x="113" y="794"/>
                    </a:lnTo>
                    <a:lnTo>
                      <a:pt x="0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4" name="Freeform 156"/>
              <p:cNvSpPr>
                <a:spLocks/>
              </p:cNvSpPr>
              <p:nvPr/>
            </p:nvSpPr>
            <p:spPr bwMode="auto">
              <a:xfrm>
                <a:off x="4045" y="5506"/>
                <a:ext cx="907" cy="1021"/>
              </a:xfrm>
              <a:custGeom>
                <a:avLst/>
                <a:gdLst>
                  <a:gd name="T0" fmla="*/ 0 w 907"/>
                  <a:gd name="T1" fmla="*/ 0 h 1021"/>
                  <a:gd name="T2" fmla="*/ 226 w 907"/>
                  <a:gd name="T3" fmla="*/ 0 h 1021"/>
                  <a:gd name="T4" fmla="*/ 226 w 907"/>
                  <a:gd name="T5" fmla="*/ 114 h 1021"/>
                  <a:gd name="T6" fmla="*/ 340 w 907"/>
                  <a:gd name="T7" fmla="*/ 114 h 1021"/>
                  <a:gd name="T8" fmla="*/ 340 w 907"/>
                  <a:gd name="T9" fmla="*/ 454 h 1021"/>
                  <a:gd name="T10" fmla="*/ 453 w 907"/>
                  <a:gd name="T11" fmla="*/ 454 h 1021"/>
                  <a:gd name="T12" fmla="*/ 453 w 907"/>
                  <a:gd name="T13" fmla="*/ 567 h 1021"/>
                  <a:gd name="T14" fmla="*/ 793 w 907"/>
                  <a:gd name="T15" fmla="*/ 567 h 1021"/>
                  <a:gd name="T16" fmla="*/ 793 w 907"/>
                  <a:gd name="T17" fmla="*/ 681 h 1021"/>
                  <a:gd name="T18" fmla="*/ 907 w 907"/>
                  <a:gd name="T19" fmla="*/ 681 h 1021"/>
                  <a:gd name="T20" fmla="*/ 907 w 907"/>
                  <a:gd name="T21" fmla="*/ 1021 h 1021"/>
                  <a:gd name="T22" fmla="*/ 680 w 907"/>
                  <a:gd name="T23" fmla="*/ 1021 h 1021"/>
                  <a:gd name="T24" fmla="*/ 680 w 907"/>
                  <a:gd name="T25" fmla="*/ 907 h 1021"/>
                  <a:gd name="T26" fmla="*/ 453 w 907"/>
                  <a:gd name="T27" fmla="*/ 907 h 1021"/>
                  <a:gd name="T28" fmla="*/ 453 w 907"/>
                  <a:gd name="T29" fmla="*/ 794 h 1021"/>
                  <a:gd name="T30" fmla="*/ 340 w 907"/>
                  <a:gd name="T31" fmla="*/ 794 h 1021"/>
                  <a:gd name="T32" fmla="*/ 340 w 907"/>
                  <a:gd name="T33" fmla="*/ 567 h 1021"/>
                  <a:gd name="T34" fmla="*/ 226 w 907"/>
                  <a:gd name="T35" fmla="*/ 567 h 1021"/>
                  <a:gd name="T36" fmla="*/ 226 w 907"/>
                  <a:gd name="T37" fmla="*/ 454 h 1021"/>
                  <a:gd name="T38" fmla="*/ 113 w 907"/>
                  <a:gd name="T39" fmla="*/ 454 h 1021"/>
                  <a:gd name="T40" fmla="*/ 113 w 907"/>
                  <a:gd name="T41" fmla="*/ 227 h 1021"/>
                  <a:gd name="T42" fmla="*/ 0 w 907"/>
                  <a:gd name="T43" fmla="*/ 227 h 1021"/>
                  <a:gd name="T44" fmla="*/ 0 w 907"/>
                  <a:gd name="T45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7" h="1021">
                    <a:moveTo>
                      <a:pt x="0" y="0"/>
                    </a:moveTo>
                    <a:lnTo>
                      <a:pt x="226" y="0"/>
                    </a:lnTo>
                    <a:lnTo>
                      <a:pt x="226" y="114"/>
                    </a:lnTo>
                    <a:lnTo>
                      <a:pt x="340" y="114"/>
                    </a:lnTo>
                    <a:lnTo>
                      <a:pt x="340" y="454"/>
                    </a:lnTo>
                    <a:lnTo>
                      <a:pt x="453" y="454"/>
                    </a:lnTo>
                    <a:lnTo>
                      <a:pt x="453" y="567"/>
                    </a:lnTo>
                    <a:lnTo>
                      <a:pt x="793" y="567"/>
                    </a:lnTo>
                    <a:lnTo>
                      <a:pt x="793" y="681"/>
                    </a:lnTo>
                    <a:lnTo>
                      <a:pt x="907" y="681"/>
                    </a:lnTo>
                    <a:lnTo>
                      <a:pt x="907" y="1021"/>
                    </a:lnTo>
                    <a:lnTo>
                      <a:pt x="680" y="1021"/>
                    </a:lnTo>
                    <a:lnTo>
                      <a:pt x="680" y="907"/>
                    </a:lnTo>
                    <a:lnTo>
                      <a:pt x="453" y="907"/>
                    </a:lnTo>
                    <a:lnTo>
                      <a:pt x="453" y="794"/>
                    </a:lnTo>
                    <a:lnTo>
                      <a:pt x="340" y="794"/>
                    </a:lnTo>
                    <a:lnTo>
                      <a:pt x="340" y="567"/>
                    </a:lnTo>
                    <a:lnTo>
                      <a:pt x="226" y="567"/>
                    </a:lnTo>
                    <a:lnTo>
                      <a:pt x="226" y="454"/>
                    </a:lnTo>
                    <a:lnTo>
                      <a:pt x="113" y="45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6" name="Freeform 158"/>
              <p:cNvSpPr>
                <a:spLocks/>
              </p:cNvSpPr>
              <p:nvPr/>
            </p:nvSpPr>
            <p:spPr bwMode="auto">
              <a:xfrm>
                <a:off x="4385" y="5620"/>
                <a:ext cx="340" cy="453"/>
              </a:xfrm>
              <a:custGeom>
                <a:avLst/>
                <a:gdLst>
                  <a:gd name="T0" fmla="*/ 340 w 340"/>
                  <a:gd name="T1" fmla="*/ 453 h 453"/>
                  <a:gd name="T2" fmla="*/ 340 w 340"/>
                  <a:gd name="T3" fmla="*/ 113 h 453"/>
                  <a:gd name="T4" fmla="*/ 227 w 340"/>
                  <a:gd name="T5" fmla="*/ 113 h 453"/>
                  <a:gd name="T6" fmla="*/ 227 w 340"/>
                  <a:gd name="T7" fmla="*/ 0 h 453"/>
                  <a:gd name="T8" fmla="*/ 113 w 340"/>
                  <a:gd name="T9" fmla="*/ 0 h 453"/>
                  <a:gd name="T10" fmla="*/ 113 w 340"/>
                  <a:gd name="T11" fmla="*/ 226 h 453"/>
                  <a:gd name="T12" fmla="*/ 0 w 340"/>
                  <a:gd name="T13" fmla="*/ 226 h 453"/>
                  <a:gd name="T14" fmla="*/ 0 w 340"/>
                  <a:gd name="T15" fmla="*/ 340 h 453"/>
                  <a:gd name="T16" fmla="*/ 113 w 340"/>
                  <a:gd name="T17" fmla="*/ 340 h 453"/>
                  <a:gd name="T18" fmla="*/ 113 w 340"/>
                  <a:gd name="T19" fmla="*/ 453 h 453"/>
                  <a:gd name="T20" fmla="*/ 340 w 340"/>
                  <a:gd name="T21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453">
                    <a:moveTo>
                      <a:pt x="340" y="453"/>
                    </a:move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340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7" name="Freeform 159"/>
              <p:cNvSpPr>
                <a:spLocks/>
              </p:cNvSpPr>
              <p:nvPr/>
            </p:nvSpPr>
            <p:spPr bwMode="auto">
              <a:xfrm>
                <a:off x="3251" y="5279"/>
                <a:ext cx="453" cy="794"/>
              </a:xfrm>
              <a:custGeom>
                <a:avLst/>
                <a:gdLst>
                  <a:gd name="T0" fmla="*/ 340 w 453"/>
                  <a:gd name="T1" fmla="*/ 114 h 794"/>
                  <a:gd name="T2" fmla="*/ 227 w 453"/>
                  <a:gd name="T3" fmla="*/ 114 h 794"/>
                  <a:gd name="T4" fmla="*/ 227 w 453"/>
                  <a:gd name="T5" fmla="*/ 0 h 794"/>
                  <a:gd name="T6" fmla="*/ 0 w 453"/>
                  <a:gd name="T7" fmla="*/ 0 h 794"/>
                  <a:gd name="T8" fmla="*/ 0 w 453"/>
                  <a:gd name="T9" fmla="*/ 454 h 794"/>
                  <a:gd name="T10" fmla="*/ 113 w 453"/>
                  <a:gd name="T11" fmla="*/ 454 h 794"/>
                  <a:gd name="T12" fmla="*/ 113 w 453"/>
                  <a:gd name="T13" fmla="*/ 681 h 794"/>
                  <a:gd name="T14" fmla="*/ 227 w 453"/>
                  <a:gd name="T15" fmla="*/ 681 h 794"/>
                  <a:gd name="T16" fmla="*/ 227 w 453"/>
                  <a:gd name="T17" fmla="*/ 794 h 794"/>
                  <a:gd name="T18" fmla="*/ 340 w 453"/>
                  <a:gd name="T19" fmla="*/ 794 h 794"/>
                  <a:gd name="T20" fmla="*/ 340 w 453"/>
                  <a:gd name="T21" fmla="*/ 681 h 794"/>
                  <a:gd name="T22" fmla="*/ 453 w 453"/>
                  <a:gd name="T23" fmla="*/ 681 h 794"/>
                  <a:gd name="T24" fmla="*/ 453 w 453"/>
                  <a:gd name="T25" fmla="*/ 341 h 794"/>
                  <a:gd name="T26" fmla="*/ 340 w 453"/>
                  <a:gd name="T27" fmla="*/ 341 h 794"/>
                  <a:gd name="T28" fmla="*/ 340 w 453"/>
                  <a:gd name="T29" fmla="*/ 11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3" h="794">
                    <a:moveTo>
                      <a:pt x="340" y="114"/>
                    </a:moveTo>
                    <a:lnTo>
                      <a:pt x="227" y="114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681"/>
                    </a:lnTo>
                    <a:lnTo>
                      <a:pt x="227" y="681"/>
                    </a:lnTo>
                    <a:lnTo>
                      <a:pt x="227" y="794"/>
                    </a:lnTo>
                    <a:lnTo>
                      <a:pt x="340" y="794"/>
                    </a:lnTo>
                    <a:lnTo>
                      <a:pt x="340" y="681"/>
                    </a:lnTo>
                    <a:lnTo>
                      <a:pt x="453" y="681"/>
                    </a:lnTo>
                    <a:lnTo>
                      <a:pt x="453" y="341"/>
                    </a:lnTo>
                    <a:lnTo>
                      <a:pt x="340" y="341"/>
                    </a:lnTo>
                    <a:lnTo>
                      <a:pt x="34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8" name="Freeform 160"/>
              <p:cNvSpPr>
                <a:spLocks/>
              </p:cNvSpPr>
              <p:nvPr/>
            </p:nvSpPr>
            <p:spPr bwMode="auto">
              <a:xfrm>
                <a:off x="3364" y="4826"/>
                <a:ext cx="1021" cy="680"/>
              </a:xfrm>
              <a:custGeom>
                <a:avLst/>
                <a:gdLst>
                  <a:gd name="T0" fmla="*/ 907 w 1021"/>
                  <a:gd name="T1" fmla="*/ 680 h 680"/>
                  <a:gd name="T2" fmla="*/ 907 w 1021"/>
                  <a:gd name="T3" fmla="*/ 567 h 680"/>
                  <a:gd name="T4" fmla="*/ 1021 w 1021"/>
                  <a:gd name="T5" fmla="*/ 567 h 680"/>
                  <a:gd name="T6" fmla="*/ 1021 w 1021"/>
                  <a:gd name="T7" fmla="*/ 340 h 680"/>
                  <a:gd name="T8" fmla="*/ 907 w 1021"/>
                  <a:gd name="T9" fmla="*/ 340 h 680"/>
                  <a:gd name="T10" fmla="*/ 907 w 1021"/>
                  <a:gd name="T11" fmla="*/ 227 h 680"/>
                  <a:gd name="T12" fmla="*/ 681 w 1021"/>
                  <a:gd name="T13" fmla="*/ 227 h 680"/>
                  <a:gd name="T14" fmla="*/ 681 w 1021"/>
                  <a:gd name="T15" fmla="*/ 0 h 680"/>
                  <a:gd name="T16" fmla="*/ 114 w 1021"/>
                  <a:gd name="T17" fmla="*/ 0 h 680"/>
                  <a:gd name="T18" fmla="*/ 114 w 1021"/>
                  <a:gd name="T19" fmla="*/ 113 h 680"/>
                  <a:gd name="T20" fmla="*/ 0 w 1021"/>
                  <a:gd name="T21" fmla="*/ 113 h 680"/>
                  <a:gd name="T22" fmla="*/ 0 w 1021"/>
                  <a:gd name="T23" fmla="*/ 453 h 680"/>
                  <a:gd name="T24" fmla="*/ 114 w 1021"/>
                  <a:gd name="T25" fmla="*/ 453 h 680"/>
                  <a:gd name="T26" fmla="*/ 114 w 1021"/>
                  <a:gd name="T27" fmla="*/ 567 h 680"/>
                  <a:gd name="T28" fmla="*/ 454 w 1021"/>
                  <a:gd name="T29" fmla="*/ 567 h 680"/>
                  <a:gd name="T30" fmla="*/ 454 w 1021"/>
                  <a:gd name="T31" fmla="*/ 680 h 680"/>
                  <a:gd name="T32" fmla="*/ 907 w 1021"/>
                  <a:gd name="T33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21" h="680">
                    <a:moveTo>
                      <a:pt x="907" y="680"/>
                    </a:moveTo>
                    <a:lnTo>
                      <a:pt x="907" y="567"/>
                    </a:lnTo>
                    <a:lnTo>
                      <a:pt x="1021" y="567"/>
                    </a:lnTo>
                    <a:lnTo>
                      <a:pt x="1021" y="340"/>
                    </a:lnTo>
                    <a:lnTo>
                      <a:pt x="907" y="340"/>
                    </a:lnTo>
                    <a:lnTo>
                      <a:pt x="907" y="227"/>
                    </a:lnTo>
                    <a:lnTo>
                      <a:pt x="681" y="227"/>
                    </a:lnTo>
                    <a:lnTo>
                      <a:pt x="681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567"/>
                    </a:lnTo>
                    <a:lnTo>
                      <a:pt x="454" y="567"/>
                    </a:lnTo>
                    <a:lnTo>
                      <a:pt x="454" y="680"/>
                    </a:lnTo>
                    <a:lnTo>
                      <a:pt x="907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0" name="Freeform 162"/>
              <p:cNvSpPr>
                <a:spLocks/>
              </p:cNvSpPr>
              <p:nvPr/>
            </p:nvSpPr>
            <p:spPr bwMode="auto">
              <a:xfrm>
                <a:off x="4271" y="4939"/>
                <a:ext cx="681" cy="907"/>
              </a:xfrm>
              <a:custGeom>
                <a:avLst/>
                <a:gdLst>
                  <a:gd name="T0" fmla="*/ 454 w 681"/>
                  <a:gd name="T1" fmla="*/ 907 h 907"/>
                  <a:gd name="T2" fmla="*/ 681 w 681"/>
                  <a:gd name="T3" fmla="*/ 907 h 907"/>
                  <a:gd name="T4" fmla="*/ 681 w 681"/>
                  <a:gd name="T5" fmla="*/ 567 h 907"/>
                  <a:gd name="T6" fmla="*/ 567 w 681"/>
                  <a:gd name="T7" fmla="*/ 567 h 907"/>
                  <a:gd name="T8" fmla="*/ 567 w 681"/>
                  <a:gd name="T9" fmla="*/ 227 h 907"/>
                  <a:gd name="T10" fmla="*/ 341 w 681"/>
                  <a:gd name="T11" fmla="*/ 227 h 907"/>
                  <a:gd name="T12" fmla="*/ 341 w 681"/>
                  <a:gd name="T13" fmla="*/ 0 h 907"/>
                  <a:gd name="T14" fmla="*/ 227 w 681"/>
                  <a:gd name="T15" fmla="*/ 0 h 907"/>
                  <a:gd name="T16" fmla="*/ 227 w 681"/>
                  <a:gd name="T17" fmla="*/ 114 h 907"/>
                  <a:gd name="T18" fmla="*/ 0 w 681"/>
                  <a:gd name="T19" fmla="*/ 114 h 907"/>
                  <a:gd name="T20" fmla="*/ 0 w 681"/>
                  <a:gd name="T21" fmla="*/ 227 h 907"/>
                  <a:gd name="T22" fmla="*/ 114 w 681"/>
                  <a:gd name="T23" fmla="*/ 227 h 907"/>
                  <a:gd name="T24" fmla="*/ 114 w 681"/>
                  <a:gd name="T25" fmla="*/ 454 h 907"/>
                  <a:gd name="T26" fmla="*/ 0 w 681"/>
                  <a:gd name="T27" fmla="*/ 454 h 907"/>
                  <a:gd name="T28" fmla="*/ 0 w 681"/>
                  <a:gd name="T29" fmla="*/ 681 h 907"/>
                  <a:gd name="T30" fmla="*/ 114 w 681"/>
                  <a:gd name="T31" fmla="*/ 681 h 907"/>
                  <a:gd name="T32" fmla="*/ 114 w 681"/>
                  <a:gd name="T33" fmla="*/ 907 h 907"/>
                  <a:gd name="T34" fmla="*/ 227 w 681"/>
                  <a:gd name="T35" fmla="*/ 907 h 907"/>
                  <a:gd name="T36" fmla="*/ 227 w 681"/>
                  <a:gd name="T37" fmla="*/ 681 h 907"/>
                  <a:gd name="T38" fmla="*/ 341 w 681"/>
                  <a:gd name="T39" fmla="*/ 681 h 907"/>
                  <a:gd name="T40" fmla="*/ 341 w 681"/>
                  <a:gd name="T41" fmla="*/ 794 h 907"/>
                  <a:gd name="T42" fmla="*/ 454 w 681"/>
                  <a:gd name="T43" fmla="*/ 794 h 907"/>
                  <a:gd name="T44" fmla="*/ 454 w 681"/>
                  <a:gd name="T45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1" h="907">
                    <a:moveTo>
                      <a:pt x="454" y="907"/>
                    </a:moveTo>
                    <a:lnTo>
                      <a:pt x="681" y="907"/>
                    </a:lnTo>
                    <a:lnTo>
                      <a:pt x="681" y="567"/>
                    </a:lnTo>
                    <a:lnTo>
                      <a:pt x="567" y="567"/>
                    </a:lnTo>
                    <a:lnTo>
                      <a:pt x="567" y="227"/>
                    </a:lnTo>
                    <a:lnTo>
                      <a:pt x="341" y="227"/>
                    </a:lnTo>
                    <a:lnTo>
                      <a:pt x="341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681"/>
                    </a:lnTo>
                    <a:lnTo>
                      <a:pt x="114" y="681"/>
                    </a:lnTo>
                    <a:lnTo>
                      <a:pt x="114" y="907"/>
                    </a:lnTo>
                    <a:lnTo>
                      <a:pt x="227" y="907"/>
                    </a:lnTo>
                    <a:lnTo>
                      <a:pt x="227" y="681"/>
                    </a:lnTo>
                    <a:lnTo>
                      <a:pt x="341" y="681"/>
                    </a:lnTo>
                    <a:lnTo>
                      <a:pt x="341" y="794"/>
                    </a:lnTo>
                    <a:lnTo>
                      <a:pt x="454" y="794"/>
                    </a:lnTo>
                    <a:lnTo>
                      <a:pt x="454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1" name="Freeform 163"/>
              <p:cNvSpPr>
                <a:spLocks/>
              </p:cNvSpPr>
              <p:nvPr/>
            </p:nvSpPr>
            <p:spPr bwMode="auto">
              <a:xfrm>
                <a:off x="1663" y="4599"/>
                <a:ext cx="567" cy="794"/>
              </a:xfrm>
              <a:custGeom>
                <a:avLst/>
                <a:gdLst>
                  <a:gd name="T0" fmla="*/ 567 w 567"/>
                  <a:gd name="T1" fmla="*/ 0 h 794"/>
                  <a:gd name="T2" fmla="*/ 340 w 567"/>
                  <a:gd name="T3" fmla="*/ 0 h 794"/>
                  <a:gd name="T4" fmla="*/ 340 w 567"/>
                  <a:gd name="T5" fmla="*/ 113 h 794"/>
                  <a:gd name="T6" fmla="*/ 227 w 567"/>
                  <a:gd name="T7" fmla="*/ 113 h 794"/>
                  <a:gd name="T8" fmla="*/ 227 w 567"/>
                  <a:gd name="T9" fmla="*/ 227 h 794"/>
                  <a:gd name="T10" fmla="*/ 0 w 567"/>
                  <a:gd name="T11" fmla="*/ 227 h 794"/>
                  <a:gd name="T12" fmla="*/ 0 w 567"/>
                  <a:gd name="T13" fmla="*/ 454 h 794"/>
                  <a:gd name="T14" fmla="*/ 227 w 567"/>
                  <a:gd name="T15" fmla="*/ 454 h 794"/>
                  <a:gd name="T16" fmla="*/ 227 w 567"/>
                  <a:gd name="T17" fmla="*/ 567 h 794"/>
                  <a:gd name="T18" fmla="*/ 114 w 567"/>
                  <a:gd name="T19" fmla="*/ 567 h 794"/>
                  <a:gd name="T20" fmla="*/ 114 w 567"/>
                  <a:gd name="T21" fmla="*/ 794 h 794"/>
                  <a:gd name="T22" fmla="*/ 227 w 567"/>
                  <a:gd name="T23" fmla="*/ 794 h 794"/>
                  <a:gd name="T24" fmla="*/ 227 w 567"/>
                  <a:gd name="T25" fmla="*/ 680 h 794"/>
                  <a:gd name="T26" fmla="*/ 340 w 567"/>
                  <a:gd name="T27" fmla="*/ 680 h 794"/>
                  <a:gd name="T28" fmla="*/ 340 w 567"/>
                  <a:gd name="T29" fmla="*/ 454 h 794"/>
                  <a:gd name="T30" fmla="*/ 454 w 567"/>
                  <a:gd name="T31" fmla="*/ 454 h 794"/>
                  <a:gd name="T32" fmla="*/ 454 w 567"/>
                  <a:gd name="T33" fmla="*/ 227 h 794"/>
                  <a:gd name="T34" fmla="*/ 567 w 567"/>
                  <a:gd name="T35" fmla="*/ 227 h 794"/>
                  <a:gd name="T36" fmla="*/ 567 w 567"/>
                  <a:gd name="T37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794">
                    <a:moveTo>
                      <a:pt x="567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794"/>
                    </a:lnTo>
                    <a:lnTo>
                      <a:pt x="227" y="794"/>
                    </a:lnTo>
                    <a:lnTo>
                      <a:pt x="227" y="680"/>
                    </a:lnTo>
                    <a:lnTo>
                      <a:pt x="340" y="680"/>
                    </a:lnTo>
                    <a:lnTo>
                      <a:pt x="340" y="454"/>
                    </a:lnTo>
                    <a:lnTo>
                      <a:pt x="454" y="454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2" name="Freeform 164"/>
              <p:cNvSpPr>
                <a:spLocks/>
              </p:cNvSpPr>
              <p:nvPr/>
            </p:nvSpPr>
            <p:spPr bwMode="auto">
              <a:xfrm>
                <a:off x="2457" y="4259"/>
                <a:ext cx="2155" cy="1247"/>
              </a:xfrm>
              <a:custGeom>
                <a:avLst/>
                <a:gdLst>
                  <a:gd name="T0" fmla="*/ 2041 w 2155"/>
                  <a:gd name="T1" fmla="*/ 113 h 1247"/>
                  <a:gd name="T2" fmla="*/ 2041 w 2155"/>
                  <a:gd name="T3" fmla="*/ 227 h 1247"/>
                  <a:gd name="T4" fmla="*/ 2155 w 2155"/>
                  <a:gd name="T5" fmla="*/ 227 h 1247"/>
                  <a:gd name="T6" fmla="*/ 2155 w 2155"/>
                  <a:gd name="T7" fmla="*/ 680 h 1247"/>
                  <a:gd name="T8" fmla="*/ 2041 w 2155"/>
                  <a:gd name="T9" fmla="*/ 680 h 1247"/>
                  <a:gd name="T10" fmla="*/ 1928 w 2155"/>
                  <a:gd name="T11" fmla="*/ 794 h 1247"/>
                  <a:gd name="T12" fmla="*/ 1588 w 2155"/>
                  <a:gd name="T13" fmla="*/ 794 h 1247"/>
                  <a:gd name="T14" fmla="*/ 1588 w 2155"/>
                  <a:gd name="T15" fmla="*/ 567 h 1247"/>
                  <a:gd name="T16" fmla="*/ 1021 w 2155"/>
                  <a:gd name="T17" fmla="*/ 567 h 1247"/>
                  <a:gd name="T18" fmla="*/ 1021 w 2155"/>
                  <a:gd name="T19" fmla="*/ 680 h 1247"/>
                  <a:gd name="T20" fmla="*/ 907 w 2155"/>
                  <a:gd name="T21" fmla="*/ 680 h 1247"/>
                  <a:gd name="T22" fmla="*/ 907 w 2155"/>
                  <a:gd name="T23" fmla="*/ 1020 h 1247"/>
                  <a:gd name="T24" fmla="*/ 794 w 2155"/>
                  <a:gd name="T25" fmla="*/ 1020 h 1247"/>
                  <a:gd name="T26" fmla="*/ 794 w 2155"/>
                  <a:gd name="T27" fmla="*/ 1247 h 1247"/>
                  <a:gd name="T28" fmla="*/ 680 w 2155"/>
                  <a:gd name="T29" fmla="*/ 1247 h 1247"/>
                  <a:gd name="T30" fmla="*/ 680 w 2155"/>
                  <a:gd name="T31" fmla="*/ 1134 h 1247"/>
                  <a:gd name="T32" fmla="*/ 0 w 2155"/>
                  <a:gd name="T33" fmla="*/ 1134 h 1247"/>
                  <a:gd name="T34" fmla="*/ 0 w 2155"/>
                  <a:gd name="T35" fmla="*/ 1020 h 1247"/>
                  <a:gd name="T36" fmla="*/ 113 w 2155"/>
                  <a:gd name="T37" fmla="*/ 1020 h 1247"/>
                  <a:gd name="T38" fmla="*/ 113 w 2155"/>
                  <a:gd name="T39" fmla="*/ 907 h 1247"/>
                  <a:gd name="T40" fmla="*/ 227 w 2155"/>
                  <a:gd name="T41" fmla="*/ 907 h 1247"/>
                  <a:gd name="T42" fmla="*/ 227 w 2155"/>
                  <a:gd name="T43" fmla="*/ 567 h 1247"/>
                  <a:gd name="T44" fmla="*/ 113 w 2155"/>
                  <a:gd name="T45" fmla="*/ 567 h 1247"/>
                  <a:gd name="T46" fmla="*/ 113 w 2155"/>
                  <a:gd name="T47" fmla="*/ 453 h 1247"/>
                  <a:gd name="T48" fmla="*/ 227 w 2155"/>
                  <a:gd name="T49" fmla="*/ 453 h 1247"/>
                  <a:gd name="T50" fmla="*/ 227 w 2155"/>
                  <a:gd name="T51" fmla="*/ 340 h 1247"/>
                  <a:gd name="T52" fmla="*/ 113 w 2155"/>
                  <a:gd name="T53" fmla="*/ 340 h 1247"/>
                  <a:gd name="T54" fmla="*/ 113 w 2155"/>
                  <a:gd name="T55" fmla="*/ 227 h 1247"/>
                  <a:gd name="T56" fmla="*/ 227 w 2155"/>
                  <a:gd name="T57" fmla="*/ 227 h 1247"/>
                  <a:gd name="T58" fmla="*/ 227 w 2155"/>
                  <a:gd name="T59" fmla="*/ 113 h 1247"/>
                  <a:gd name="T60" fmla="*/ 340 w 2155"/>
                  <a:gd name="T61" fmla="*/ 113 h 1247"/>
                  <a:gd name="T62" fmla="*/ 340 w 2155"/>
                  <a:gd name="T63" fmla="*/ 0 h 1247"/>
                  <a:gd name="T64" fmla="*/ 567 w 2155"/>
                  <a:gd name="T65" fmla="*/ 0 h 1247"/>
                  <a:gd name="T66" fmla="*/ 567 w 2155"/>
                  <a:gd name="T67" fmla="*/ 113 h 1247"/>
                  <a:gd name="T68" fmla="*/ 680 w 2155"/>
                  <a:gd name="T69" fmla="*/ 113 h 1247"/>
                  <a:gd name="T70" fmla="*/ 680 w 2155"/>
                  <a:gd name="T71" fmla="*/ 340 h 1247"/>
                  <a:gd name="T72" fmla="*/ 794 w 2155"/>
                  <a:gd name="T73" fmla="*/ 340 h 1247"/>
                  <a:gd name="T74" fmla="*/ 794 w 2155"/>
                  <a:gd name="T75" fmla="*/ 227 h 1247"/>
                  <a:gd name="T76" fmla="*/ 1021 w 2155"/>
                  <a:gd name="T77" fmla="*/ 227 h 1247"/>
                  <a:gd name="T78" fmla="*/ 1021 w 2155"/>
                  <a:gd name="T79" fmla="*/ 113 h 1247"/>
                  <a:gd name="T80" fmla="*/ 1134 w 2155"/>
                  <a:gd name="T81" fmla="*/ 113 h 1247"/>
                  <a:gd name="T82" fmla="*/ 1134 w 2155"/>
                  <a:gd name="T83" fmla="*/ 0 h 1247"/>
                  <a:gd name="T84" fmla="*/ 1247 w 2155"/>
                  <a:gd name="T85" fmla="*/ 0 h 1247"/>
                  <a:gd name="T86" fmla="*/ 1247 w 2155"/>
                  <a:gd name="T87" fmla="*/ 113 h 1247"/>
                  <a:gd name="T88" fmla="*/ 2041 w 2155"/>
                  <a:gd name="T89" fmla="*/ 113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55" h="1247">
                    <a:moveTo>
                      <a:pt x="2041" y="113"/>
                    </a:moveTo>
                    <a:lnTo>
                      <a:pt x="2041" y="227"/>
                    </a:lnTo>
                    <a:lnTo>
                      <a:pt x="2155" y="227"/>
                    </a:lnTo>
                    <a:lnTo>
                      <a:pt x="2155" y="680"/>
                    </a:lnTo>
                    <a:lnTo>
                      <a:pt x="2041" y="680"/>
                    </a:lnTo>
                    <a:lnTo>
                      <a:pt x="1928" y="794"/>
                    </a:lnTo>
                    <a:lnTo>
                      <a:pt x="1588" y="794"/>
                    </a:lnTo>
                    <a:lnTo>
                      <a:pt x="1588" y="567"/>
                    </a:lnTo>
                    <a:lnTo>
                      <a:pt x="1021" y="567"/>
                    </a:lnTo>
                    <a:lnTo>
                      <a:pt x="1021" y="680"/>
                    </a:lnTo>
                    <a:lnTo>
                      <a:pt x="907" y="680"/>
                    </a:lnTo>
                    <a:lnTo>
                      <a:pt x="907" y="1020"/>
                    </a:lnTo>
                    <a:lnTo>
                      <a:pt x="794" y="1020"/>
                    </a:lnTo>
                    <a:lnTo>
                      <a:pt x="794" y="1247"/>
                    </a:lnTo>
                    <a:lnTo>
                      <a:pt x="680" y="1247"/>
                    </a:lnTo>
                    <a:lnTo>
                      <a:pt x="680" y="1134"/>
                    </a:lnTo>
                    <a:lnTo>
                      <a:pt x="0" y="1134"/>
                    </a:lnTo>
                    <a:lnTo>
                      <a:pt x="0" y="1020"/>
                    </a:lnTo>
                    <a:lnTo>
                      <a:pt x="113" y="1020"/>
                    </a:lnTo>
                    <a:lnTo>
                      <a:pt x="113" y="907"/>
                    </a:lnTo>
                    <a:lnTo>
                      <a:pt x="227" y="907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680" y="113"/>
                    </a:lnTo>
                    <a:lnTo>
                      <a:pt x="680" y="340"/>
                    </a:lnTo>
                    <a:lnTo>
                      <a:pt x="794" y="340"/>
                    </a:lnTo>
                    <a:lnTo>
                      <a:pt x="794" y="227"/>
                    </a:lnTo>
                    <a:lnTo>
                      <a:pt x="1021" y="227"/>
                    </a:lnTo>
                    <a:lnTo>
                      <a:pt x="1021" y="113"/>
                    </a:lnTo>
                    <a:lnTo>
                      <a:pt x="1134" y="113"/>
                    </a:lnTo>
                    <a:lnTo>
                      <a:pt x="1134" y="0"/>
                    </a:lnTo>
                    <a:lnTo>
                      <a:pt x="1247" y="0"/>
                    </a:lnTo>
                    <a:lnTo>
                      <a:pt x="1247" y="113"/>
                    </a:lnTo>
                    <a:lnTo>
                      <a:pt x="2041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3" name="Freeform 165"/>
              <p:cNvSpPr>
                <a:spLocks/>
              </p:cNvSpPr>
              <p:nvPr/>
            </p:nvSpPr>
            <p:spPr bwMode="auto">
              <a:xfrm>
                <a:off x="3591" y="3919"/>
                <a:ext cx="794" cy="453"/>
              </a:xfrm>
              <a:custGeom>
                <a:avLst/>
                <a:gdLst>
                  <a:gd name="T0" fmla="*/ 340 w 794"/>
                  <a:gd name="T1" fmla="*/ 0 h 453"/>
                  <a:gd name="T2" fmla="*/ 680 w 794"/>
                  <a:gd name="T3" fmla="*/ 0 h 453"/>
                  <a:gd name="T4" fmla="*/ 680 w 794"/>
                  <a:gd name="T5" fmla="*/ 113 h 453"/>
                  <a:gd name="T6" fmla="*/ 794 w 794"/>
                  <a:gd name="T7" fmla="*/ 113 h 453"/>
                  <a:gd name="T8" fmla="*/ 794 w 794"/>
                  <a:gd name="T9" fmla="*/ 340 h 453"/>
                  <a:gd name="T10" fmla="*/ 680 w 794"/>
                  <a:gd name="T11" fmla="*/ 340 h 453"/>
                  <a:gd name="T12" fmla="*/ 680 w 794"/>
                  <a:gd name="T13" fmla="*/ 453 h 453"/>
                  <a:gd name="T14" fmla="*/ 113 w 794"/>
                  <a:gd name="T15" fmla="*/ 453 h 453"/>
                  <a:gd name="T16" fmla="*/ 113 w 794"/>
                  <a:gd name="T17" fmla="*/ 340 h 453"/>
                  <a:gd name="T18" fmla="*/ 0 w 794"/>
                  <a:gd name="T19" fmla="*/ 340 h 453"/>
                  <a:gd name="T20" fmla="*/ 0 w 794"/>
                  <a:gd name="T21" fmla="*/ 0 h 453"/>
                  <a:gd name="T22" fmla="*/ 113 w 794"/>
                  <a:gd name="T23" fmla="*/ 0 h 453"/>
                  <a:gd name="T24" fmla="*/ 113 w 794"/>
                  <a:gd name="T25" fmla="*/ 226 h 453"/>
                  <a:gd name="T26" fmla="*/ 227 w 794"/>
                  <a:gd name="T27" fmla="*/ 226 h 453"/>
                  <a:gd name="T28" fmla="*/ 227 w 794"/>
                  <a:gd name="T29" fmla="*/ 113 h 453"/>
                  <a:gd name="T30" fmla="*/ 340 w 794"/>
                  <a:gd name="T31" fmla="*/ 113 h 453"/>
                  <a:gd name="T32" fmla="*/ 340 w 794"/>
                  <a:gd name="T3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4" h="453">
                    <a:moveTo>
                      <a:pt x="340" y="0"/>
                    </a:moveTo>
                    <a:lnTo>
                      <a:pt x="680" y="0"/>
                    </a:lnTo>
                    <a:lnTo>
                      <a:pt x="680" y="113"/>
                    </a:lnTo>
                    <a:lnTo>
                      <a:pt x="794" y="113"/>
                    </a:lnTo>
                    <a:lnTo>
                      <a:pt x="794" y="340"/>
                    </a:lnTo>
                    <a:lnTo>
                      <a:pt x="680" y="340"/>
                    </a:lnTo>
                    <a:lnTo>
                      <a:pt x="680" y="453"/>
                    </a:lnTo>
                    <a:lnTo>
                      <a:pt x="113" y="453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226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4" name="Freeform 166"/>
              <p:cNvSpPr>
                <a:spLocks/>
              </p:cNvSpPr>
              <p:nvPr/>
            </p:nvSpPr>
            <p:spPr bwMode="auto">
              <a:xfrm>
                <a:off x="3591" y="3011"/>
                <a:ext cx="454" cy="567"/>
              </a:xfrm>
              <a:custGeom>
                <a:avLst/>
                <a:gdLst>
                  <a:gd name="T0" fmla="*/ 113 w 454"/>
                  <a:gd name="T1" fmla="*/ 567 h 567"/>
                  <a:gd name="T2" fmla="*/ 227 w 454"/>
                  <a:gd name="T3" fmla="*/ 567 h 567"/>
                  <a:gd name="T4" fmla="*/ 227 w 454"/>
                  <a:gd name="T5" fmla="*/ 454 h 567"/>
                  <a:gd name="T6" fmla="*/ 340 w 454"/>
                  <a:gd name="T7" fmla="*/ 454 h 567"/>
                  <a:gd name="T8" fmla="*/ 340 w 454"/>
                  <a:gd name="T9" fmla="*/ 341 h 567"/>
                  <a:gd name="T10" fmla="*/ 454 w 454"/>
                  <a:gd name="T11" fmla="*/ 341 h 567"/>
                  <a:gd name="T12" fmla="*/ 454 w 454"/>
                  <a:gd name="T13" fmla="*/ 0 h 567"/>
                  <a:gd name="T14" fmla="*/ 340 w 454"/>
                  <a:gd name="T15" fmla="*/ 0 h 567"/>
                  <a:gd name="T16" fmla="*/ 340 w 454"/>
                  <a:gd name="T17" fmla="*/ 114 h 567"/>
                  <a:gd name="T18" fmla="*/ 113 w 454"/>
                  <a:gd name="T19" fmla="*/ 114 h 567"/>
                  <a:gd name="T20" fmla="*/ 113 w 454"/>
                  <a:gd name="T21" fmla="*/ 227 h 567"/>
                  <a:gd name="T22" fmla="*/ 0 w 454"/>
                  <a:gd name="T23" fmla="*/ 227 h 567"/>
                  <a:gd name="T24" fmla="*/ 0 w 454"/>
                  <a:gd name="T25" fmla="*/ 454 h 567"/>
                  <a:gd name="T26" fmla="*/ 113 w 454"/>
                  <a:gd name="T27" fmla="*/ 454 h 567"/>
                  <a:gd name="T28" fmla="*/ 113 w 454"/>
                  <a:gd name="T29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4" h="567">
                    <a:moveTo>
                      <a:pt x="113" y="567"/>
                    </a:moveTo>
                    <a:lnTo>
                      <a:pt x="227" y="56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341"/>
                    </a:lnTo>
                    <a:lnTo>
                      <a:pt x="454" y="341"/>
                    </a:lnTo>
                    <a:lnTo>
                      <a:pt x="454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5" name="Freeform 167"/>
              <p:cNvSpPr>
                <a:spLocks/>
              </p:cNvSpPr>
              <p:nvPr/>
            </p:nvSpPr>
            <p:spPr bwMode="auto">
              <a:xfrm>
                <a:off x="3478" y="3238"/>
                <a:ext cx="907" cy="681"/>
              </a:xfrm>
              <a:custGeom>
                <a:avLst/>
                <a:gdLst>
                  <a:gd name="T0" fmla="*/ 907 w 907"/>
                  <a:gd name="T1" fmla="*/ 0 h 681"/>
                  <a:gd name="T2" fmla="*/ 793 w 907"/>
                  <a:gd name="T3" fmla="*/ 0 h 681"/>
                  <a:gd name="T4" fmla="*/ 793 w 907"/>
                  <a:gd name="T5" fmla="*/ 114 h 681"/>
                  <a:gd name="T6" fmla="*/ 453 w 907"/>
                  <a:gd name="T7" fmla="*/ 114 h 681"/>
                  <a:gd name="T8" fmla="*/ 453 w 907"/>
                  <a:gd name="T9" fmla="*/ 227 h 681"/>
                  <a:gd name="T10" fmla="*/ 340 w 907"/>
                  <a:gd name="T11" fmla="*/ 227 h 681"/>
                  <a:gd name="T12" fmla="*/ 340 w 907"/>
                  <a:gd name="T13" fmla="*/ 340 h 681"/>
                  <a:gd name="T14" fmla="*/ 0 w 907"/>
                  <a:gd name="T15" fmla="*/ 340 h 681"/>
                  <a:gd name="T16" fmla="*/ 0 w 907"/>
                  <a:gd name="T17" fmla="*/ 454 h 681"/>
                  <a:gd name="T18" fmla="*/ 226 w 907"/>
                  <a:gd name="T19" fmla="*/ 454 h 681"/>
                  <a:gd name="T20" fmla="*/ 226 w 907"/>
                  <a:gd name="T21" fmla="*/ 567 h 681"/>
                  <a:gd name="T22" fmla="*/ 453 w 907"/>
                  <a:gd name="T23" fmla="*/ 567 h 681"/>
                  <a:gd name="T24" fmla="*/ 453 w 907"/>
                  <a:gd name="T25" fmla="*/ 681 h 681"/>
                  <a:gd name="T26" fmla="*/ 567 w 907"/>
                  <a:gd name="T27" fmla="*/ 681 h 681"/>
                  <a:gd name="T28" fmla="*/ 567 w 907"/>
                  <a:gd name="T29" fmla="*/ 227 h 681"/>
                  <a:gd name="T30" fmla="*/ 680 w 907"/>
                  <a:gd name="T31" fmla="*/ 227 h 681"/>
                  <a:gd name="T32" fmla="*/ 793 w 907"/>
                  <a:gd name="T33" fmla="*/ 227 h 681"/>
                  <a:gd name="T34" fmla="*/ 907 w 907"/>
                  <a:gd name="T35" fmla="*/ 227 h 681"/>
                  <a:gd name="T36" fmla="*/ 907 w 907"/>
                  <a:gd name="T37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07" h="681">
                    <a:moveTo>
                      <a:pt x="907" y="0"/>
                    </a:moveTo>
                    <a:lnTo>
                      <a:pt x="793" y="0"/>
                    </a:lnTo>
                    <a:lnTo>
                      <a:pt x="793" y="114"/>
                    </a:lnTo>
                    <a:lnTo>
                      <a:pt x="453" y="114"/>
                    </a:ln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226" y="454"/>
                    </a:lnTo>
                    <a:lnTo>
                      <a:pt x="226" y="567"/>
                    </a:lnTo>
                    <a:lnTo>
                      <a:pt x="453" y="567"/>
                    </a:lnTo>
                    <a:lnTo>
                      <a:pt x="453" y="681"/>
                    </a:lnTo>
                    <a:lnTo>
                      <a:pt x="567" y="681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793" y="227"/>
                    </a:lnTo>
                    <a:lnTo>
                      <a:pt x="907" y="227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6" name="Freeform 168"/>
              <p:cNvSpPr>
                <a:spLocks/>
              </p:cNvSpPr>
              <p:nvPr/>
            </p:nvSpPr>
            <p:spPr bwMode="auto">
              <a:xfrm>
                <a:off x="4045" y="3125"/>
                <a:ext cx="1474" cy="1361"/>
              </a:xfrm>
              <a:custGeom>
                <a:avLst/>
                <a:gdLst>
                  <a:gd name="T0" fmla="*/ 1474 w 1474"/>
                  <a:gd name="T1" fmla="*/ 340 h 1361"/>
                  <a:gd name="T2" fmla="*/ 1474 w 1474"/>
                  <a:gd name="T3" fmla="*/ 453 h 1361"/>
                  <a:gd name="T4" fmla="*/ 1360 w 1474"/>
                  <a:gd name="T5" fmla="*/ 453 h 1361"/>
                  <a:gd name="T6" fmla="*/ 1360 w 1474"/>
                  <a:gd name="T7" fmla="*/ 567 h 1361"/>
                  <a:gd name="T8" fmla="*/ 1247 w 1474"/>
                  <a:gd name="T9" fmla="*/ 567 h 1361"/>
                  <a:gd name="T10" fmla="*/ 1247 w 1474"/>
                  <a:gd name="T11" fmla="*/ 794 h 1361"/>
                  <a:gd name="T12" fmla="*/ 1020 w 1474"/>
                  <a:gd name="T13" fmla="*/ 794 h 1361"/>
                  <a:gd name="T14" fmla="*/ 1020 w 1474"/>
                  <a:gd name="T15" fmla="*/ 1247 h 1361"/>
                  <a:gd name="T16" fmla="*/ 680 w 1474"/>
                  <a:gd name="T17" fmla="*/ 1247 h 1361"/>
                  <a:gd name="T18" fmla="*/ 680 w 1474"/>
                  <a:gd name="T19" fmla="*/ 1361 h 1361"/>
                  <a:gd name="T20" fmla="*/ 453 w 1474"/>
                  <a:gd name="T21" fmla="*/ 1361 h 1361"/>
                  <a:gd name="T22" fmla="*/ 453 w 1474"/>
                  <a:gd name="T23" fmla="*/ 1247 h 1361"/>
                  <a:gd name="T24" fmla="*/ 226 w 1474"/>
                  <a:gd name="T25" fmla="*/ 1247 h 1361"/>
                  <a:gd name="T26" fmla="*/ 226 w 1474"/>
                  <a:gd name="T27" fmla="*/ 1134 h 1361"/>
                  <a:gd name="T28" fmla="*/ 340 w 1474"/>
                  <a:gd name="T29" fmla="*/ 1134 h 1361"/>
                  <a:gd name="T30" fmla="*/ 340 w 1474"/>
                  <a:gd name="T31" fmla="*/ 907 h 1361"/>
                  <a:gd name="T32" fmla="*/ 226 w 1474"/>
                  <a:gd name="T33" fmla="*/ 907 h 1361"/>
                  <a:gd name="T34" fmla="*/ 226 w 1474"/>
                  <a:gd name="T35" fmla="*/ 794 h 1361"/>
                  <a:gd name="T36" fmla="*/ 0 w 1474"/>
                  <a:gd name="T37" fmla="*/ 794 h 1361"/>
                  <a:gd name="T38" fmla="*/ 0 w 1474"/>
                  <a:gd name="T39" fmla="*/ 340 h 1361"/>
                  <a:gd name="T40" fmla="*/ 340 w 1474"/>
                  <a:gd name="T41" fmla="*/ 340 h 1361"/>
                  <a:gd name="T42" fmla="*/ 340 w 1474"/>
                  <a:gd name="T43" fmla="*/ 113 h 1361"/>
                  <a:gd name="T44" fmla="*/ 567 w 1474"/>
                  <a:gd name="T45" fmla="*/ 113 h 1361"/>
                  <a:gd name="T46" fmla="*/ 567 w 1474"/>
                  <a:gd name="T47" fmla="*/ 227 h 1361"/>
                  <a:gd name="T48" fmla="*/ 793 w 1474"/>
                  <a:gd name="T49" fmla="*/ 227 h 1361"/>
                  <a:gd name="T50" fmla="*/ 793 w 1474"/>
                  <a:gd name="T51" fmla="*/ 113 h 1361"/>
                  <a:gd name="T52" fmla="*/ 1020 w 1474"/>
                  <a:gd name="T53" fmla="*/ 113 h 1361"/>
                  <a:gd name="T54" fmla="*/ 1020 w 1474"/>
                  <a:gd name="T55" fmla="*/ 0 h 1361"/>
                  <a:gd name="T56" fmla="*/ 1247 w 1474"/>
                  <a:gd name="T57" fmla="*/ 0 h 1361"/>
                  <a:gd name="T58" fmla="*/ 1247 w 1474"/>
                  <a:gd name="T59" fmla="*/ 113 h 1361"/>
                  <a:gd name="T60" fmla="*/ 1360 w 1474"/>
                  <a:gd name="T61" fmla="*/ 113 h 1361"/>
                  <a:gd name="T62" fmla="*/ 1360 w 1474"/>
                  <a:gd name="T63" fmla="*/ 340 h 1361"/>
                  <a:gd name="T64" fmla="*/ 1474 w 1474"/>
                  <a:gd name="T65" fmla="*/ 340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74" h="1361">
                    <a:moveTo>
                      <a:pt x="1474" y="340"/>
                    </a:moveTo>
                    <a:lnTo>
                      <a:pt x="1474" y="453"/>
                    </a:lnTo>
                    <a:lnTo>
                      <a:pt x="1360" y="453"/>
                    </a:lnTo>
                    <a:lnTo>
                      <a:pt x="1360" y="567"/>
                    </a:lnTo>
                    <a:lnTo>
                      <a:pt x="1247" y="567"/>
                    </a:lnTo>
                    <a:lnTo>
                      <a:pt x="1247" y="794"/>
                    </a:lnTo>
                    <a:lnTo>
                      <a:pt x="1020" y="794"/>
                    </a:lnTo>
                    <a:lnTo>
                      <a:pt x="1020" y="1247"/>
                    </a:lnTo>
                    <a:lnTo>
                      <a:pt x="680" y="1247"/>
                    </a:lnTo>
                    <a:lnTo>
                      <a:pt x="680" y="1361"/>
                    </a:lnTo>
                    <a:lnTo>
                      <a:pt x="453" y="1361"/>
                    </a:lnTo>
                    <a:lnTo>
                      <a:pt x="453" y="1247"/>
                    </a:lnTo>
                    <a:lnTo>
                      <a:pt x="226" y="1247"/>
                    </a:lnTo>
                    <a:lnTo>
                      <a:pt x="226" y="1134"/>
                    </a:lnTo>
                    <a:lnTo>
                      <a:pt x="340" y="1134"/>
                    </a:lnTo>
                    <a:lnTo>
                      <a:pt x="340" y="907"/>
                    </a:lnTo>
                    <a:lnTo>
                      <a:pt x="226" y="907"/>
                    </a:lnTo>
                    <a:lnTo>
                      <a:pt x="226" y="794"/>
                    </a:lnTo>
                    <a:lnTo>
                      <a:pt x="0" y="794"/>
                    </a:lnTo>
                    <a:lnTo>
                      <a:pt x="0" y="340"/>
                    </a:lnTo>
                    <a:lnTo>
                      <a:pt x="340" y="340"/>
                    </a:lnTo>
                    <a:lnTo>
                      <a:pt x="340" y="113"/>
                    </a:lnTo>
                    <a:lnTo>
                      <a:pt x="567" y="113"/>
                    </a:lnTo>
                    <a:lnTo>
                      <a:pt x="567" y="227"/>
                    </a:lnTo>
                    <a:lnTo>
                      <a:pt x="793" y="227"/>
                    </a:lnTo>
                    <a:lnTo>
                      <a:pt x="793" y="113"/>
                    </a:lnTo>
                    <a:lnTo>
                      <a:pt x="1020" y="113"/>
                    </a:lnTo>
                    <a:lnTo>
                      <a:pt x="1020" y="0"/>
                    </a:lnTo>
                    <a:lnTo>
                      <a:pt x="1247" y="0"/>
                    </a:lnTo>
                    <a:lnTo>
                      <a:pt x="1247" y="113"/>
                    </a:lnTo>
                    <a:lnTo>
                      <a:pt x="1360" y="113"/>
                    </a:lnTo>
                    <a:lnTo>
                      <a:pt x="1360" y="340"/>
                    </a:lnTo>
                    <a:lnTo>
                      <a:pt x="1474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7" name="Freeform 169"/>
              <p:cNvSpPr>
                <a:spLocks/>
              </p:cNvSpPr>
              <p:nvPr/>
            </p:nvSpPr>
            <p:spPr bwMode="auto">
              <a:xfrm>
                <a:off x="4952" y="2671"/>
                <a:ext cx="907" cy="794"/>
              </a:xfrm>
              <a:custGeom>
                <a:avLst/>
                <a:gdLst>
                  <a:gd name="T0" fmla="*/ 0 w 907"/>
                  <a:gd name="T1" fmla="*/ 567 h 794"/>
                  <a:gd name="T2" fmla="*/ 0 w 907"/>
                  <a:gd name="T3" fmla="*/ 114 h 794"/>
                  <a:gd name="T4" fmla="*/ 567 w 907"/>
                  <a:gd name="T5" fmla="*/ 114 h 794"/>
                  <a:gd name="T6" fmla="*/ 567 w 907"/>
                  <a:gd name="T7" fmla="*/ 0 h 794"/>
                  <a:gd name="T8" fmla="*/ 680 w 907"/>
                  <a:gd name="T9" fmla="*/ 0 h 794"/>
                  <a:gd name="T10" fmla="*/ 680 w 907"/>
                  <a:gd name="T11" fmla="*/ 114 h 794"/>
                  <a:gd name="T12" fmla="*/ 794 w 907"/>
                  <a:gd name="T13" fmla="*/ 114 h 794"/>
                  <a:gd name="T14" fmla="*/ 794 w 907"/>
                  <a:gd name="T15" fmla="*/ 227 h 794"/>
                  <a:gd name="T16" fmla="*/ 907 w 907"/>
                  <a:gd name="T17" fmla="*/ 227 h 794"/>
                  <a:gd name="T18" fmla="*/ 907 w 907"/>
                  <a:gd name="T19" fmla="*/ 454 h 794"/>
                  <a:gd name="T20" fmla="*/ 680 w 907"/>
                  <a:gd name="T21" fmla="*/ 454 h 794"/>
                  <a:gd name="T22" fmla="*/ 680 w 907"/>
                  <a:gd name="T23" fmla="*/ 681 h 794"/>
                  <a:gd name="T24" fmla="*/ 567 w 907"/>
                  <a:gd name="T25" fmla="*/ 681 h 794"/>
                  <a:gd name="T26" fmla="*/ 567 w 907"/>
                  <a:gd name="T27" fmla="*/ 794 h 794"/>
                  <a:gd name="T28" fmla="*/ 453 w 907"/>
                  <a:gd name="T29" fmla="*/ 794 h 794"/>
                  <a:gd name="T30" fmla="*/ 453 w 907"/>
                  <a:gd name="T31" fmla="*/ 567 h 794"/>
                  <a:gd name="T32" fmla="*/ 340 w 907"/>
                  <a:gd name="T33" fmla="*/ 567 h 794"/>
                  <a:gd name="T34" fmla="*/ 340 w 907"/>
                  <a:gd name="T35" fmla="*/ 454 h 794"/>
                  <a:gd name="T36" fmla="*/ 113 w 907"/>
                  <a:gd name="T37" fmla="*/ 454 h 794"/>
                  <a:gd name="T38" fmla="*/ 113 w 907"/>
                  <a:gd name="T39" fmla="*/ 567 h 794"/>
                  <a:gd name="T40" fmla="*/ 0 w 907"/>
                  <a:gd name="T41" fmla="*/ 56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7" h="794">
                    <a:moveTo>
                      <a:pt x="0" y="567"/>
                    </a:moveTo>
                    <a:lnTo>
                      <a:pt x="0" y="114"/>
                    </a:lnTo>
                    <a:lnTo>
                      <a:pt x="567" y="114"/>
                    </a:lnTo>
                    <a:lnTo>
                      <a:pt x="567" y="0"/>
                    </a:lnTo>
                    <a:lnTo>
                      <a:pt x="680" y="0"/>
                    </a:lnTo>
                    <a:lnTo>
                      <a:pt x="680" y="114"/>
                    </a:lnTo>
                    <a:lnTo>
                      <a:pt x="794" y="114"/>
                    </a:lnTo>
                    <a:lnTo>
                      <a:pt x="794" y="227"/>
                    </a:lnTo>
                    <a:lnTo>
                      <a:pt x="907" y="227"/>
                    </a:lnTo>
                    <a:lnTo>
                      <a:pt x="907" y="454"/>
                    </a:lnTo>
                    <a:lnTo>
                      <a:pt x="680" y="454"/>
                    </a:lnTo>
                    <a:lnTo>
                      <a:pt x="680" y="681"/>
                    </a:lnTo>
                    <a:lnTo>
                      <a:pt x="567" y="681"/>
                    </a:lnTo>
                    <a:lnTo>
                      <a:pt x="567" y="794"/>
                    </a:lnTo>
                    <a:lnTo>
                      <a:pt x="453" y="794"/>
                    </a:lnTo>
                    <a:lnTo>
                      <a:pt x="453" y="567"/>
                    </a:lnTo>
                    <a:lnTo>
                      <a:pt x="340" y="567"/>
                    </a:lnTo>
                    <a:lnTo>
                      <a:pt x="340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8" name="Freeform 170"/>
              <p:cNvSpPr>
                <a:spLocks/>
              </p:cNvSpPr>
              <p:nvPr/>
            </p:nvSpPr>
            <p:spPr bwMode="auto">
              <a:xfrm>
                <a:off x="4045" y="2898"/>
                <a:ext cx="453" cy="454"/>
              </a:xfrm>
              <a:custGeom>
                <a:avLst/>
                <a:gdLst>
                  <a:gd name="T0" fmla="*/ 453 w 453"/>
                  <a:gd name="T1" fmla="*/ 340 h 454"/>
                  <a:gd name="T2" fmla="*/ 453 w 453"/>
                  <a:gd name="T3" fmla="*/ 227 h 454"/>
                  <a:gd name="T4" fmla="*/ 340 w 453"/>
                  <a:gd name="T5" fmla="*/ 227 h 454"/>
                  <a:gd name="T6" fmla="*/ 340 w 453"/>
                  <a:gd name="T7" fmla="*/ 0 h 454"/>
                  <a:gd name="T8" fmla="*/ 0 w 453"/>
                  <a:gd name="T9" fmla="*/ 0 h 454"/>
                  <a:gd name="T10" fmla="*/ 0 w 453"/>
                  <a:gd name="T11" fmla="*/ 454 h 454"/>
                  <a:gd name="T12" fmla="*/ 226 w 453"/>
                  <a:gd name="T13" fmla="*/ 454 h 454"/>
                  <a:gd name="T14" fmla="*/ 226 w 453"/>
                  <a:gd name="T15" fmla="*/ 340 h 454"/>
                  <a:gd name="T16" fmla="*/ 340 w 453"/>
                  <a:gd name="T17" fmla="*/ 340 h 454"/>
                  <a:gd name="T18" fmla="*/ 453 w 453"/>
                  <a:gd name="T19" fmla="*/ 34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3" h="454">
                    <a:moveTo>
                      <a:pt x="453" y="340"/>
                    </a:move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0"/>
                    </a:lnTo>
                    <a:lnTo>
                      <a:pt x="0" y="0"/>
                    </a:lnTo>
                    <a:lnTo>
                      <a:pt x="0" y="454"/>
                    </a:lnTo>
                    <a:lnTo>
                      <a:pt x="226" y="454"/>
                    </a:lnTo>
                    <a:lnTo>
                      <a:pt x="226" y="340"/>
                    </a:lnTo>
                    <a:lnTo>
                      <a:pt x="340" y="340"/>
                    </a:lnTo>
                    <a:lnTo>
                      <a:pt x="453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9" name="Freeform 171"/>
              <p:cNvSpPr>
                <a:spLocks/>
              </p:cNvSpPr>
              <p:nvPr/>
            </p:nvSpPr>
            <p:spPr bwMode="auto">
              <a:xfrm>
                <a:off x="4271" y="2671"/>
                <a:ext cx="681" cy="681"/>
              </a:xfrm>
              <a:custGeom>
                <a:avLst/>
                <a:gdLst>
                  <a:gd name="T0" fmla="*/ 114 w 681"/>
                  <a:gd name="T1" fmla="*/ 0 h 681"/>
                  <a:gd name="T2" fmla="*/ 114 w 681"/>
                  <a:gd name="T3" fmla="*/ 114 h 681"/>
                  <a:gd name="T4" fmla="*/ 0 w 681"/>
                  <a:gd name="T5" fmla="*/ 114 h 681"/>
                  <a:gd name="T6" fmla="*/ 0 w 681"/>
                  <a:gd name="T7" fmla="*/ 227 h 681"/>
                  <a:gd name="T8" fmla="*/ 114 w 681"/>
                  <a:gd name="T9" fmla="*/ 227 h 681"/>
                  <a:gd name="T10" fmla="*/ 114 w 681"/>
                  <a:gd name="T11" fmla="*/ 454 h 681"/>
                  <a:gd name="T12" fmla="*/ 227 w 681"/>
                  <a:gd name="T13" fmla="*/ 454 h 681"/>
                  <a:gd name="T14" fmla="*/ 227 w 681"/>
                  <a:gd name="T15" fmla="*/ 567 h 681"/>
                  <a:gd name="T16" fmla="*/ 341 w 681"/>
                  <a:gd name="T17" fmla="*/ 567 h 681"/>
                  <a:gd name="T18" fmla="*/ 341 w 681"/>
                  <a:gd name="T19" fmla="*/ 681 h 681"/>
                  <a:gd name="T20" fmla="*/ 567 w 681"/>
                  <a:gd name="T21" fmla="*/ 681 h 681"/>
                  <a:gd name="T22" fmla="*/ 567 w 681"/>
                  <a:gd name="T23" fmla="*/ 567 h 681"/>
                  <a:gd name="T24" fmla="*/ 681 w 681"/>
                  <a:gd name="T25" fmla="*/ 567 h 681"/>
                  <a:gd name="T26" fmla="*/ 681 w 681"/>
                  <a:gd name="T27" fmla="*/ 114 h 681"/>
                  <a:gd name="T28" fmla="*/ 341 w 681"/>
                  <a:gd name="T29" fmla="*/ 114 h 681"/>
                  <a:gd name="T30" fmla="*/ 341 w 681"/>
                  <a:gd name="T31" fmla="*/ 0 h 681"/>
                  <a:gd name="T32" fmla="*/ 114 w 681"/>
                  <a:gd name="T33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1" h="681">
                    <a:moveTo>
                      <a:pt x="114" y="0"/>
                    </a:moveTo>
                    <a:lnTo>
                      <a:pt x="114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341" y="567"/>
                    </a:lnTo>
                    <a:lnTo>
                      <a:pt x="341" y="681"/>
                    </a:lnTo>
                    <a:lnTo>
                      <a:pt x="567" y="681"/>
                    </a:lnTo>
                    <a:lnTo>
                      <a:pt x="567" y="567"/>
                    </a:lnTo>
                    <a:lnTo>
                      <a:pt x="681" y="567"/>
                    </a:lnTo>
                    <a:lnTo>
                      <a:pt x="681" y="114"/>
                    </a:lnTo>
                    <a:lnTo>
                      <a:pt x="341" y="114"/>
                    </a:lnTo>
                    <a:lnTo>
                      <a:pt x="341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1" name="Freeform 173"/>
              <p:cNvSpPr>
                <a:spLocks/>
              </p:cNvSpPr>
              <p:nvPr/>
            </p:nvSpPr>
            <p:spPr bwMode="auto">
              <a:xfrm>
                <a:off x="3478" y="2785"/>
                <a:ext cx="453" cy="340"/>
              </a:xfrm>
              <a:custGeom>
                <a:avLst/>
                <a:gdLst>
                  <a:gd name="T0" fmla="*/ 453 w 453"/>
                  <a:gd name="T1" fmla="*/ 0 h 340"/>
                  <a:gd name="T2" fmla="*/ 453 w 453"/>
                  <a:gd name="T3" fmla="*/ 340 h 340"/>
                  <a:gd name="T4" fmla="*/ 340 w 453"/>
                  <a:gd name="T5" fmla="*/ 340 h 340"/>
                  <a:gd name="T6" fmla="*/ 340 w 453"/>
                  <a:gd name="T7" fmla="*/ 226 h 340"/>
                  <a:gd name="T8" fmla="*/ 0 w 453"/>
                  <a:gd name="T9" fmla="*/ 226 h 340"/>
                  <a:gd name="T10" fmla="*/ 0 w 453"/>
                  <a:gd name="T11" fmla="*/ 113 h 340"/>
                  <a:gd name="T12" fmla="*/ 113 w 453"/>
                  <a:gd name="T13" fmla="*/ 113 h 340"/>
                  <a:gd name="T14" fmla="*/ 113 w 453"/>
                  <a:gd name="T15" fmla="*/ 0 h 340"/>
                  <a:gd name="T16" fmla="*/ 453 w 453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340">
                    <a:moveTo>
                      <a:pt x="453" y="0"/>
                    </a:moveTo>
                    <a:lnTo>
                      <a:pt x="453" y="340"/>
                    </a:lnTo>
                    <a:lnTo>
                      <a:pt x="340" y="340"/>
                    </a:lnTo>
                    <a:lnTo>
                      <a:pt x="340" y="226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2" name="Freeform 174"/>
              <p:cNvSpPr>
                <a:spLocks/>
              </p:cNvSpPr>
              <p:nvPr/>
            </p:nvSpPr>
            <p:spPr bwMode="auto">
              <a:xfrm>
                <a:off x="3364" y="2558"/>
                <a:ext cx="454" cy="453"/>
              </a:xfrm>
              <a:custGeom>
                <a:avLst/>
                <a:gdLst>
                  <a:gd name="T0" fmla="*/ 454 w 454"/>
                  <a:gd name="T1" fmla="*/ 113 h 453"/>
                  <a:gd name="T2" fmla="*/ 227 w 454"/>
                  <a:gd name="T3" fmla="*/ 113 h 453"/>
                  <a:gd name="T4" fmla="*/ 227 w 454"/>
                  <a:gd name="T5" fmla="*/ 0 h 453"/>
                  <a:gd name="T6" fmla="*/ 0 w 454"/>
                  <a:gd name="T7" fmla="*/ 0 h 453"/>
                  <a:gd name="T8" fmla="*/ 0 w 454"/>
                  <a:gd name="T9" fmla="*/ 453 h 453"/>
                  <a:gd name="T10" fmla="*/ 114 w 454"/>
                  <a:gd name="T11" fmla="*/ 453 h 453"/>
                  <a:gd name="T12" fmla="*/ 114 w 454"/>
                  <a:gd name="T13" fmla="*/ 340 h 453"/>
                  <a:gd name="T14" fmla="*/ 227 w 454"/>
                  <a:gd name="T15" fmla="*/ 340 h 453"/>
                  <a:gd name="T16" fmla="*/ 227 w 454"/>
                  <a:gd name="T17" fmla="*/ 227 h 453"/>
                  <a:gd name="T18" fmla="*/ 454 w 454"/>
                  <a:gd name="T19" fmla="*/ 227 h 453"/>
                  <a:gd name="T20" fmla="*/ 454 w 454"/>
                  <a:gd name="T21" fmla="*/ 11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3">
                    <a:moveTo>
                      <a:pt x="454" y="113"/>
                    </a:move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454" y="227"/>
                    </a:lnTo>
                    <a:lnTo>
                      <a:pt x="45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3" name="Freeform 175"/>
              <p:cNvSpPr>
                <a:spLocks/>
              </p:cNvSpPr>
              <p:nvPr/>
            </p:nvSpPr>
            <p:spPr bwMode="auto">
              <a:xfrm>
                <a:off x="3818" y="2444"/>
                <a:ext cx="567" cy="567"/>
              </a:xfrm>
              <a:custGeom>
                <a:avLst/>
                <a:gdLst>
                  <a:gd name="T0" fmla="*/ 0 w 567"/>
                  <a:gd name="T1" fmla="*/ 114 h 567"/>
                  <a:gd name="T2" fmla="*/ 0 w 567"/>
                  <a:gd name="T3" fmla="*/ 341 h 567"/>
                  <a:gd name="T4" fmla="*/ 113 w 567"/>
                  <a:gd name="T5" fmla="*/ 341 h 567"/>
                  <a:gd name="T6" fmla="*/ 113 w 567"/>
                  <a:gd name="T7" fmla="*/ 567 h 567"/>
                  <a:gd name="T8" fmla="*/ 227 w 567"/>
                  <a:gd name="T9" fmla="*/ 567 h 567"/>
                  <a:gd name="T10" fmla="*/ 227 w 567"/>
                  <a:gd name="T11" fmla="*/ 454 h 567"/>
                  <a:gd name="T12" fmla="*/ 453 w 567"/>
                  <a:gd name="T13" fmla="*/ 454 h 567"/>
                  <a:gd name="T14" fmla="*/ 453 w 567"/>
                  <a:gd name="T15" fmla="*/ 341 h 567"/>
                  <a:gd name="T16" fmla="*/ 567 w 567"/>
                  <a:gd name="T17" fmla="*/ 341 h 567"/>
                  <a:gd name="T18" fmla="*/ 567 w 567"/>
                  <a:gd name="T19" fmla="*/ 0 h 567"/>
                  <a:gd name="T20" fmla="*/ 453 w 567"/>
                  <a:gd name="T21" fmla="*/ 0 h 567"/>
                  <a:gd name="T22" fmla="*/ 453 w 567"/>
                  <a:gd name="T23" fmla="*/ 114 h 567"/>
                  <a:gd name="T24" fmla="*/ 0 w 567"/>
                  <a:gd name="T25" fmla="*/ 11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567">
                    <a:moveTo>
                      <a:pt x="0" y="114"/>
                    </a:move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453" y="454"/>
                    </a:lnTo>
                    <a:lnTo>
                      <a:pt x="453" y="341"/>
                    </a:lnTo>
                    <a:lnTo>
                      <a:pt x="567" y="341"/>
                    </a:lnTo>
                    <a:lnTo>
                      <a:pt x="567" y="0"/>
                    </a:lnTo>
                    <a:lnTo>
                      <a:pt x="453" y="0"/>
                    </a:lnTo>
                    <a:lnTo>
                      <a:pt x="453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4" name="Freeform 176"/>
              <p:cNvSpPr>
                <a:spLocks/>
              </p:cNvSpPr>
              <p:nvPr/>
            </p:nvSpPr>
            <p:spPr bwMode="auto">
              <a:xfrm>
                <a:off x="4271" y="1991"/>
                <a:ext cx="1361" cy="794"/>
              </a:xfrm>
              <a:custGeom>
                <a:avLst/>
                <a:gdLst>
                  <a:gd name="T0" fmla="*/ 1361 w 1361"/>
                  <a:gd name="T1" fmla="*/ 680 h 794"/>
                  <a:gd name="T2" fmla="*/ 1248 w 1361"/>
                  <a:gd name="T3" fmla="*/ 680 h 794"/>
                  <a:gd name="T4" fmla="*/ 1248 w 1361"/>
                  <a:gd name="T5" fmla="*/ 794 h 794"/>
                  <a:gd name="T6" fmla="*/ 341 w 1361"/>
                  <a:gd name="T7" fmla="*/ 794 h 794"/>
                  <a:gd name="T8" fmla="*/ 341 w 1361"/>
                  <a:gd name="T9" fmla="*/ 680 h 794"/>
                  <a:gd name="T10" fmla="*/ 114 w 1361"/>
                  <a:gd name="T11" fmla="*/ 680 h 794"/>
                  <a:gd name="T12" fmla="*/ 114 w 1361"/>
                  <a:gd name="T13" fmla="*/ 453 h 794"/>
                  <a:gd name="T14" fmla="*/ 0 w 1361"/>
                  <a:gd name="T15" fmla="*/ 453 h 794"/>
                  <a:gd name="T16" fmla="*/ 0 w 1361"/>
                  <a:gd name="T17" fmla="*/ 340 h 794"/>
                  <a:gd name="T18" fmla="*/ 114 w 1361"/>
                  <a:gd name="T19" fmla="*/ 340 h 794"/>
                  <a:gd name="T20" fmla="*/ 114 w 1361"/>
                  <a:gd name="T21" fmla="*/ 113 h 794"/>
                  <a:gd name="T22" fmla="*/ 454 w 1361"/>
                  <a:gd name="T23" fmla="*/ 113 h 794"/>
                  <a:gd name="T24" fmla="*/ 454 w 1361"/>
                  <a:gd name="T25" fmla="*/ 0 h 794"/>
                  <a:gd name="T26" fmla="*/ 908 w 1361"/>
                  <a:gd name="T27" fmla="*/ 0 h 794"/>
                  <a:gd name="T28" fmla="*/ 908 w 1361"/>
                  <a:gd name="T29" fmla="*/ 227 h 794"/>
                  <a:gd name="T30" fmla="*/ 1021 w 1361"/>
                  <a:gd name="T31" fmla="*/ 227 h 794"/>
                  <a:gd name="T32" fmla="*/ 1021 w 1361"/>
                  <a:gd name="T33" fmla="*/ 340 h 794"/>
                  <a:gd name="T34" fmla="*/ 1134 w 1361"/>
                  <a:gd name="T35" fmla="*/ 340 h 794"/>
                  <a:gd name="T36" fmla="*/ 1134 w 1361"/>
                  <a:gd name="T37" fmla="*/ 453 h 794"/>
                  <a:gd name="T38" fmla="*/ 1361 w 1361"/>
                  <a:gd name="T39" fmla="*/ 453 h 794"/>
                  <a:gd name="T40" fmla="*/ 1361 w 1361"/>
                  <a:gd name="T41" fmla="*/ 68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61" h="794">
                    <a:moveTo>
                      <a:pt x="1361" y="680"/>
                    </a:moveTo>
                    <a:lnTo>
                      <a:pt x="1248" y="680"/>
                    </a:lnTo>
                    <a:lnTo>
                      <a:pt x="1248" y="794"/>
                    </a:lnTo>
                    <a:lnTo>
                      <a:pt x="341" y="794"/>
                    </a:lnTo>
                    <a:lnTo>
                      <a:pt x="341" y="680"/>
                    </a:lnTo>
                    <a:lnTo>
                      <a:pt x="114" y="680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908" y="0"/>
                    </a:lnTo>
                    <a:lnTo>
                      <a:pt x="908" y="227"/>
                    </a:lnTo>
                    <a:lnTo>
                      <a:pt x="1021" y="227"/>
                    </a:lnTo>
                    <a:lnTo>
                      <a:pt x="1021" y="340"/>
                    </a:lnTo>
                    <a:lnTo>
                      <a:pt x="1134" y="340"/>
                    </a:lnTo>
                    <a:lnTo>
                      <a:pt x="1134" y="453"/>
                    </a:lnTo>
                    <a:lnTo>
                      <a:pt x="1361" y="453"/>
                    </a:lnTo>
                    <a:lnTo>
                      <a:pt x="1361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6" name="Freeform 178"/>
              <p:cNvSpPr>
                <a:spLocks/>
              </p:cNvSpPr>
              <p:nvPr/>
            </p:nvSpPr>
            <p:spPr bwMode="auto">
              <a:xfrm>
                <a:off x="5179" y="1877"/>
                <a:ext cx="453" cy="567"/>
              </a:xfrm>
              <a:custGeom>
                <a:avLst/>
                <a:gdLst>
                  <a:gd name="T0" fmla="*/ 453 w 453"/>
                  <a:gd name="T1" fmla="*/ 567 h 567"/>
                  <a:gd name="T2" fmla="*/ 453 w 453"/>
                  <a:gd name="T3" fmla="*/ 341 h 567"/>
                  <a:gd name="T4" fmla="*/ 340 w 453"/>
                  <a:gd name="T5" fmla="*/ 341 h 567"/>
                  <a:gd name="T6" fmla="*/ 340 w 453"/>
                  <a:gd name="T7" fmla="*/ 114 h 567"/>
                  <a:gd name="T8" fmla="*/ 226 w 453"/>
                  <a:gd name="T9" fmla="*/ 114 h 567"/>
                  <a:gd name="T10" fmla="*/ 226 w 453"/>
                  <a:gd name="T11" fmla="*/ 0 h 567"/>
                  <a:gd name="T12" fmla="*/ 113 w 453"/>
                  <a:gd name="T13" fmla="*/ 0 h 567"/>
                  <a:gd name="T14" fmla="*/ 113 w 453"/>
                  <a:gd name="T15" fmla="*/ 114 h 567"/>
                  <a:gd name="T16" fmla="*/ 0 w 453"/>
                  <a:gd name="T17" fmla="*/ 114 h 567"/>
                  <a:gd name="T18" fmla="*/ 0 w 453"/>
                  <a:gd name="T19" fmla="*/ 341 h 567"/>
                  <a:gd name="T20" fmla="*/ 113 w 453"/>
                  <a:gd name="T21" fmla="*/ 341 h 567"/>
                  <a:gd name="T22" fmla="*/ 113 w 453"/>
                  <a:gd name="T23" fmla="*/ 454 h 567"/>
                  <a:gd name="T24" fmla="*/ 226 w 453"/>
                  <a:gd name="T25" fmla="*/ 454 h 567"/>
                  <a:gd name="T26" fmla="*/ 226 w 453"/>
                  <a:gd name="T27" fmla="*/ 567 h 567"/>
                  <a:gd name="T28" fmla="*/ 453 w 453"/>
                  <a:gd name="T29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3" h="567">
                    <a:moveTo>
                      <a:pt x="453" y="567"/>
                    </a:moveTo>
                    <a:lnTo>
                      <a:pt x="453" y="341"/>
                    </a:lnTo>
                    <a:lnTo>
                      <a:pt x="340" y="341"/>
                    </a:lnTo>
                    <a:lnTo>
                      <a:pt x="340" y="114"/>
                    </a:lnTo>
                    <a:lnTo>
                      <a:pt x="226" y="114"/>
                    </a:lnTo>
                    <a:lnTo>
                      <a:pt x="226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454"/>
                    </a:lnTo>
                    <a:lnTo>
                      <a:pt x="226" y="454"/>
                    </a:lnTo>
                    <a:lnTo>
                      <a:pt x="226" y="567"/>
                    </a:lnTo>
                    <a:lnTo>
                      <a:pt x="453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7" name="Freeform 179"/>
              <p:cNvSpPr>
                <a:spLocks/>
              </p:cNvSpPr>
              <p:nvPr/>
            </p:nvSpPr>
            <p:spPr bwMode="auto">
              <a:xfrm>
                <a:off x="4498" y="1651"/>
                <a:ext cx="794" cy="453"/>
              </a:xfrm>
              <a:custGeom>
                <a:avLst/>
                <a:gdLst>
                  <a:gd name="T0" fmla="*/ 794 w 794"/>
                  <a:gd name="T1" fmla="*/ 0 h 453"/>
                  <a:gd name="T2" fmla="*/ 114 w 794"/>
                  <a:gd name="T3" fmla="*/ 0 h 453"/>
                  <a:gd name="T4" fmla="*/ 114 w 794"/>
                  <a:gd name="T5" fmla="*/ 340 h 453"/>
                  <a:gd name="T6" fmla="*/ 0 w 794"/>
                  <a:gd name="T7" fmla="*/ 340 h 453"/>
                  <a:gd name="T8" fmla="*/ 0 w 794"/>
                  <a:gd name="T9" fmla="*/ 453 h 453"/>
                  <a:gd name="T10" fmla="*/ 227 w 794"/>
                  <a:gd name="T11" fmla="*/ 453 h 453"/>
                  <a:gd name="T12" fmla="*/ 227 w 794"/>
                  <a:gd name="T13" fmla="*/ 340 h 453"/>
                  <a:gd name="T14" fmla="*/ 794 w 794"/>
                  <a:gd name="T15" fmla="*/ 340 h 453"/>
                  <a:gd name="T16" fmla="*/ 794 w 794"/>
                  <a:gd name="T17" fmla="*/ 226 h 453"/>
                  <a:gd name="T18" fmla="*/ 794 w 794"/>
                  <a:gd name="T19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94" h="453">
                    <a:moveTo>
                      <a:pt x="794" y="0"/>
                    </a:moveTo>
                    <a:lnTo>
                      <a:pt x="114" y="0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794" y="340"/>
                    </a:lnTo>
                    <a:lnTo>
                      <a:pt x="794" y="226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8" name="Freeform 180"/>
              <p:cNvSpPr>
                <a:spLocks/>
              </p:cNvSpPr>
              <p:nvPr/>
            </p:nvSpPr>
            <p:spPr bwMode="auto">
              <a:xfrm>
                <a:off x="4498" y="1197"/>
                <a:ext cx="794" cy="454"/>
              </a:xfrm>
              <a:custGeom>
                <a:avLst/>
                <a:gdLst>
                  <a:gd name="T0" fmla="*/ 0 w 794"/>
                  <a:gd name="T1" fmla="*/ 454 h 454"/>
                  <a:gd name="T2" fmla="*/ 794 w 794"/>
                  <a:gd name="T3" fmla="*/ 454 h 454"/>
                  <a:gd name="T4" fmla="*/ 794 w 794"/>
                  <a:gd name="T5" fmla="*/ 340 h 454"/>
                  <a:gd name="T6" fmla="*/ 681 w 794"/>
                  <a:gd name="T7" fmla="*/ 340 h 454"/>
                  <a:gd name="T8" fmla="*/ 681 w 794"/>
                  <a:gd name="T9" fmla="*/ 227 h 454"/>
                  <a:gd name="T10" fmla="*/ 567 w 794"/>
                  <a:gd name="T11" fmla="*/ 227 h 454"/>
                  <a:gd name="T12" fmla="*/ 567 w 794"/>
                  <a:gd name="T13" fmla="*/ 113 h 454"/>
                  <a:gd name="T14" fmla="*/ 340 w 794"/>
                  <a:gd name="T15" fmla="*/ 113 h 454"/>
                  <a:gd name="T16" fmla="*/ 340 w 794"/>
                  <a:gd name="T17" fmla="*/ 0 h 454"/>
                  <a:gd name="T18" fmla="*/ 114 w 794"/>
                  <a:gd name="T19" fmla="*/ 0 h 454"/>
                  <a:gd name="T20" fmla="*/ 114 w 794"/>
                  <a:gd name="T21" fmla="*/ 113 h 454"/>
                  <a:gd name="T22" fmla="*/ 0 w 794"/>
                  <a:gd name="T23" fmla="*/ 113 h 454"/>
                  <a:gd name="T24" fmla="*/ 0 w 794"/>
                  <a:gd name="T25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4" h="454">
                    <a:moveTo>
                      <a:pt x="0" y="454"/>
                    </a:moveTo>
                    <a:lnTo>
                      <a:pt x="794" y="454"/>
                    </a:lnTo>
                    <a:lnTo>
                      <a:pt x="794" y="340"/>
                    </a:lnTo>
                    <a:lnTo>
                      <a:pt x="681" y="340"/>
                    </a:lnTo>
                    <a:lnTo>
                      <a:pt x="681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9" name="Freeform 181"/>
              <p:cNvSpPr>
                <a:spLocks/>
              </p:cNvSpPr>
              <p:nvPr/>
            </p:nvSpPr>
            <p:spPr bwMode="auto">
              <a:xfrm>
                <a:off x="3364" y="1764"/>
                <a:ext cx="1021" cy="907"/>
              </a:xfrm>
              <a:custGeom>
                <a:avLst/>
                <a:gdLst>
                  <a:gd name="T0" fmla="*/ 1021 w 1021"/>
                  <a:gd name="T1" fmla="*/ 227 h 907"/>
                  <a:gd name="T2" fmla="*/ 1021 w 1021"/>
                  <a:gd name="T3" fmla="*/ 567 h 907"/>
                  <a:gd name="T4" fmla="*/ 907 w 1021"/>
                  <a:gd name="T5" fmla="*/ 567 h 907"/>
                  <a:gd name="T6" fmla="*/ 907 w 1021"/>
                  <a:gd name="T7" fmla="*/ 794 h 907"/>
                  <a:gd name="T8" fmla="*/ 454 w 1021"/>
                  <a:gd name="T9" fmla="*/ 794 h 907"/>
                  <a:gd name="T10" fmla="*/ 454 w 1021"/>
                  <a:gd name="T11" fmla="*/ 907 h 907"/>
                  <a:gd name="T12" fmla="*/ 227 w 1021"/>
                  <a:gd name="T13" fmla="*/ 907 h 907"/>
                  <a:gd name="T14" fmla="*/ 227 w 1021"/>
                  <a:gd name="T15" fmla="*/ 794 h 907"/>
                  <a:gd name="T16" fmla="*/ 0 w 1021"/>
                  <a:gd name="T17" fmla="*/ 794 h 907"/>
                  <a:gd name="T18" fmla="*/ 0 w 1021"/>
                  <a:gd name="T19" fmla="*/ 567 h 907"/>
                  <a:gd name="T20" fmla="*/ 114 w 1021"/>
                  <a:gd name="T21" fmla="*/ 567 h 907"/>
                  <a:gd name="T22" fmla="*/ 114 w 1021"/>
                  <a:gd name="T23" fmla="*/ 454 h 907"/>
                  <a:gd name="T24" fmla="*/ 340 w 1021"/>
                  <a:gd name="T25" fmla="*/ 454 h 907"/>
                  <a:gd name="T26" fmla="*/ 340 w 1021"/>
                  <a:gd name="T27" fmla="*/ 113 h 907"/>
                  <a:gd name="T28" fmla="*/ 454 w 1021"/>
                  <a:gd name="T29" fmla="*/ 113 h 907"/>
                  <a:gd name="T30" fmla="*/ 454 w 1021"/>
                  <a:gd name="T31" fmla="*/ 0 h 907"/>
                  <a:gd name="T32" fmla="*/ 681 w 1021"/>
                  <a:gd name="T33" fmla="*/ 0 h 907"/>
                  <a:gd name="T34" fmla="*/ 681 w 1021"/>
                  <a:gd name="T35" fmla="*/ 113 h 907"/>
                  <a:gd name="T36" fmla="*/ 794 w 1021"/>
                  <a:gd name="T37" fmla="*/ 113 h 907"/>
                  <a:gd name="T38" fmla="*/ 794 w 1021"/>
                  <a:gd name="T39" fmla="*/ 227 h 907"/>
                  <a:gd name="T40" fmla="*/ 1021 w 1021"/>
                  <a:gd name="T41" fmla="*/ 22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21" h="907">
                    <a:moveTo>
                      <a:pt x="1021" y="227"/>
                    </a:moveTo>
                    <a:lnTo>
                      <a:pt x="1021" y="567"/>
                    </a:lnTo>
                    <a:lnTo>
                      <a:pt x="907" y="567"/>
                    </a:lnTo>
                    <a:lnTo>
                      <a:pt x="907" y="794"/>
                    </a:lnTo>
                    <a:lnTo>
                      <a:pt x="454" y="794"/>
                    </a:lnTo>
                    <a:lnTo>
                      <a:pt x="454" y="907"/>
                    </a:lnTo>
                    <a:lnTo>
                      <a:pt x="227" y="907"/>
                    </a:lnTo>
                    <a:lnTo>
                      <a:pt x="227" y="794"/>
                    </a:lnTo>
                    <a:lnTo>
                      <a:pt x="0" y="794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454"/>
                    </a:lnTo>
                    <a:lnTo>
                      <a:pt x="340" y="454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681" y="0"/>
                    </a:lnTo>
                    <a:lnTo>
                      <a:pt x="681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1021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0" name="Freeform 182"/>
              <p:cNvSpPr>
                <a:spLocks/>
              </p:cNvSpPr>
              <p:nvPr/>
            </p:nvSpPr>
            <p:spPr bwMode="auto">
              <a:xfrm>
                <a:off x="2797" y="2558"/>
                <a:ext cx="227" cy="340"/>
              </a:xfrm>
              <a:custGeom>
                <a:avLst/>
                <a:gdLst>
                  <a:gd name="T0" fmla="*/ 227 w 227"/>
                  <a:gd name="T1" fmla="*/ 0 h 340"/>
                  <a:gd name="T2" fmla="*/ 114 w 227"/>
                  <a:gd name="T3" fmla="*/ 0 h 340"/>
                  <a:gd name="T4" fmla="*/ 114 w 227"/>
                  <a:gd name="T5" fmla="*/ 227 h 340"/>
                  <a:gd name="T6" fmla="*/ 0 w 227"/>
                  <a:gd name="T7" fmla="*/ 227 h 340"/>
                  <a:gd name="T8" fmla="*/ 0 w 227"/>
                  <a:gd name="T9" fmla="*/ 340 h 340"/>
                  <a:gd name="T10" fmla="*/ 227 w 227"/>
                  <a:gd name="T11" fmla="*/ 340 h 340"/>
                  <a:gd name="T12" fmla="*/ 227 w 227"/>
                  <a:gd name="T1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340">
                    <a:moveTo>
                      <a:pt x="227" y="0"/>
                    </a:moveTo>
                    <a:lnTo>
                      <a:pt x="114" y="0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2" name="Freeform 184"/>
              <p:cNvSpPr>
                <a:spLocks/>
              </p:cNvSpPr>
              <p:nvPr/>
            </p:nvSpPr>
            <p:spPr bwMode="auto">
              <a:xfrm>
                <a:off x="2344" y="2218"/>
                <a:ext cx="567" cy="793"/>
              </a:xfrm>
              <a:custGeom>
                <a:avLst/>
                <a:gdLst>
                  <a:gd name="T0" fmla="*/ 340 w 567"/>
                  <a:gd name="T1" fmla="*/ 0 h 793"/>
                  <a:gd name="T2" fmla="*/ 226 w 567"/>
                  <a:gd name="T3" fmla="*/ 0 h 793"/>
                  <a:gd name="T4" fmla="*/ 226 w 567"/>
                  <a:gd name="T5" fmla="*/ 113 h 793"/>
                  <a:gd name="T6" fmla="*/ 113 w 567"/>
                  <a:gd name="T7" fmla="*/ 113 h 793"/>
                  <a:gd name="T8" fmla="*/ 113 w 567"/>
                  <a:gd name="T9" fmla="*/ 340 h 793"/>
                  <a:gd name="T10" fmla="*/ 0 w 567"/>
                  <a:gd name="T11" fmla="*/ 340 h 793"/>
                  <a:gd name="T12" fmla="*/ 0 w 567"/>
                  <a:gd name="T13" fmla="*/ 567 h 793"/>
                  <a:gd name="T14" fmla="*/ 113 w 567"/>
                  <a:gd name="T15" fmla="*/ 567 h 793"/>
                  <a:gd name="T16" fmla="*/ 113 w 567"/>
                  <a:gd name="T17" fmla="*/ 793 h 793"/>
                  <a:gd name="T18" fmla="*/ 567 w 567"/>
                  <a:gd name="T19" fmla="*/ 793 h 793"/>
                  <a:gd name="T20" fmla="*/ 567 w 567"/>
                  <a:gd name="T21" fmla="*/ 680 h 793"/>
                  <a:gd name="T22" fmla="*/ 453 w 567"/>
                  <a:gd name="T23" fmla="*/ 680 h 793"/>
                  <a:gd name="T24" fmla="*/ 453 w 567"/>
                  <a:gd name="T25" fmla="*/ 567 h 793"/>
                  <a:gd name="T26" fmla="*/ 567 w 567"/>
                  <a:gd name="T27" fmla="*/ 567 h 793"/>
                  <a:gd name="T28" fmla="*/ 567 w 567"/>
                  <a:gd name="T29" fmla="*/ 226 h 793"/>
                  <a:gd name="T30" fmla="*/ 453 w 567"/>
                  <a:gd name="T31" fmla="*/ 226 h 793"/>
                  <a:gd name="T32" fmla="*/ 453 w 567"/>
                  <a:gd name="T33" fmla="*/ 113 h 793"/>
                  <a:gd name="T34" fmla="*/ 340 w 567"/>
                  <a:gd name="T35" fmla="*/ 113 h 793"/>
                  <a:gd name="T36" fmla="*/ 340 w 567"/>
                  <a:gd name="T37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793">
                    <a:moveTo>
                      <a:pt x="340" y="0"/>
                    </a:moveTo>
                    <a:lnTo>
                      <a:pt x="226" y="0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793"/>
                    </a:lnTo>
                    <a:lnTo>
                      <a:pt x="567" y="793"/>
                    </a:lnTo>
                    <a:lnTo>
                      <a:pt x="567" y="680"/>
                    </a:lnTo>
                    <a:lnTo>
                      <a:pt x="453" y="680"/>
                    </a:lnTo>
                    <a:lnTo>
                      <a:pt x="453" y="567"/>
                    </a:lnTo>
                    <a:lnTo>
                      <a:pt x="567" y="567"/>
                    </a:lnTo>
                    <a:lnTo>
                      <a:pt x="567" y="226"/>
                    </a:lnTo>
                    <a:lnTo>
                      <a:pt x="453" y="226"/>
                    </a:ln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3" name="Freeform 185"/>
              <p:cNvSpPr>
                <a:spLocks/>
              </p:cNvSpPr>
              <p:nvPr/>
            </p:nvSpPr>
            <p:spPr bwMode="auto">
              <a:xfrm>
                <a:off x="2911" y="1310"/>
                <a:ext cx="907" cy="1134"/>
              </a:xfrm>
              <a:custGeom>
                <a:avLst/>
                <a:gdLst>
                  <a:gd name="T0" fmla="*/ 907 w 907"/>
                  <a:gd name="T1" fmla="*/ 341 h 1134"/>
                  <a:gd name="T2" fmla="*/ 907 w 907"/>
                  <a:gd name="T3" fmla="*/ 567 h 1134"/>
                  <a:gd name="T4" fmla="*/ 793 w 907"/>
                  <a:gd name="T5" fmla="*/ 567 h 1134"/>
                  <a:gd name="T6" fmla="*/ 793 w 907"/>
                  <a:gd name="T7" fmla="*/ 908 h 1134"/>
                  <a:gd name="T8" fmla="*/ 567 w 907"/>
                  <a:gd name="T9" fmla="*/ 908 h 1134"/>
                  <a:gd name="T10" fmla="*/ 567 w 907"/>
                  <a:gd name="T11" fmla="*/ 1021 h 1134"/>
                  <a:gd name="T12" fmla="*/ 340 w 907"/>
                  <a:gd name="T13" fmla="*/ 1021 h 1134"/>
                  <a:gd name="T14" fmla="*/ 340 w 907"/>
                  <a:gd name="T15" fmla="*/ 1134 h 1134"/>
                  <a:gd name="T16" fmla="*/ 113 w 907"/>
                  <a:gd name="T17" fmla="*/ 1134 h 1134"/>
                  <a:gd name="T18" fmla="*/ 113 w 907"/>
                  <a:gd name="T19" fmla="*/ 681 h 1134"/>
                  <a:gd name="T20" fmla="*/ 0 w 907"/>
                  <a:gd name="T21" fmla="*/ 681 h 1134"/>
                  <a:gd name="T22" fmla="*/ 0 w 907"/>
                  <a:gd name="T23" fmla="*/ 567 h 1134"/>
                  <a:gd name="T24" fmla="*/ 113 w 907"/>
                  <a:gd name="T25" fmla="*/ 567 h 1134"/>
                  <a:gd name="T26" fmla="*/ 113 w 907"/>
                  <a:gd name="T27" fmla="*/ 341 h 1134"/>
                  <a:gd name="T28" fmla="*/ 113 w 907"/>
                  <a:gd name="T29" fmla="*/ 227 h 1134"/>
                  <a:gd name="T30" fmla="*/ 226 w 907"/>
                  <a:gd name="T31" fmla="*/ 227 h 1134"/>
                  <a:gd name="T32" fmla="*/ 226 w 907"/>
                  <a:gd name="T33" fmla="*/ 0 h 1134"/>
                  <a:gd name="T34" fmla="*/ 340 w 907"/>
                  <a:gd name="T35" fmla="*/ 0 h 1134"/>
                  <a:gd name="T36" fmla="*/ 340 w 907"/>
                  <a:gd name="T37" fmla="*/ 114 h 1134"/>
                  <a:gd name="T38" fmla="*/ 567 w 907"/>
                  <a:gd name="T39" fmla="*/ 114 h 1134"/>
                  <a:gd name="T40" fmla="*/ 567 w 907"/>
                  <a:gd name="T41" fmla="*/ 227 h 1134"/>
                  <a:gd name="T42" fmla="*/ 680 w 907"/>
                  <a:gd name="T43" fmla="*/ 227 h 1134"/>
                  <a:gd name="T44" fmla="*/ 680 w 907"/>
                  <a:gd name="T45" fmla="*/ 341 h 1134"/>
                  <a:gd name="T46" fmla="*/ 907 w 907"/>
                  <a:gd name="T47" fmla="*/ 341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07" h="1134">
                    <a:moveTo>
                      <a:pt x="907" y="341"/>
                    </a:moveTo>
                    <a:lnTo>
                      <a:pt x="907" y="567"/>
                    </a:lnTo>
                    <a:lnTo>
                      <a:pt x="793" y="567"/>
                    </a:lnTo>
                    <a:lnTo>
                      <a:pt x="793" y="908"/>
                    </a:lnTo>
                    <a:lnTo>
                      <a:pt x="567" y="908"/>
                    </a:lnTo>
                    <a:lnTo>
                      <a:pt x="567" y="1021"/>
                    </a:lnTo>
                    <a:lnTo>
                      <a:pt x="340" y="1021"/>
                    </a:lnTo>
                    <a:lnTo>
                      <a:pt x="340" y="1134"/>
                    </a:lnTo>
                    <a:lnTo>
                      <a:pt x="113" y="1134"/>
                    </a:lnTo>
                    <a:lnTo>
                      <a:pt x="113" y="681"/>
                    </a:lnTo>
                    <a:lnTo>
                      <a:pt x="0" y="681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341"/>
                    </a:lnTo>
                    <a:lnTo>
                      <a:pt x="113" y="227"/>
                    </a:lnTo>
                    <a:lnTo>
                      <a:pt x="226" y="227"/>
                    </a:lnTo>
                    <a:lnTo>
                      <a:pt x="226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341"/>
                    </a:lnTo>
                    <a:lnTo>
                      <a:pt x="907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4" name="Freeform 186"/>
              <p:cNvSpPr>
                <a:spLocks/>
              </p:cNvSpPr>
              <p:nvPr/>
            </p:nvSpPr>
            <p:spPr bwMode="auto">
              <a:xfrm>
                <a:off x="2344" y="1764"/>
                <a:ext cx="453" cy="567"/>
              </a:xfrm>
              <a:custGeom>
                <a:avLst/>
                <a:gdLst>
                  <a:gd name="T0" fmla="*/ 340 w 453"/>
                  <a:gd name="T1" fmla="*/ 0 h 567"/>
                  <a:gd name="T2" fmla="*/ 226 w 453"/>
                  <a:gd name="T3" fmla="*/ 0 h 567"/>
                  <a:gd name="T4" fmla="*/ 226 w 453"/>
                  <a:gd name="T5" fmla="*/ 113 h 567"/>
                  <a:gd name="T6" fmla="*/ 0 w 453"/>
                  <a:gd name="T7" fmla="*/ 113 h 567"/>
                  <a:gd name="T8" fmla="*/ 0 w 453"/>
                  <a:gd name="T9" fmla="*/ 340 h 567"/>
                  <a:gd name="T10" fmla="*/ 113 w 453"/>
                  <a:gd name="T11" fmla="*/ 340 h 567"/>
                  <a:gd name="T12" fmla="*/ 113 w 453"/>
                  <a:gd name="T13" fmla="*/ 567 h 567"/>
                  <a:gd name="T14" fmla="*/ 226 w 453"/>
                  <a:gd name="T15" fmla="*/ 567 h 567"/>
                  <a:gd name="T16" fmla="*/ 226 w 453"/>
                  <a:gd name="T17" fmla="*/ 454 h 567"/>
                  <a:gd name="T18" fmla="*/ 453 w 453"/>
                  <a:gd name="T19" fmla="*/ 454 h 567"/>
                  <a:gd name="T20" fmla="*/ 453 w 453"/>
                  <a:gd name="T21" fmla="*/ 227 h 567"/>
                  <a:gd name="T22" fmla="*/ 340 w 453"/>
                  <a:gd name="T23" fmla="*/ 227 h 567"/>
                  <a:gd name="T24" fmla="*/ 340 w 453"/>
                  <a:gd name="T2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3" h="567">
                    <a:moveTo>
                      <a:pt x="340" y="0"/>
                    </a:moveTo>
                    <a:lnTo>
                      <a:pt x="226" y="0"/>
                    </a:lnTo>
                    <a:lnTo>
                      <a:pt x="226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226" y="567"/>
                    </a:lnTo>
                    <a:lnTo>
                      <a:pt x="226" y="454"/>
                    </a:lnTo>
                    <a:lnTo>
                      <a:pt x="453" y="454"/>
                    </a:ln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5" name="Freeform 187"/>
              <p:cNvSpPr>
                <a:spLocks/>
              </p:cNvSpPr>
              <p:nvPr/>
            </p:nvSpPr>
            <p:spPr bwMode="auto">
              <a:xfrm>
                <a:off x="2684" y="1651"/>
                <a:ext cx="453" cy="907"/>
              </a:xfrm>
              <a:custGeom>
                <a:avLst/>
                <a:gdLst>
                  <a:gd name="T0" fmla="*/ 340 w 453"/>
                  <a:gd name="T1" fmla="*/ 0 h 907"/>
                  <a:gd name="T2" fmla="*/ 0 w 453"/>
                  <a:gd name="T3" fmla="*/ 0 h 907"/>
                  <a:gd name="T4" fmla="*/ 0 w 453"/>
                  <a:gd name="T5" fmla="*/ 340 h 907"/>
                  <a:gd name="T6" fmla="*/ 113 w 453"/>
                  <a:gd name="T7" fmla="*/ 340 h 907"/>
                  <a:gd name="T8" fmla="*/ 113 w 453"/>
                  <a:gd name="T9" fmla="*/ 567 h 907"/>
                  <a:gd name="T10" fmla="*/ 0 w 453"/>
                  <a:gd name="T11" fmla="*/ 567 h 907"/>
                  <a:gd name="T12" fmla="*/ 0 w 453"/>
                  <a:gd name="T13" fmla="*/ 680 h 907"/>
                  <a:gd name="T14" fmla="*/ 113 w 453"/>
                  <a:gd name="T15" fmla="*/ 680 h 907"/>
                  <a:gd name="T16" fmla="*/ 113 w 453"/>
                  <a:gd name="T17" fmla="*/ 793 h 907"/>
                  <a:gd name="T18" fmla="*/ 227 w 453"/>
                  <a:gd name="T19" fmla="*/ 793 h 907"/>
                  <a:gd name="T20" fmla="*/ 227 w 453"/>
                  <a:gd name="T21" fmla="*/ 907 h 907"/>
                  <a:gd name="T22" fmla="*/ 453 w 453"/>
                  <a:gd name="T23" fmla="*/ 907 h 907"/>
                  <a:gd name="T24" fmla="*/ 453 w 453"/>
                  <a:gd name="T25" fmla="*/ 793 h 907"/>
                  <a:gd name="T26" fmla="*/ 340 w 453"/>
                  <a:gd name="T27" fmla="*/ 793 h 907"/>
                  <a:gd name="T28" fmla="*/ 340 w 453"/>
                  <a:gd name="T29" fmla="*/ 340 h 907"/>
                  <a:gd name="T30" fmla="*/ 227 w 453"/>
                  <a:gd name="T31" fmla="*/ 340 h 907"/>
                  <a:gd name="T32" fmla="*/ 227 w 453"/>
                  <a:gd name="T33" fmla="*/ 226 h 907"/>
                  <a:gd name="T34" fmla="*/ 340 w 453"/>
                  <a:gd name="T35" fmla="*/ 226 h 907"/>
                  <a:gd name="T36" fmla="*/ 340 w 453"/>
                  <a:gd name="T3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907">
                    <a:moveTo>
                      <a:pt x="340" y="0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793"/>
                    </a:lnTo>
                    <a:lnTo>
                      <a:pt x="227" y="793"/>
                    </a:lnTo>
                    <a:lnTo>
                      <a:pt x="227" y="907"/>
                    </a:lnTo>
                    <a:lnTo>
                      <a:pt x="453" y="907"/>
                    </a:lnTo>
                    <a:lnTo>
                      <a:pt x="453" y="793"/>
                    </a:lnTo>
                    <a:lnTo>
                      <a:pt x="340" y="793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226"/>
                    </a:lnTo>
                    <a:lnTo>
                      <a:pt x="340" y="226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7" name="Freeform 189"/>
              <p:cNvSpPr>
                <a:spLocks/>
              </p:cNvSpPr>
              <p:nvPr/>
            </p:nvSpPr>
            <p:spPr bwMode="auto">
              <a:xfrm>
                <a:off x="2003" y="2218"/>
                <a:ext cx="454" cy="340"/>
              </a:xfrm>
              <a:custGeom>
                <a:avLst/>
                <a:gdLst>
                  <a:gd name="T0" fmla="*/ 454 w 454"/>
                  <a:gd name="T1" fmla="*/ 0 h 340"/>
                  <a:gd name="T2" fmla="*/ 0 w 454"/>
                  <a:gd name="T3" fmla="*/ 0 h 340"/>
                  <a:gd name="T4" fmla="*/ 0 w 454"/>
                  <a:gd name="T5" fmla="*/ 113 h 340"/>
                  <a:gd name="T6" fmla="*/ 114 w 454"/>
                  <a:gd name="T7" fmla="*/ 113 h 340"/>
                  <a:gd name="T8" fmla="*/ 114 w 454"/>
                  <a:gd name="T9" fmla="*/ 226 h 340"/>
                  <a:gd name="T10" fmla="*/ 341 w 454"/>
                  <a:gd name="T11" fmla="*/ 226 h 340"/>
                  <a:gd name="T12" fmla="*/ 341 w 454"/>
                  <a:gd name="T13" fmla="*/ 340 h 340"/>
                  <a:gd name="T14" fmla="*/ 454 w 454"/>
                  <a:gd name="T15" fmla="*/ 340 h 340"/>
                  <a:gd name="T16" fmla="*/ 454 w 454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340">
                    <a:moveTo>
                      <a:pt x="454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226"/>
                    </a:lnTo>
                    <a:lnTo>
                      <a:pt x="341" y="226"/>
                    </a:lnTo>
                    <a:lnTo>
                      <a:pt x="341" y="340"/>
                    </a:lnTo>
                    <a:lnTo>
                      <a:pt x="454" y="34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9" name="Freeform 191"/>
              <p:cNvSpPr>
                <a:spLocks/>
              </p:cNvSpPr>
              <p:nvPr/>
            </p:nvSpPr>
            <p:spPr bwMode="auto">
              <a:xfrm>
                <a:off x="2117" y="2444"/>
                <a:ext cx="227" cy="341"/>
              </a:xfrm>
              <a:custGeom>
                <a:avLst/>
                <a:gdLst>
                  <a:gd name="T0" fmla="*/ 227 w 227"/>
                  <a:gd name="T1" fmla="*/ 341 h 341"/>
                  <a:gd name="T2" fmla="*/ 227 w 227"/>
                  <a:gd name="T3" fmla="*/ 0 h 341"/>
                  <a:gd name="T4" fmla="*/ 0 w 227"/>
                  <a:gd name="T5" fmla="*/ 0 h 341"/>
                  <a:gd name="T6" fmla="*/ 0 w 227"/>
                  <a:gd name="T7" fmla="*/ 227 h 341"/>
                  <a:gd name="T8" fmla="*/ 113 w 227"/>
                  <a:gd name="T9" fmla="*/ 227 h 341"/>
                  <a:gd name="T10" fmla="*/ 113 w 227"/>
                  <a:gd name="T11" fmla="*/ 341 h 341"/>
                  <a:gd name="T12" fmla="*/ 227 w 227"/>
                  <a:gd name="T13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341">
                    <a:moveTo>
                      <a:pt x="227" y="341"/>
                    </a:moveTo>
                    <a:lnTo>
                      <a:pt x="227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1"/>
                    </a:lnTo>
                    <a:lnTo>
                      <a:pt x="227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01" name="Freeform 193"/>
              <p:cNvSpPr>
                <a:spLocks/>
              </p:cNvSpPr>
              <p:nvPr/>
            </p:nvSpPr>
            <p:spPr bwMode="auto">
              <a:xfrm>
                <a:off x="1550" y="5393"/>
                <a:ext cx="113" cy="113"/>
              </a:xfrm>
              <a:custGeom>
                <a:avLst/>
                <a:gdLst>
                  <a:gd name="T0" fmla="*/ 113 w 113"/>
                  <a:gd name="T1" fmla="*/ 0 h 113"/>
                  <a:gd name="T2" fmla="*/ 0 w 113"/>
                  <a:gd name="T3" fmla="*/ 0 h 113"/>
                  <a:gd name="T4" fmla="*/ 0 w 113"/>
                  <a:gd name="T5" fmla="*/ 113 h 113"/>
                  <a:gd name="T6" fmla="*/ 113 w 113"/>
                  <a:gd name="T7" fmla="*/ 113 h 113"/>
                  <a:gd name="T8" fmla="*/ 113 w 113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113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02" name="Freeform 194"/>
              <p:cNvSpPr>
                <a:spLocks/>
              </p:cNvSpPr>
              <p:nvPr/>
            </p:nvSpPr>
            <p:spPr bwMode="auto">
              <a:xfrm>
                <a:off x="1550" y="5506"/>
                <a:ext cx="340" cy="227"/>
              </a:xfrm>
              <a:custGeom>
                <a:avLst/>
                <a:gdLst>
                  <a:gd name="T0" fmla="*/ 340 w 340"/>
                  <a:gd name="T1" fmla="*/ 0 h 227"/>
                  <a:gd name="T2" fmla="*/ 113 w 340"/>
                  <a:gd name="T3" fmla="*/ 0 h 227"/>
                  <a:gd name="T4" fmla="*/ 113 w 340"/>
                  <a:gd name="T5" fmla="*/ 114 h 227"/>
                  <a:gd name="T6" fmla="*/ 0 w 340"/>
                  <a:gd name="T7" fmla="*/ 114 h 227"/>
                  <a:gd name="T8" fmla="*/ 0 w 340"/>
                  <a:gd name="T9" fmla="*/ 227 h 227"/>
                  <a:gd name="T10" fmla="*/ 227 w 340"/>
                  <a:gd name="T11" fmla="*/ 227 h 227"/>
                  <a:gd name="T12" fmla="*/ 227 w 340"/>
                  <a:gd name="T13" fmla="*/ 114 h 227"/>
                  <a:gd name="T14" fmla="*/ 340 w 340"/>
                  <a:gd name="T15" fmla="*/ 114 h 227"/>
                  <a:gd name="T16" fmla="*/ 340 w 340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227">
                    <a:moveTo>
                      <a:pt x="340" y="0"/>
                    </a:move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340" y="114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03" name="Freeform 195"/>
              <p:cNvSpPr>
                <a:spLocks/>
              </p:cNvSpPr>
              <p:nvPr/>
            </p:nvSpPr>
            <p:spPr bwMode="auto">
              <a:xfrm>
                <a:off x="302" y="4486"/>
                <a:ext cx="454" cy="567"/>
              </a:xfrm>
              <a:custGeom>
                <a:avLst/>
                <a:gdLst>
                  <a:gd name="T0" fmla="*/ 341 w 454"/>
                  <a:gd name="T1" fmla="*/ 0 h 567"/>
                  <a:gd name="T2" fmla="*/ 454 w 454"/>
                  <a:gd name="T3" fmla="*/ 0 h 567"/>
                  <a:gd name="T4" fmla="*/ 454 w 454"/>
                  <a:gd name="T5" fmla="*/ 340 h 567"/>
                  <a:gd name="T6" fmla="*/ 341 w 454"/>
                  <a:gd name="T7" fmla="*/ 340 h 567"/>
                  <a:gd name="T8" fmla="*/ 341 w 454"/>
                  <a:gd name="T9" fmla="*/ 567 h 567"/>
                  <a:gd name="T10" fmla="*/ 0 w 454"/>
                  <a:gd name="T11" fmla="*/ 567 h 567"/>
                  <a:gd name="T12" fmla="*/ 0 w 454"/>
                  <a:gd name="T13" fmla="*/ 453 h 567"/>
                  <a:gd name="T14" fmla="*/ 114 w 454"/>
                  <a:gd name="T15" fmla="*/ 453 h 567"/>
                  <a:gd name="T16" fmla="*/ 114 w 454"/>
                  <a:gd name="T17" fmla="*/ 226 h 567"/>
                  <a:gd name="T18" fmla="*/ 0 w 454"/>
                  <a:gd name="T19" fmla="*/ 226 h 567"/>
                  <a:gd name="T20" fmla="*/ 0 w 454"/>
                  <a:gd name="T21" fmla="*/ 113 h 567"/>
                  <a:gd name="T22" fmla="*/ 341 w 454"/>
                  <a:gd name="T23" fmla="*/ 113 h 567"/>
                  <a:gd name="T24" fmla="*/ 341 w 454"/>
                  <a:gd name="T2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4" h="567">
                    <a:moveTo>
                      <a:pt x="341" y="0"/>
                    </a:moveTo>
                    <a:lnTo>
                      <a:pt x="454" y="0"/>
                    </a:lnTo>
                    <a:lnTo>
                      <a:pt x="454" y="340"/>
                    </a:lnTo>
                    <a:lnTo>
                      <a:pt x="341" y="340"/>
                    </a:lnTo>
                    <a:lnTo>
                      <a:pt x="341" y="567"/>
                    </a:lnTo>
                    <a:lnTo>
                      <a:pt x="0" y="567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341" y="113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05" name="Freeform 197"/>
              <p:cNvSpPr>
                <a:spLocks/>
              </p:cNvSpPr>
              <p:nvPr/>
            </p:nvSpPr>
            <p:spPr bwMode="auto">
              <a:xfrm>
                <a:off x="76" y="4486"/>
                <a:ext cx="1814" cy="2041"/>
              </a:xfrm>
              <a:custGeom>
                <a:avLst/>
                <a:gdLst>
                  <a:gd name="T0" fmla="*/ 1814 w 1814"/>
                  <a:gd name="T1" fmla="*/ 113 h 2041"/>
                  <a:gd name="T2" fmla="*/ 1814 w 1814"/>
                  <a:gd name="T3" fmla="*/ 226 h 2041"/>
                  <a:gd name="T4" fmla="*/ 1814 w 1814"/>
                  <a:gd name="T5" fmla="*/ 340 h 2041"/>
                  <a:gd name="T6" fmla="*/ 1587 w 1814"/>
                  <a:gd name="T7" fmla="*/ 340 h 2041"/>
                  <a:gd name="T8" fmla="*/ 1587 w 1814"/>
                  <a:gd name="T9" fmla="*/ 567 h 2041"/>
                  <a:gd name="T10" fmla="*/ 1814 w 1814"/>
                  <a:gd name="T11" fmla="*/ 567 h 2041"/>
                  <a:gd name="T12" fmla="*/ 1814 w 1814"/>
                  <a:gd name="T13" fmla="*/ 680 h 2041"/>
                  <a:gd name="T14" fmla="*/ 1587 w 1814"/>
                  <a:gd name="T15" fmla="*/ 680 h 2041"/>
                  <a:gd name="T16" fmla="*/ 1587 w 1814"/>
                  <a:gd name="T17" fmla="*/ 793 h 2041"/>
                  <a:gd name="T18" fmla="*/ 1247 w 1814"/>
                  <a:gd name="T19" fmla="*/ 793 h 2041"/>
                  <a:gd name="T20" fmla="*/ 1247 w 1814"/>
                  <a:gd name="T21" fmla="*/ 680 h 2041"/>
                  <a:gd name="T22" fmla="*/ 1020 w 1814"/>
                  <a:gd name="T23" fmla="*/ 680 h 2041"/>
                  <a:gd name="T24" fmla="*/ 1020 w 1814"/>
                  <a:gd name="T25" fmla="*/ 793 h 2041"/>
                  <a:gd name="T26" fmla="*/ 1134 w 1814"/>
                  <a:gd name="T27" fmla="*/ 793 h 2041"/>
                  <a:gd name="T28" fmla="*/ 1134 w 1814"/>
                  <a:gd name="T29" fmla="*/ 1020 h 2041"/>
                  <a:gd name="T30" fmla="*/ 1020 w 1814"/>
                  <a:gd name="T31" fmla="*/ 1020 h 2041"/>
                  <a:gd name="T32" fmla="*/ 1020 w 1814"/>
                  <a:gd name="T33" fmla="*/ 1247 h 2041"/>
                  <a:gd name="T34" fmla="*/ 907 w 1814"/>
                  <a:gd name="T35" fmla="*/ 1247 h 2041"/>
                  <a:gd name="T36" fmla="*/ 907 w 1814"/>
                  <a:gd name="T37" fmla="*/ 1360 h 2041"/>
                  <a:gd name="T38" fmla="*/ 680 w 1814"/>
                  <a:gd name="T39" fmla="*/ 1360 h 2041"/>
                  <a:gd name="T40" fmla="*/ 680 w 1814"/>
                  <a:gd name="T41" fmla="*/ 1474 h 2041"/>
                  <a:gd name="T42" fmla="*/ 680 w 1814"/>
                  <a:gd name="T43" fmla="*/ 1587 h 2041"/>
                  <a:gd name="T44" fmla="*/ 567 w 1814"/>
                  <a:gd name="T45" fmla="*/ 1587 h 2041"/>
                  <a:gd name="T46" fmla="*/ 567 w 1814"/>
                  <a:gd name="T47" fmla="*/ 1701 h 2041"/>
                  <a:gd name="T48" fmla="*/ 453 w 1814"/>
                  <a:gd name="T49" fmla="*/ 1701 h 2041"/>
                  <a:gd name="T50" fmla="*/ 340 w 1814"/>
                  <a:gd name="T51" fmla="*/ 1701 h 2041"/>
                  <a:gd name="T52" fmla="*/ 340 w 1814"/>
                  <a:gd name="T53" fmla="*/ 2041 h 2041"/>
                  <a:gd name="T54" fmla="*/ 226 w 1814"/>
                  <a:gd name="T55" fmla="*/ 2041 h 2041"/>
                  <a:gd name="T56" fmla="*/ 226 w 1814"/>
                  <a:gd name="T57" fmla="*/ 1814 h 2041"/>
                  <a:gd name="T58" fmla="*/ 113 w 1814"/>
                  <a:gd name="T59" fmla="*/ 1814 h 2041"/>
                  <a:gd name="T60" fmla="*/ 113 w 1814"/>
                  <a:gd name="T61" fmla="*/ 1701 h 2041"/>
                  <a:gd name="T62" fmla="*/ 226 w 1814"/>
                  <a:gd name="T63" fmla="*/ 1701 h 2041"/>
                  <a:gd name="T64" fmla="*/ 226 w 1814"/>
                  <a:gd name="T65" fmla="*/ 1587 h 2041"/>
                  <a:gd name="T66" fmla="*/ 0 w 1814"/>
                  <a:gd name="T67" fmla="*/ 1587 h 2041"/>
                  <a:gd name="T68" fmla="*/ 0 w 1814"/>
                  <a:gd name="T69" fmla="*/ 1474 h 2041"/>
                  <a:gd name="T70" fmla="*/ 113 w 1814"/>
                  <a:gd name="T71" fmla="*/ 1474 h 2041"/>
                  <a:gd name="T72" fmla="*/ 113 w 1814"/>
                  <a:gd name="T73" fmla="*/ 1360 h 2041"/>
                  <a:gd name="T74" fmla="*/ 453 w 1814"/>
                  <a:gd name="T75" fmla="*/ 1360 h 2041"/>
                  <a:gd name="T76" fmla="*/ 453 w 1814"/>
                  <a:gd name="T77" fmla="*/ 1247 h 2041"/>
                  <a:gd name="T78" fmla="*/ 113 w 1814"/>
                  <a:gd name="T79" fmla="*/ 1247 h 2041"/>
                  <a:gd name="T80" fmla="*/ 113 w 1814"/>
                  <a:gd name="T81" fmla="*/ 793 h 2041"/>
                  <a:gd name="T82" fmla="*/ 226 w 1814"/>
                  <a:gd name="T83" fmla="*/ 793 h 2041"/>
                  <a:gd name="T84" fmla="*/ 226 w 1814"/>
                  <a:gd name="T85" fmla="*/ 567 h 2041"/>
                  <a:gd name="T86" fmla="*/ 567 w 1814"/>
                  <a:gd name="T87" fmla="*/ 567 h 2041"/>
                  <a:gd name="T88" fmla="*/ 567 w 1814"/>
                  <a:gd name="T89" fmla="*/ 340 h 2041"/>
                  <a:gd name="T90" fmla="*/ 680 w 1814"/>
                  <a:gd name="T91" fmla="*/ 340 h 2041"/>
                  <a:gd name="T92" fmla="*/ 680 w 1814"/>
                  <a:gd name="T93" fmla="*/ 0 h 2041"/>
                  <a:gd name="T94" fmla="*/ 1020 w 1814"/>
                  <a:gd name="T95" fmla="*/ 0 h 2041"/>
                  <a:gd name="T96" fmla="*/ 1020 w 1814"/>
                  <a:gd name="T97" fmla="*/ 453 h 2041"/>
                  <a:gd name="T98" fmla="*/ 1247 w 1814"/>
                  <a:gd name="T99" fmla="*/ 453 h 2041"/>
                  <a:gd name="T100" fmla="*/ 1247 w 1814"/>
                  <a:gd name="T101" fmla="*/ 340 h 2041"/>
                  <a:gd name="T102" fmla="*/ 1360 w 1814"/>
                  <a:gd name="T103" fmla="*/ 340 h 2041"/>
                  <a:gd name="T104" fmla="*/ 1360 w 1814"/>
                  <a:gd name="T105" fmla="*/ 226 h 2041"/>
                  <a:gd name="T106" fmla="*/ 1474 w 1814"/>
                  <a:gd name="T107" fmla="*/ 226 h 2041"/>
                  <a:gd name="T108" fmla="*/ 1587 w 1814"/>
                  <a:gd name="T109" fmla="*/ 226 h 2041"/>
                  <a:gd name="T110" fmla="*/ 1587 w 1814"/>
                  <a:gd name="T111" fmla="*/ 113 h 2041"/>
                  <a:gd name="T112" fmla="*/ 1814 w 1814"/>
                  <a:gd name="T113" fmla="*/ 113 h 2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814" h="2041">
                    <a:moveTo>
                      <a:pt x="1814" y="113"/>
                    </a:moveTo>
                    <a:lnTo>
                      <a:pt x="1814" y="226"/>
                    </a:lnTo>
                    <a:lnTo>
                      <a:pt x="1814" y="340"/>
                    </a:lnTo>
                    <a:lnTo>
                      <a:pt x="1587" y="340"/>
                    </a:lnTo>
                    <a:lnTo>
                      <a:pt x="1587" y="567"/>
                    </a:lnTo>
                    <a:lnTo>
                      <a:pt x="1814" y="567"/>
                    </a:lnTo>
                    <a:lnTo>
                      <a:pt x="1814" y="680"/>
                    </a:lnTo>
                    <a:lnTo>
                      <a:pt x="1587" y="680"/>
                    </a:lnTo>
                    <a:lnTo>
                      <a:pt x="1587" y="793"/>
                    </a:lnTo>
                    <a:lnTo>
                      <a:pt x="1247" y="793"/>
                    </a:lnTo>
                    <a:lnTo>
                      <a:pt x="1247" y="680"/>
                    </a:lnTo>
                    <a:lnTo>
                      <a:pt x="1020" y="680"/>
                    </a:lnTo>
                    <a:lnTo>
                      <a:pt x="1020" y="793"/>
                    </a:lnTo>
                    <a:lnTo>
                      <a:pt x="1134" y="793"/>
                    </a:lnTo>
                    <a:lnTo>
                      <a:pt x="1134" y="1020"/>
                    </a:lnTo>
                    <a:lnTo>
                      <a:pt x="1020" y="1020"/>
                    </a:lnTo>
                    <a:lnTo>
                      <a:pt x="1020" y="1247"/>
                    </a:lnTo>
                    <a:lnTo>
                      <a:pt x="907" y="1247"/>
                    </a:lnTo>
                    <a:lnTo>
                      <a:pt x="907" y="1360"/>
                    </a:lnTo>
                    <a:lnTo>
                      <a:pt x="680" y="1360"/>
                    </a:lnTo>
                    <a:lnTo>
                      <a:pt x="680" y="1474"/>
                    </a:lnTo>
                    <a:lnTo>
                      <a:pt x="680" y="1587"/>
                    </a:lnTo>
                    <a:lnTo>
                      <a:pt x="567" y="1587"/>
                    </a:lnTo>
                    <a:lnTo>
                      <a:pt x="567" y="1701"/>
                    </a:lnTo>
                    <a:lnTo>
                      <a:pt x="453" y="1701"/>
                    </a:lnTo>
                    <a:lnTo>
                      <a:pt x="340" y="1701"/>
                    </a:lnTo>
                    <a:lnTo>
                      <a:pt x="340" y="2041"/>
                    </a:lnTo>
                    <a:lnTo>
                      <a:pt x="226" y="2041"/>
                    </a:lnTo>
                    <a:lnTo>
                      <a:pt x="226" y="1814"/>
                    </a:lnTo>
                    <a:lnTo>
                      <a:pt x="113" y="1814"/>
                    </a:lnTo>
                    <a:lnTo>
                      <a:pt x="113" y="1701"/>
                    </a:lnTo>
                    <a:lnTo>
                      <a:pt x="226" y="1701"/>
                    </a:lnTo>
                    <a:lnTo>
                      <a:pt x="226" y="1587"/>
                    </a:lnTo>
                    <a:lnTo>
                      <a:pt x="0" y="1587"/>
                    </a:lnTo>
                    <a:lnTo>
                      <a:pt x="0" y="1474"/>
                    </a:lnTo>
                    <a:lnTo>
                      <a:pt x="113" y="1474"/>
                    </a:lnTo>
                    <a:lnTo>
                      <a:pt x="113" y="1360"/>
                    </a:lnTo>
                    <a:lnTo>
                      <a:pt x="453" y="1360"/>
                    </a:lnTo>
                    <a:lnTo>
                      <a:pt x="453" y="1247"/>
                    </a:lnTo>
                    <a:lnTo>
                      <a:pt x="113" y="1247"/>
                    </a:lnTo>
                    <a:lnTo>
                      <a:pt x="113" y="793"/>
                    </a:lnTo>
                    <a:lnTo>
                      <a:pt x="226" y="793"/>
                    </a:lnTo>
                    <a:lnTo>
                      <a:pt x="226" y="567"/>
                    </a:lnTo>
                    <a:lnTo>
                      <a:pt x="567" y="567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680" y="0"/>
                    </a:lnTo>
                    <a:lnTo>
                      <a:pt x="1020" y="0"/>
                    </a:lnTo>
                    <a:lnTo>
                      <a:pt x="1020" y="453"/>
                    </a:lnTo>
                    <a:lnTo>
                      <a:pt x="1247" y="453"/>
                    </a:lnTo>
                    <a:lnTo>
                      <a:pt x="1247" y="340"/>
                    </a:lnTo>
                    <a:lnTo>
                      <a:pt x="1360" y="340"/>
                    </a:lnTo>
                    <a:lnTo>
                      <a:pt x="1360" y="226"/>
                    </a:lnTo>
                    <a:lnTo>
                      <a:pt x="1474" y="226"/>
                    </a:lnTo>
                    <a:lnTo>
                      <a:pt x="1587" y="226"/>
                    </a:lnTo>
                    <a:lnTo>
                      <a:pt x="1587" y="113"/>
                    </a:lnTo>
                    <a:lnTo>
                      <a:pt x="181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8" name="グループ化 57"/>
            <p:cNvGrpSpPr/>
            <p:nvPr/>
          </p:nvGrpSpPr>
          <p:grpSpPr>
            <a:xfrm>
              <a:off x="4477385" y="4331073"/>
              <a:ext cx="1381602" cy="1622439"/>
              <a:chOff x="4477385" y="4331073"/>
              <a:chExt cx="1381602" cy="1622439"/>
            </a:xfrm>
          </p:grpSpPr>
          <p:sp>
            <p:nvSpPr>
              <p:cNvPr id="59" name="正方形/長方形 58"/>
              <p:cNvSpPr/>
              <p:nvPr/>
            </p:nvSpPr>
            <p:spPr>
              <a:xfrm>
                <a:off x="4988243" y="516911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4477385" y="4996677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4800600" y="433107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5366544" y="4828139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4863307" y="567651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</p:grpSp>
        <p:grpSp>
          <p:nvGrpSpPr>
            <p:cNvPr id="64" name="グループ化 63"/>
            <p:cNvGrpSpPr/>
            <p:nvPr/>
          </p:nvGrpSpPr>
          <p:grpSpPr>
            <a:xfrm>
              <a:off x="429858" y="2172592"/>
              <a:ext cx="8556980" cy="8268803"/>
              <a:chOff x="429858" y="2172592"/>
              <a:chExt cx="8556980" cy="8268803"/>
            </a:xfrm>
          </p:grpSpPr>
          <p:sp>
            <p:nvSpPr>
              <p:cNvPr id="65" name="正方形/長方形 64"/>
              <p:cNvSpPr/>
              <p:nvPr/>
            </p:nvSpPr>
            <p:spPr>
              <a:xfrm>
                <a:off x="2726798" y="755025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上天草市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7356333" y="37473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阿蘇市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6002988" y="65883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美里町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429858" y="760881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苓北町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6949715" y="927143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湯前町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7081158" y="986313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多良木町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5927726" y="9998076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錦町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2846337" y="944403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津奈木町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4645465" y="68581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氷川町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5742834" y="51383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益城町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5595441" y="60428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甲佐町</a:t>
                </a: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7121745" y="57526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山都町</a:t>
                </a: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3637976" y="91009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芦北町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5846981" y="350595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菊池市</a:t>
                </a: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4401563" y="63636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宇城市</a:t>
                </a: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813595" y="829028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天草市</a:t>
                </a: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3549349" y="30084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南関町</a:t>
                </a: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2917600" y="401447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長洲町</a:t>
                </a: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4234657" y="32561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和水町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4342032" y="42070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玉東町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4050153" y="59325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宇土市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5269921" y="42163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合志市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4222176" y="528395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熊本市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3191888" y="349805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荒尾市</a:t>
                </a: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7320971" y="28545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南小国町</a:t>
                </a: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5257503" y="54643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嘉島町</a:t>
                </a: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6904257" y="85424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水上村</a:t>
                </a: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5073650" y="891238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山江村</a:t>
                </a: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5881688" y="560842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御船町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6107113" y="9634894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あさぎり町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5712044" y="80297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五木村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5826344" y="89636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相良村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4441526" y="92599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球磨村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7050088" y="47133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南阿蘇村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8244327" y="46560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高森町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4972051" y="28973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山鹿市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3751702" y="40027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玉名市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5002652" y="101336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人吉市</a:t>
                </a: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5257503" y="72564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八代市</a:t>
                </a: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6276976" y="48514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西原村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8244327" y="337175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産山村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7241754" y="21725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小国町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5624806" y="45203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菊陽町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3067489" y="100727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水俣市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6218677" y="42499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大津町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326"/>
          <p:cNvGrpSpPr>
            <a:grpSpLocks/>
          </p:cNvGrpSpPr>
          <p:nvPr/>
        </p:nvGrpSpPr>
        <p:grpSpPr bwMode="auto">
          <a:xfrm>
            <a:off x="2411589" y="1920437"/>
            <a:ext cx="895611" cy="1344664"/>
            <a:chOff x="2712" y="2330"/>
            <a:chExt cx="1077" cy="1617"/>
          </a:xfrm>
        </p:grpSpPr>
        <p:sp>
          <p:nvSpPr>
            <p:cNvPr id="179" name="Freeform 318"/>
            <p:cNvSpPr>
              <a:spLocks/>
            </p:cNvSpPr>
            <p:nvPr/>
          </p:nvSpPr>
          <p:spPr bwMode="auto">
            <a:xfrm>
              <a:off x="2938" y="2330"/>
              <a:ext cx="510" cy="850"/>
            </a:xfrm>
            <a:custGeom>
              <a:avLst/>
              <a:gdLst>
                <a:gd name="T0" fmla="*/ 0 w 510"/>
                <a:gd name="T1" fmla="*/ 624 h 851"/>
                <a:gd name="T2" fmla="*/ 0 w 510"/>
                <a:gd name="T3" fmla="*/ 595 h 851"/>
                <a:gd name="T4" fmla="*/ 57 w 510"/>
                <a:gd name="T5" fmla="*/ 567 h 851"/>
                <a:gd name="T6" fmla="*/ 57 w 510"/>
                <a:gd name="T7" fmla="*/ 454 h 851"/>
                <a:gd name="T8" fmla="*/ 85 w 510"/>
                <a:gd name="T9" fmla="*/ 397 h 851"/>
                <a:gd name="T10" fmla="*/ 57 w 510"/>
                <a:gd name="T11" fmla="*/ 312 h 851"/>
                <a:gd name="T12" fmla="*/ 57 w 510"/>
                <a:gd name="T13" fmla="*/ 255 h 851"/>
                <a:gd name="T14" fmla="*/ 85 w 510"/>
                <a:gd name="T15" fmla="*/ 227 h 851"/>
                <a:gd name="T16" fmla="*/ 142 w 510"/>
                <a:gd name="T17" fmla="*/ 227 h 851"/>
                <a:gd name="T18" fmla="*/ 170 w 510"/>
                <a:gd name="T19" fmla="*/ 198 h 851"/>
                <a:gd name="T20" fmla="*/ 170 w 510"/>
                <a:gd name="T21" fmla="*/ 142 h 851"/>
                <a:gd name="T22" fmla="*/ 255 w 510"/>
                <a:gd name="T23" fmla="*/ 113 h 851"/>
                <a:gd name="T24" fmla="*/ 340 w 510"/>
                <a:gd name="T25" fmla="*/ 0 h 851"/>
                <a:gd name="T26" fmla="*/ 425 w 510"/>
                <a:gd name="T27" fmla="*/ 0 h 851"/>
                <a:gd name="T28" fmla="*/ 425 w 510"/>
                <a:gd name="T29" fmla="*/ 255 h 851"/>
                <a:gd name="T30" fmla="*/ 397 w 510"/>
                <a:gd name="T31" fmla="*/ 369 h 851"/>
                <a:gd name="T32" fmla="*/ 397 w 510"/>
                <a:gd name="T33" fmla="*/ 482 h 851"/>
                <a:gd name="T34" fmla="*/ 425 w 510"/>
                <a:gd name="T35" fmla="*/ 454 h 851"/>
                <a:gd name="T36" fmla="*/ 454 w 510"/>
                <a:gd name="T37" fmla="*/ 539 h 851"/>
                <a:gd name="T38" fmla="*/ 425 w 510"/>
                <a:gd name="T39" fmla="*/ 624 h 851"/>
                <a:gd name="T40" fmla="*/ 510 w 510"/>
                <a:gd name="T41" fmla="*/ 680 h 851"/>
                <a:gd name="T42" fmla="*/ 482 w 510"/>
                <a:gd name="T43" fmla="*/ 765 h 851"/>
                <a:gd name="T44" fmla="*/ 397 w 510"/>
                <a:gd name="T45" fmla="*/ 794 h 851"/>
                <a:gd name="T46" fmla="*/ 397 w 510"/>
                <a:gd name="T47" fmla="*/ 822 h 851"/>
                <a:gd name="T48" fmla="*/ 312 w 510"/>
                <a:gd name="T49" fmla="*/ 851 h 851"/>
                <a:gd name="T50" fmla="*/ 312 w 510"/>
                <a:gd name="T51" fmla="*/ 794 h 851"/>
                <a:gd name="T52" fmla="*/ 227 w 510"/>
                <a:gd name="T53" fmla="*/ 765 h 851"/>
                <a:gd name="T54" fmla="*/ 198 w 510"/>
                <a:gd name="T55" fmla="*/ 737 h 851"/>
                <a:gd name="T56" fmla="*/ 113 w 510"/>
                <a:gd name="T57" fmla="*/ 794 h 851"/>
                <a:gd name="T58" fmla="*/ 142 w 510"/>
                <a:gd name="T59" fmla="*/ 680 h 851"/>
                <a:gd name="T60" fmla="*/ 113 w 510"/>
                <a:gd name="T61" fmla="*/ 624 h 851"/>
                <a:gd name="T62" fmla="*/ 57 w 510"/>
                <a:gd name="T63" fmla="*/ 652 h 851"/>
                <a:gd name="T64" fmla="*/ 0 w 510"/>
                <a:gd name="T65" fmla="*/ 62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0" h="851">
                  <a:moveTo>
                    <a:pt x="0" y="624"/>
                  </a:moveTo>
                  <a:lnTo>
                    <a:pt x="0" y="595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85" y="397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85" y="227"/>
                  </a:lnTo>
                  <a:lnTo>
                    <a:pt x="142" y="227"/>
                  </a:lnTo>
                  <a:lnTo>
                    <a:pt x="170" y="198"/>
                  </a:lnTo>
                  <a:lnTo>
                    <a:pt x="170" y="142"/>
                  </a:lnTo>
                  <a:lnTo>
                    <a:pt x="255" y="113"/>
                  </a:lnTo>
                  <a:lnTo>
                    <a:pt x="340" y="0"/>
                  </a:lnTo>
                  <a:lnTo>
                    <a:pt x="425" y="0"/>
                  </a:lnTo>
                  <a:lnTo>
                    <a:pt x="425" y="255"/>
                  </a:lnTo>
                  <a:lnTo>
                    <a:pt x="397" y="369"/>
                  </a:lnTo>
                  <a:lnTo>
                    <a:pt x="397" y="482"/>
                  </a:lnTo>
                  <a:lnTo>
                    <a:pt x="425" y="454"/>
                  </a:lnTo>
                  <a:lnTo>
                    <a:pt x="454" y="539"/>
                  </a:lnTo>
                  <a:lnTo>
                    <a:pt x="425" y="624"/>
                  </a:lnTo>
                  <a:lnTo>
                    <a:pt x="510" y="680"/>
                  </a:lnTo>
                  <a:lnTo>
                    <a:pt x="482" y="765"/>
                  </a:lnTo>
                  <a:lnTo>
                    <a:pt x="397" y="794"/>
                  </a:lnTo>
                  <a:lnTo>
                    <a:pt x="397" y="822"/>
                  </a:lnTo>
                  <a:lnTo>
                    <a:pt x="312" y="851"/>
                  </a:lnTo>
                  <a:lnTo>
                    <a:pt x="312" y="794"/>
                  </a:lnTo>
                  <a:lnTo>
                    <a:pt x="227" y="765"/>
                  </a:lnTo>
                  <a:lnTo>
                    <a:pt x="198" y="737"/>
                  </a:lnTo>
                  <a:lnTo>
                    <a:pt x="113" y="794"/>
                  </a:lnTo>
                  <a:lnTo>
                    <a:pt x="142" y="680"/>
                  </a:lnTo>
                  <a:lnTo>
                    <a:pt x="113" y="624"/>
                  </a:lnTo>
                  <a:lnTo>
                    <a:pt x="57" y="652"/>
                  </a:lnTo>
                  <a:lnTo>
                    <a:pt x="0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0" name="Freeform 319"/>
            <p:cNvSpPr>
              <a:spLocks/>
            </p:cNvSpPr>
            <p:nvPr/>
          </p:nvSpPr>
          <p:spPr bwMode="auto">
            <a:xfrm>
              <a:off x="2712" y="2955"/>
              <a:ext cx="539" cy="595"/>
            </a:xfrm>
            <a:custGeom>
              <a:avLst/>
              <a:gdLst>
                <a:gd name="T0" fmla="*/ 29 w 539"/>
                <a:gd name="T1" fmla="*/ 85 h 595"/>
                <a:gd name="T2" fmla="*/ 57 w 539"/>
                <a:gd name="T3" fmla="*/ 28 h 595"/>
                <a:gd name="T4" fmla="*/ 170 w 539"/>
                <a:gd name="T5" fmla="*/ 56 h 595"/>
                <a:gd name="T6" fmla="*/ 227 w 539"/>
                <a:gd name="T7" fmla="*/ 0 h 595"/>
                <a:gd name="T8" fmla="*/ 284 w 539"/>
                <a:gd name="T9" fmla="*/ 28 h 595"/>
                <a:gd name="T10" fmla="*/ 340 w 539"/>
                <a:gd name="T11" fmla="*/ 0 h 595"/>
                <a:gd name="T12" fmla="*/ 369 w 539"/>
                <a:gd name="T13" fmla="*/ 56 h 595"/>
                <a:gd name="T14" fmla="*/ 340 w 539"/>
                <a:gd name="T15" fmla="*/ 170 h 595"/>
                <a:gd name="T16" fmla="*/ 425 w 539"/>
                <a:gd name="T17" fmla="*/ 113 h 595"/>
                <a:gd name="T18" fmla="*/ 454 w 539"/>
                <a:gd name="T19" fmla="*/ 141 h 595"/>
                <a:gd name="T20" fmla="*/ 539 w 539"/>
                <a:gd name="T21" fmla="*/ 170 h 595"/>
                <a:gd name="T22" fmla="*/ 539 w 539"/>
                <a:gd name="T23" fmla="*/ 227 h 595"/>
                <a:gd name="T24" fmla="*/ 425 w 539"/>
                <a:gd name="T25" fmla="*/ 312 h 595"/>
                <a:gd name="T26" fmla="*/ 454 w 539"/>
                <a:gd name="T27" fmla="*/ 340 h 595"/>
                <a:gd name="T28" fmla="*/ 482 w 539"/>
                <a:gd name="T29" fmla="*/ 368 h 595"/>
                <a:gd name="T30" fmla="*/ 482 w 539"/>
                <a:gd name="T31" fmla="*/ 397 h 595"/>
                <a:gd name="T32" fmla="*/ 425 w 539"/>
                <a:gd name="T33" fmla="*/ 482 h 595"/>
                <a:gd name="T34" fmla="*/ 340 w 539"/>
                <a:gd name="T35" fmla="*/ 482 h 595"/>
                <a:gd name="T36" fmla="*/ 284 w 539"/>
                <a:gd name="T37" fmla="*/ 510 h 595"/>
                <a:gd name="T38" fmla="*/ 255 w 539"/>
                <a:gd name="T39" fmla="*/ 538 h 595"/>
                <a:gd name="T40" fmla="*/ 142 w 539"/>
                <a:gd name="T41" fmla="*/ 595 h 595"/>
                <a:gd name="T42" fmla="*/ 142 w 539"/>
                <a:gd name="T43" fmla="*/ 538 h 595"/>
                <a:gd name="T44" fmla="*/ 114 w 539"/>
                <a:gd name="T45" fmla="*/ 482 h 595"/>
                <a:gd name="T46" fmla="*/ 29 w 539"/>
                <a:gd name="T47" fmla="*/ 482 h 595"/>
                <a:gd name="T48" fmla="*/ 0 w 539"/>
                <a:gd name="T49" fmla="*/ 453 h 595"/>
                <a:gd name="T50" fmla="*/ 114 w 539"/>
                <a:gd name="T51" fmla="*/ 425 h 595"/>
                <a:gd name="T52" fmla="*/ 85 w 539"/>
                <a:gd name="T53" fmla="*/ 397 h 595"/>
                <a:gd name="T54" fmla="*/ 142 w 539"/>
                <a:gd name="T55" fmla="*/ 312 h 595"/>
                <a:gd name="T56" fmla="*/ 85 w 539"/>
                <a:gd name="T57" fmla="*/ 170 h 595"/>
                <a:gd name="T58" fmla="*/ 29 w 539"/>
                <a:gd name="T59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39" h="595">
                  <a:moveTo>
                    <a:pt x="29" y="85"/>
                  </a:moveTo>
                  <a:lnTo>
                    <a:pt x="57" y="28"/>
                  </a:lnTo>
                  <a:lnTo>
                    <a:pt x="170" y="56"/>
                  </a:lnTo>
                  <a:lnTo>
                    <a:pt x="227" y="0"/>
                  </a:lnTo>
                  <a:lnTo>
                    <a:pt x="284" y="28"/>
                  </a:lnTo>
                  <a:lnTo>
                    <a:pt x="340" y="0"/>
                  </a:lnTo>
                  <a:lnTo>
                    <a:pt x="369" y="56"/>
                  </a:lnTo>
                  <a:lnTo>
                    <a:pt x="340" y="170"/>
                  </a:lnTo>
                  <a:lnTo>
                    <a:pt x="425" y="113"/>
                  </a:lnTo>
                  <a:lnTo>
                    <a:pt x="454" y="141"/>
                  </a:lnTo>
                  <a:lnTo>
                    <a:pt x="539" y="170"/>
                  </a:lnTo>
                  <a:lnTo>
                    <a:pt x="539" y="227"/>
                  </a:lnTo>
                  <a:lnTo>
                    <a:pt x="425" y="312"/>
                  </a:lnTo>
                  <a:lnTo>
                    <a:pt x="454" y="340"/>
                  </a:lnTo>
                  <a:lnTo>
                    <a:pt x="482" y="368"/>
                  </a:lnTo>
                  <a:lnTo>
                    <a:pt x="482" y="397"/>
                  </a:lnTo>
                  <a:lnTo>
                    <a:pt x="425" y="482"/>
                  </a:lnTo>
                  <a:lnTo>
                    <a:pt x="340" y="482"/>
                  </a:lnTo>
                  <a:lnTo>
                    <a:pt x="284" y="510"/>
                  </a:lnTo>
                  <a:lnTo>
                    <a:pt x="255" y="538"/>
                  </a:lnTo>
                  <a:lnTo>
                    <a:pt x="142" y="595"/>
                  </a:lnTo>
                  <a:lnTo>
                    <a:pt x="142" y="538"/>
                  </a:lnTo>
                  <a:lnTo>
                    <a:pt x="114" y="482"/>
                  </a:lnTo>
                  <a:lnTo>
                    <a:pt x="29" y="482"/>
                  </a:lnTo>
                  <a:lnTo>
                    <a:pt x="0" y="453"/>
                  </a:lnTo>
                  <a:lnTo>
                    <a:pt x="114" y="425"/>
                  </a:lnTo>
                  <a:lnTo>
                    <a:pt x="85" y="397"/>
                  </a:lnTo>
                  <a:lnTo>
                    <a:pt x="142" y="312"/>
                  </a:lnTo>
                  <a:lnTo>
                    <a:pt x="85" y="170"/>
                  </a:lnTo>
                  <a:lnTo>
                    <a:pt x="29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1" name="Freeform 320"/>
            <p:cNvSpPr>
              <a:spLocks/>
            </p:cNvSpPr>
            <p:nvPr/>
          </p:nvSpPr>
          <p:spPr bwMode="auto">
            <a:xfrm>
              <a:off x="2826" y="3437"/>
              <a:ext cx="737" cy="510"/>
            </a:xfrm>
            <a:custGeom>
              <a:avLst/>
              <a:gdLst>
                <a:gd name="T0" fmla="*/ 28 w 737"/>
                <a:gd name="T1" fmla="*/ 113 h 510"/>
                <a:gd name="T2" fmla="*/ 141 w 737"/>
                <a:gd name="T3" fmla="*/ 56 h 510"/>
                <a:gd name="T4" fmla="*/ 170 w 737"/>
                <a:gd name="T5" fmla="*/ 28 h 510"/>
                <a:gd name="T6" fmla="*/ 226 w 737"/>
                <a:gd name="T7" fmla="*/ 0 h 510"/>
                <a:gd name="T8" fmla="*/ 311 w 737"/>
                <a:gd name="T9" fmla="*/ 0 h 510"/>
                <a:gd name="T10" fmla="*/ 340 w 737"/>
                <a:gd name="T11" fmla="*/ 28 h 510"/>
                <a:gd name="T12" fmla="*/ 340 w 737"/>
                <a:gd name="T13" fmla="*/ 85 h 510"/>
                <a:gd name="T14" fmla="*/ 368 w 737"/>
                <a:gd name="T15" fmla="*/ 113 h 510"/>
                <a:gd name="T16" fmla="*/ 396 w 737"/>
                <a:gd name="T17" fmla="*/ 113 h 510"/>
                <a:gd name="T18" fmla="*/ 453 w 737"/>
                <a:gd name="T19" fmla="*/ 141 h 510"/>
                <a:gd name="T20" fmla="*/ 538 w 737"/>
                <a:gd name="T21" fmla="*/ 113 h 510"/>
                <a:gd name="T22" fmla="*/ 652 w 737"/>
                <a:gd name="T23" fmla="*/ 141 h 510"/>
                <a:gd name="T24" fmla="*/ 680 w 737"/>
                <a:gd name="T25" fmla="*/ 226 h 510"/>
                <a:gd name="T26" fmla="*/ 652 w 737"/>
                <a:gd name="T27" fmla="*/ 255 h 510"/>
                <a:gd name="T28" fmla="*/ 652 w 737"/>
                <a:gd name="T29" fmla="*/ 312 h 510"/>
                <a:gd name="T30" fmla="*/ 680 w 737"/>
                <a:gd name="T31" fmla="*/ 340 h 510"/>
                <a:gd name="T32" fmla="*/ 680 w 737"/>
                <a:gd name="T33" fmla="*/ 368 h 510"/>
                <a:gd name="T34" fmla="*/ 737 w 737"/>
                <a:gd name="T35" fmla="*/ 453 h 510"/>
                <a:gd name="T36" fmla="*/ 708 w 737"/>
                <a:gd name="T37" fmla="*/ 482 h 510"/>
                <a:gd name="T38" fmla="*/ 652 w 737"/>
                <a:gd name="T39" fmla="*/ 482 h 510"/>
                <a:gd name="T40" fmla="*/ 623 w 737"/>
                <a:gd name="T41" fmla="*/ 425 h 510"/>
                <a:gd name="T42" fmla="*/ 567 w 737"/>
                <a:gd name="T43" fmla="*/ 510 h 510"/>
                <a:gd name="T44" fmla="*/ 481 w 737"/>
                <a:gd name="T45" fmla="*/ 397 h 510"/>
                <a:gd name="T46" fmla="*/ 453 w 737"/>
                <a:gd name="T47" fmla="*/ 368 h 510"/>
                <a:gd name="T48" fmla="*/ 368 w 737"/>
                <a:gd name="T49" fmla="*/ 340 h 510"/>
                <a:gd name="T50" fmla="*/ 311 w 737"/>
                <a:gd name="T51" fmla="*/ 340 h 510"/>
                <a:gd name="T52" fmla="*/ 283 w 737"/>
                <a:gd name="T53" fmla="*/ 283 h 510"/>
                <a:gd name="T54" fmla="*/ 170 w 737"/>
                <a:gd name="T55" fmla="*/ 226 h 510"/>
                <a:gd name="T56" fmla="*/ 113 w 737"/>
                <a:gd name="T57" fmla="*/ 255 h 510"/>
                <a:gd name="T58" fmla="*/ 56 w 737"/>
                <a:gd name="T59" fmla="*/ 226 h 510"/>
                <a:gd name="T60" fmla="*/ 0 w 737"/>
                <a:gd name="T61" fmla="*/ 170 h 510"/>
                <a:gd name="T62" fmla="*/ 28 w 737"/>
                <a:gd name="T63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7" h="510">
                  <a:moveTo>
                    <a:pt x="28" y="113"/>
                  </a:moveTo>
                  <a:lnTo>
                    <a:pt x="141" y="56"/>
                  </a:lnTo>
                  <a:lnTo>
                    <a:pt x="170" y="28"/>
                  </a:lnTo>
                  <a:lnTo>
                    <a:pt x="226" y="0"/>
                  </a:lnTo>
                  <a:lnTo>
                    <a:pt x="311" y="0"/>
                  </a:lnTo>
                  <a:lnTo>
                    <a:pt x="340" y="28"/>
                  </a:lnTo>
                  <a:lnTo>
                    <a:pt x="340" y="85"/>
                  </a:lnTo>
                  <a:lnTo>
                    <a:pt x="368" y="113"/>
                  </a:lnTo>
                  <a:lnTo>
                    <a:pt x="396" y="113"/>
                  </a:lnTo>
                  <a:lnTo>
                    <a:pt x="453" y="141"/>
                  </a:lnTo>
                  <a:lnTo>
                    <a:pt x="538" y="113"/>
                  </a:lnTo>
                  <a:lnTo>
                    <a:pt x="652" y="141"/>
                  </a:lnTo>
                  <a:lnTo>
                    <a:pt x="680" y="226"/>
                  </a:lnTo>
                  <a:lnTo>
                    <a:pt x="652" y="255"/>
                  </a:lnTo>
                  <a:lnTo>
                    <a:pt x="652" y="312"/>
                  </a:lnTo>
                  <a:lnTo>
                    <a:pt x="680" y="340"/>
                  </a:lnTo>
                  <a:lnTo>
                    <a:pt x="680" y="368"/>
                  </a:lnTo>
                  <a:lnTo>
                    <a:pt x="737" y="453"/>
                  </a:lnTo>
                  <a:lnTo>
                    <a:pt x="708" y="482"/>
                  </a:lnTo>
                  <a:lnTo>
                    <a:pt x="652" y="482"/>
                  </a:lnTo>
                  <a:lnTo>
                    <a:pt x="623" y="425"/>
                  </a:lnTo>
                  <a:lnTo>
                    <a:pt x="567" y="510"/>
                  </a:lnTo>
                  <a:lnTo>
                    <a:pt x="481" y="397"/>
                  </a:lnTo>
                  <a:lnTo>
                    <a:pt x="453" y="368"/>
                  </a:lnTo>
                  <a:lnTo>
                    <a:pt x="368" y="340"/>
                  </a:lnTo>
                  <a:lnTo>
                    <a:pt x="311" y="340"/>
                  </a:lnTo>
                  <a:lnTo>
                    <a:pt x="283" y="283"/>
                  </a:lnTo>
                  <a:lnTo>
                    <a:pt x="170" y="226"/>
                  </a:lnTo>
                  <a:lnTo>
                    <a:pt x="113" y="255"/>
                  </a:lnTo>
                  <a:lnTo>
                    <a:pt x="56" y="226"/>
                  </a:lnTo>
                  <a:lnTo>
                    <a:pt x="0" y="170"/>
                  </a:lnTo>
                  <a:lnTo>
                    <a:pt x="28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2" name="Freeform 321"/>
            <p:cNvSpPr>
              <a:spLocks/>
            </p:cNvSpPr>
            <p:nvPr/>
          </p:nvSpPr>
          <p:spPr bwMode="auto">
            <a:xfrm>
              <a:off x="3137" y="3153"/>
              <a:ext cx="482" cy="397"/>
            </a:xfrm>
            <a:custGeom>
              <a:avLst/>
              <a:gdLst>
                <a:gd name="T0" fmla="*/ 57 w 482"/>
                <a:gd name="T1" fmla="*/ 397 h 397"/>
                <a:gd name="T2" fmla="*/ 85 w 482"/>
                <a:gd name="T3" fmla="*/ 397 h 397"/>
                <a:gd name="T4" fmla="*/ 170 w 482"/>
                <a:gd name="T5" fmla="*/ 369 h 397"/>
                <a:gd name="T6" fmla="*/ 199 w 482"/>
                <a:gd name="T7" fmla="*/ 340 h 397"/>
                <a:gd name="T8" fmla="*/ 284 w 482"/>
                <a:gd name="T9" fmla="*/ 340 h 397"/>
                <a:gd name="T10" fmla="*/ 312 w 482"/>
                <a:gd name="T11" fmla="*/ 284 h 397"/>
                <a:gd name="T12" fmla="*/ 397 w 482"/>
                <a:gd name="T13" fmla="*/ 255 h 397"/>
                <a:gd name="T14" fmla="*/ 454 w 482"/>
                <a:gd name="T15" fmla="*/ 255 h 397"/>
                <a:gd name="T16" fmla="*/ 482 w 482"/>
                <a:gd name="T17" fmla="*/ 227 h 397"/>
                <a:gd name="T18" fmla="*/ 454 w 482"/>
                <a:gd name="T19" fmla="*/ 142 h 397"/>
                <a:gd name="T20" fmla="*/ 397 w 482"/>
                <a:gd name="T21" fmla="*/ 142 h 397"/>
                <a:gd name="T22" fmla="*/ 369 w 482"/>
                <a:gd name="T23" fmla="*/ 114 h 397"/>
                <a:gd name="T24" fmla="*/ 227 w 482"/>
                <a:gd name="T25" fmla="*/ 85 h 397"/>
                <a:gd name="T26" fmla="*/ 199 w 482"/>
                <a:gd name="T27" fmla="*/ 0 h 397"/>
                <a:gd name="T28" fmla="*/ 114 w 482"/>
                <a:gd name="T29" fmla="*/ 29 h 397"/>
                <a:gd name="T30" fmla="*/ 0 w 482"/>
                <a:gd name="T31" fmla="*/ 114 h 397"/>
                <a:gd name="T32" fmla="*/ 57 w 482"/>
                <a:gd name="T33" fmla="*/ 170 h 397"/>
                <a:gd name="T34" fmla="*/ 57 w 482"/>
                <a:gd name="T35" fmla="*/ 199 h 397"/>
                <a:gd name="T36" fmla="*/ 0 w 482"/>
                <a:gd name="T37" fmla="*/ 284 h 397"/>
                <a:gd name="T38" fmla="*/ 29 w 482"/>
                <a:gd name="T39" fmla="*/ 312 h 397"/>
                <a:gd name="T40" fmla="*/ 29 w 482"/>
                <a:gd name="T41" fmla="*/ 369 h 397"/>
                <a:gd name="T42" fmla="*/ 57 w 482"/>
                <a:gd name="T4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2" h="397">
                  <a:moveTo>
                    <a:pt x="57" y="397"/>
                  </a:moveTo>
                  <a:lnTo>
                    <a:pt x="85" y="397"/>
                  </a:lnTo>
                  <a:lnTo>
                    <a:pt x="170" y="369"/>
                  </a:lnTo>
                  <a:lnTo>
                    <a:pt x="199" y="340"/>
                  </a:lnTo>
                  <a:lnTo>
                    <a:pt x="284" y="340"/>
                  </a:lnTo>
                  <a:lnTo>
                    <a:pt x="312" y="284"/>
                  </a:lnTo>
                  <a:lnTo>
                    <a:pt x="397" y="255"/>
                  </a:lnTo>
                  <a:lnTo>
                    <a:pt x="454" y="255"/>
                  </a:lnTo>
                  <a:lnTo>
                    <a:pt x="482" y="227"/>
                  </a:lnTo>
                  <a:lnTo>
                    <a:pt x="454" y="142"/>
                  </a:lnTo>
                  <a:lnTo>
                    <a:pt x="397" y="142"/>
                  </a:lnTo>
                  <a:lnTo>
                    <a:pt x="369" y="114"/>
                  </a:lnTo>
                  <a:lnTo>
                    <a:pt x="227" y="85"/>
                  </a:lnTo>
                  <a:lnTo>
                    <a:pt x="199" y="0"/>
                  </a:lnTo>
                  <a:lnTo>
                    <a:pt x="114" y="29"/>
                  </a:lnTo>
                  <a:lnTo>
                    <a:pt x="0" y="114"/>
                  </a:lnTo>
                  <a:lnTo>
                    <a:pt x="57" y="170"/>
                  </a:lnTo>
                  <a:lnTo>
                    <a:pt x="57" y="199"/>
                  </a:lnTo>
                  <a:lnTo>
                    <a:pt x="0" y="284"/>
                  </a:lnTo>
                  <a:lnTo>
                    <a:pt x="29" y="312"/>
                  </a:lnTo>
                  <a:lnTo>
                    <a:pt x="29" y="369"/>
                  </a:lnTo>
                  <a:lnTo>
                    <a:pt x="57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Freeform 322"/>
            <p:cNvSpPr>
              <a:spLocks/>
            </p:cNvSpPr>
            <p:nvPr/>
          </p:nvSpPr>
          <p:spPr bwMode="auto">
            <a:xfrm>
              <a:off x="3336" y="2955"/>
              <a:ext cx="453" cy="340"/>
            </a:xfrm>
            <a:custGeom>
              <a:avLst/>
              <a:gdLst>
                <a:gd name="T0" fmla="*/ 255 w 453"/>
                <a:gd name="T1" fmla="*/ 340 h 340"/>
                <a:gd name="T2" fmla="*/ 198 w 453"/>
                <a:gd name="T3" fmla="*/ 340 h 340"/>
                <a:gd name="T4" fmla="*/ 170 w 453"/>
                <a:gd name="T5" fmla="*/ 312 h 340"/>
                <a:gd name="T6" fmla="*/ 28 w 453"/>
                <a:gd name="T7" fmla="*/ 283 h 340"/>
                <a:gd name="T8" fmla="*/ 0 w 453"/>
                <a:gd name="T9" fmla="*/ 198 h 340"/>
                <a:gd name="T10" fmla="*/ 0 w 453"/>
                <a:gd name="T11" fmla="*/ 170 h 340"/>
                <a:gd name="T12" fmla="*/ 85 w 453"/>
                <a:gd name="T13" fmla="*/ 141 h 340"/>
                <a:gd name="T14" fmla="*/ 113 w 453"/>
                <a:gd name="T15" fmla="*/ 56 h 340"/>
                <a:gd name="T16" fmla="*/ 28 w 453"/>
                <a:gd name="T17" fmla="*/ 0 h 340"/>
                <a:gd name="T18" fmla="*/ 113 w 453"/>
                <a:gd name="T19" fmla="*/ 0 h 340"/>
                <a:gd name="T20" fmla="*/ 170 w 453"/>
                <a:gd name="T21" fmla="*/ 28 h 340"/>
                <a:gd name="T22" fmla="*/ 227 w 453"/>
                <a:gd name="T23" fmla="*/ 0 h 340"/>
                <a:gd name="T24" fmla="*/ 368 w 453"/>
                <a:gd name="T25" fmla="*/ 28 h 340"/>
                <a:gd name="T26" fmla="*/ 368 w 453"/>
                <a:gd name="T27" fmla="*/ 85 h 340"/>
                <a:gd name="T28" fmla="*/ 425 w 453"/>
                <a:gd name="T29" fmla="*/ 85 h 340"/>
                <a:gd name="T30" fmla="*/ 453 w 453"/>
                <a:gd name="T31" fmla="*/ 113 h 340"/>
                <a:gd name="T32" fmla="*/ 453 w 453"/>
                <a:gd name="T33" fmla="*/ 198 h 340"/>
                <a:gd name="T34" fmla="*/ 397 w 453"/>
                <a:gd name="T35" fmla="*/ 198 h 340"/>
                <a:gd name="T36" fmla="*/ 368 w 453"/>
                <a:gd name="T37" fmla="*/ 255 h 340"/>
                <a:gd name="T38" fmla="*/ 312 w 453"/>
                <a:gd name="T39" fmla="*/ 255 h 340"/>
                <a:gd name="T40" fmla="*/ 255 w 453"/>
                <a:gd name="T4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340">
                  <a:moveTo>
                    <a:pt x="255" y="340"/>
                  </a:moveTo>
                  <a:lnTo>
                    <a:pt x="198" y="340"/>
                  </a:lnTo>
                  <a:lnTo>
                    <a:pt x="170" y="312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0" y="170"/>
                  </a:lnTo>
                  <a:lnTo>
                    <a:pt x="85" y="141"/>
                  </a:lnTo>
                  <a:lnTo>
                    <a:pt x="113" y="56"/>
                  </a:lnTo>
                  <a:lnTo>
                    <a:pt x="28" y="0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368" y="28"/>
                  </a:lnTo>
                  <a:lnTo>
                    <a:pt x="368" y="85"/>
                  </a:lnTo>
                  <a:lnTo>
                    <a:pt x="425" y="85"/>
                  </a:lnTo>
                  <a:lnTo>
                    <a:pt x="453" y="113"/>
                  </a:lnTo>
                  <a:lnTo>
                    <a:pt x="453" y="198"/>
                  </a:lnTo>
                  <a:lnTo>
                    <a:pt x="397" y="198"/>
                  </a:lnTo>
                  <a:lnTo>
                    <a:pt x="368" y="255"/>
                  </a:lnTo>
                  <a:lnTo>
                    <a:pt x="312" y="255"/>
                  </a:lnTo>
                  <a:lnTo>
                    <a:pt x="255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6" name="Group 327"/>
          <p:cNvGrpSpPr>
            <a:grpSpLocks/>
          </p:cNvGrpSpPr>
          <p:nvPr/>
        </p:nvGrpSpPr>
        <p:grpSpPr bwMode="auto">
          <a:xfrm>
            <a:off x="242830" y="1001542"/>
            <a:ext cx="4833139" cy="4644370"/>
            <a:chOff x="104" y="1225"/>
            <a:chExt cx="5812" cy="5585"/>
          </a:xfrm>
        </p:grpSpPr>
        <p:sp>
          <p:nvSpPr>
            <p:cNvPr id="129" name="Freeform 259"/>
            <p:cNvSpPr>
              <a:spLocks/>
            </p:cNvSpPr>
            <p:nvPr/>
          </p:nvSpPr>
          <p:spPr bwMode="auto">
            <a:xfrm>
              <a:off x="2287" y="4203"/>
              <a:ext cx="143" cy="170"/>
            </a:xfrm>
            <a:custGeom>
              <a:avLst/>
              <a:gdLst>
                <a:gd name="T0" fmla="*/ 142 w 142"/>
                <a:gd name="T1" fmla="*/ 28 h 170"/>
                <a:gd name="T2" fmla="*/ 142 w 142"/>
                <a:gd name="T3" fmla="*/ 113 h 170"/>
                <a:gd name="T4" fmla="*/ 85 w 142"/>
                <a:gd name="T5" fmla="*/ 170 h 170"/>
                <a:gd name="T6" fmla="*/ 28 w 142"/>
                <a:gd name="T7" fmla="*/ 142 h 170"/>
                <a:gd name="T8" fmla="*/ 57 w 142"/>
                <a:gd name="T9" fmla="*/ 85 h 170"/>
                <a:gd name="T10" fmla="*/ 0 w 142"/>
                <a:gd name="T11" fmla="*/ 85 h 170"/>
                <a:gd name="T12" fmla="*/ 0 w 142"/>
                <a:gd name="T13" fmla="*/ 28 h 170"/>
                <a:gd name="T14" fmla="*/ 85 w 142"/>
                <a:gd name="T15" fmla="*/ 0 h 170"/>
                <a:gd name="T16" fmla="*/ 142 w 142"/>
                <a:gd name="T17" fmla="*/ 2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70">
                  <a:moveTo>
                    <a:pt x="142" y="28"/>
                  </a:moveTo>
                  <a:lnTo>
                    <a:pt x="142" y="113"/>
                  </a:lnTo>
                  <a:lnTo>
                    <a:pt x="85" y="170"/>
                  </a:lnTo>
                  <a:lnTo>
                    <a:pt x="28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85" y="0"/>
                  </a:lnTo>
                  <a:lnTo>
                    <a:pt x="142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260"/>
            <p:cNvSpPr>
              <a:spLocks/>
            </p:cNvSpPr>
            <p:nvPr/>
          </p:nvSpPr>
          <p:spPr bwMode="auto">
            <a:xfrm>
              <a:off x="2230" y="4344"/>
              <a:ext cx="114" cy="227"/>
            </a:xfrm>
            <a:custGeom>
              <a:avLst/>
              <a:gdLst>
                <a:gd name="T0" fmla="*/ 29 w 114"/>
                <a:gd name="T1" fmla="*/ 0 h 227"/>
                <a:gd name="T2" fmla="*/ 114 w 114"/>
                <a:gd name="T3" fmla="*/ 85 h 227"/>
                <a:gd name="T4" fmla="*/ 0 w 114"/>
                <a:gd name="T5" fmla="*/ 227 h 227"/>
                <a:gd name="T6" fmla="*/ 0 w 114"/>
                <a:gd name="T7" fmla="*/ 57 h 227"/>
                <a:gd name="T8" fmla="*/ 29 w 11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7">
                  <a:moveTo>
                    <a:pt x="29" y="0"/>
                  </a:moveTo>
                  <a:lnTo>
                    <a:pt x="114" y="85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261"/>
            <p:cNvSpPr>
              <a:spLocks/>
            </p:cNvSpPr>
            <p:nvPr/>
          </p:nvSpPr>
          <p:spPr bwMode="auto">
            <a:xfrm>
              <a:off x="2882" y="4145"/>
              <a:ext cx="454" cy="454"/>
            </a:xfrm>
            <a:custGeom>
              <a:avLst/>
              <a:gdLst>
                <a:gd name="T0" fmla="*/ 57 w 454"/>
                <a:gd name="T1" fmla="*/ 0 h 454"/>
                <a:gd name="T2" fmla="*/ 340 w 454"/>
                <a:gd name="T3" fmla="*/ 199 h 454"/>
                <a:gd name="T4" fmla="*/ 397 w 454"/>
                <a:gd name="T5" fmla="*/ 199 h 454"/>
                <a:gd name="T6" fmla="*/ 425 w 454"/>
                <a:gd name="T7" fmla="*/ 227 h 454"/>
                <a:gd name="T8" fmla="*/ 397 w 454"/>
                <a:gd name="T9" fmla="*/ 227 h 454"/>
                <a:gd name="T10" fmla="*/ 454 w 454"/>
                <a:gd name="T11" fmla="*/ 312 h 454"/>
                <a:gd name="T12" fmla="*/ 397 w 454"/>
                <a:gd name="T13" fmla="*/ 369 h 454"/>
                <a:gd name="T14" fmla="*/ 340 w 454"/>
                <a:gd name="T15" fmla="*/ 341 h 454"/>
                <a:gd name="T16" fmla="*/ 340 w 454"/>
                <a:gd name="T17" fmla="*/ 426 h 454"/>
                <a:gd name="T18" fmla="*/ 312 w 454"/>
                <a:gd name="T19" fmla="*/ 454 h 454"/>
                <a:gd name="T20" fmla="*/ 227 w 454"/>
                <a:gd name="T21" fmla="*/ 397 h 454"/>
                <a:gd name="T22" fmla="*/ 227 w 454"/>
                <a:gd name="T23" fmla="*/ 341 h 454"/>
                <a:gd name="T24" fmla="*/ 199 w 454"/>
                <a:gd name="T25" fmla="*/ 341 h 454"/>
                <a:gd name="T26" fmla="*/ 227 w 454"/>
                <a:gd name="T27" fmla="*/ 284 h 454"/>
                <a:gd name="T28" fmla="*/ 114 w 454"/>
                <a:gd name="T29" fmla="*/ 114 h 454"/>
                <a:gd name="T30" fmla="*/ 0 w 454"/>
                <a:gd name="T31" fmla="*/ 0 h 454"/>
                <a:gd name="T32" fmla="*/ 57 w 454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454">
                  <a:moveTo>
                    <a:pt x="57" y="0"/>
                  </a:moveTo>
                  <a:lnTo>
                    <a:pt x="340" y="199"/>
                  </a:lnTo>
                  <a:lnTo>
                    <a:pt x="397" y="199"/>
                  </a:lnTo>
                  <a:lnTo>
                    <a:pt x="425" y="227"/>
                  </a:lnTo>
                  <a:lnTo>
                    <a:pt x="397" y="227"/>
                  </a:lnTo>
                  <a:lnTo>
                    <a:pt x="454" y="312"/>
                  </a:lnTo>
                  <a:lnTo>
                    <a:pt x="397" y="369"/>
                  </a:lnTo>
                  <a:lnTo>
                    <a:pt x="340" y="341"/>
                  </a:lnTo>
                  <a:lnTo>
                    <a:pt x="340" y="426"/>
                  </a:lnTo>
                  <a:lnTo>
                    <a:pt x="312" y="454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199" y="341"/>
                  </a:lnTo>
                  <a:lnTo>
                    <a:pt x="227" y="284"/>
                  </a:lnTo>
                  <a:lnTo>
                    <a:pt x="114" y="114"/>
                  </a:lnTo>
                  <a:lnTo>
                    <a:pt x="0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262"/>
            <p:cNvSpPr>
              <a:spLocks/>
            </p:cNvSpPr>
            <p:nvPr/>
          </p:nvSpPr>
          <p:spPr bwMode="auto">
            <a:xfrm>
              <a:off x="2485" y="4259"/>
              <a:ext cx="2155" cy="1304"/>
            </a:xfrm>
            <a:custGeom>
              <a:avLst/>
              <a:gdLst>
                <a:gd name="T0" fmla="*/ 511 w 2155"/>
                <a:gd name="T1" fmla="*/ 0 h 1304"/>
                <a:gd name="T2" fmla="*/ 397 w 2155"/>
                <a:gd name="T3" fmla="*/ 28 h 1304"/>
                <a:gd name="T4" fmla="*/ 170 w 2155"/>
                <a:gd name="T5" fmla="*/ 283 h 1304"/>
                <a:gd name="T6" fmla="*/ 57 w 2155"/>
                <a:gd name="T7" fmla="*/ 368 h 1304"/>
                <a:gd name="T8" fmla="*/ 227 w 2155"/>
                <a:gd name="T9" fmla="*/ 510 h 1304"/>
                <a:gd name="T10" fmla="*/ 85 w 2155"/>
                <a:gd name="T11" fmla="*/ 510 h 1304"/>
                <a:gd name="T12" fmla="*/ 227 w 2155"/>
                <a:gd name="T13" fmla="*/ 623 h 1304"/>
                <a:gd name="T14" fmla="*/ 199 w 2155"/>
                <a:gd name="T15" fmla="*/ 680 h 1304"/>
                <a:gd name="T16" fmla="*/ 227 w 2155"/>
                <a:gd name="T17" fmla="*/ 822 h 1304"/>
                <a:gd name="T18" fmla="*/ 0 w 2155"/>
                <a:gd name="T19" fmla="*/ 1105 h 1304"/>
                <a:gd name="T20" fmla="*/ 114 w 2155"/>
                <a:gd name="T21" fmla="*/ 1105 h 1304"/>
                <a:gd name="T22" fmla="*/ 312 w 2155"/>
                <a:gd name="T23" fmla="*/ 1134 h 1304"/>
                <a:gd name="T24" fmla="*/ 454 w 2155"/>
                <a:gd name="T25" fmla="*/ 1162 h 1304"/>
                <a:gd name="T26" fmla="*/ 567 w 2155"/>
                <a:gd name="T27" fmla="*/ 1105 h 1304"/>
                <a:gd name="T28" fmla="*/ 709 w 2155"/>
                <a:gd name="T29" fmla="*/ 1304 h 1304"/>
                <a:gd name="T30" fmla="*/ 794 w 2155"/>
                <a:gd name="T31" fmla="*/ 1134 h 1304"/>
                <a:gd name="T32" fmla="*/ 936 w 2155"/>
                <a:gd name="T33" fmla="*/ 1049 h 1304"/>
                <a:gd name="T34" fmla="*/ 879 w 2155"/>
                <a:gd name="T35" fmla="*/ 964 h 1304"/>
                <a:gd name="T36" fmla="*/ 879 w 2155"/>
                <a:gd name="T37" fmla="*/ 850 h 1304"/>
                <a:gd name="T38" fmla="*/ 908 w 2155"/>
                <a:gd name="T39" fmla="*/ 737 h 1304"/>
                <a:gd name="T40" fmla="*/ 993 w 2155"/>
                <a:gd name="T41" fmla="*/ 680 h 1304"/>
                <a:gd name="T42" fmla="*/ 1163 w 2155"/>
                <a:gd name="T43" fmla="*/ 538 h 1304"/>
                <a:gd name="T44" fmla="*/ 1361 w 2155"/>
                <a:gd name="T45" fmla="*/ 482 h 1304"/>
                <a:gd name="T46" fmla="*/ 1446 w 2155"/>
                <a:gd name="T47" fmla="*/ 538 h 1304"/>
                <a:gd name="T48" fmla="*/ 1531 w 2155"/>
                <a:gd name="T49" fmla="*/ 623 h 1304"/>
                <a:gd name="T50" fmla="*/ 1616 w 2155"/>
                <a:gd name="T51" fmla="*/ 652 h 1304"/>
                <a:gd name="T52" fmla="*/ 1645 w 2155"/>
                <a:gd name="T53" fmla="*/ 794 h 1304"/>
                <a:gd name="T54" fmla="*/ 1843 w 2155"/>
                <a:gd name="T55" fmla="*/ 794 h 1304"/>
                <a:gd name="T56" fmla="*/ 1900 w 2155"/>
                <a:gd name="T57" fmla="*/ 737 h 1304"/>
                <a:gd name="T58" fmla="*/ 2098 w 2155"/>
                <a:gd name="T59" fmla="*/ 680 h 1304"/>
                <a:gd name="T60" fmla="*/ 2042 w 2155"/>
                <a:gd name="T61" fmla="*/ 538 h 1304"/>
                <a:gd name="T62" fmla="*/ 2155 w 2155"/>
                <a:gd name="T63" fmla="*/ 397 h 1304"/>
                <a:gd name="T64" fmla="*/ 2155 w 2155"/>
                <a:gd name="T65" fmla="*/ 255 h 1304"/>
                <a:gd name="T66" fmla="*/ 1956 w 2155"/>
                <a:gd name="T67" fmla="*/ 113 h 1304"/>
                <a:gd name="T68" fmla="*/ 1758 w 2155"/>
                <a:gd name="T69" fmla="*/ 85 h 1304"/>
                <a:gd name="T70" fmla="*/ 1673 w 2155"/>
                <a:gd name="T71" fmla="*/ 56 h 1304"/>
                <a:gd name="T72" fmla="*/ 1645 w 2155"/>
                <a:gd name="T73" fmla="*/ 113 h 1304"/>
                <a:gd name="T74" fmla="*/ 1446 w 2155"/>
                <a:gd name="T75" fmla="*/ 113 h 1304"/>
                <a:gd name="T76" fmla="*/ 1191 w 2155"/>
                <a:gd name="T77" fmla="*/ 142 h 1304"/>
                <a:gd name="T78" fmla="*/ 1106 w 2155"/>
                <a:gd name="T79" fmla="*/ 0 h 1304"/>
                <a:gd name="T80" fmla="*/ 1021 w 2155"/>
                <a:gd name="T81" fmla="*/ 113 h 1304"/>
                <a:gd name="T82" fmla="*/ 851 w 2155"/>
                <a:gd name="T83" fmla="*/ 198 h 1304"/>
                <a:gd name="T84" fmla="*/ 737 w 2155"/>
                <a:gd name="T85" fmla="*/ 227 h 1304"/>
                <a:gd name="T86" fmla="*/ 709 w 2155"/>
                <a:gd name="T87" fmla="*/ 340 h 1304"/>
                <a:gd name="T88" fmla="*/ 624 w 2155"/>
                <a:gd name="T89" fmla="*/ 227 h 1304"/>
                <a:gd name="T90" fmla="*/ 624 w 2155"/>
                <a:gd name="T91" fmla="*/ 17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55" h="1304">
                  <a:moveTo>
                    <a:pt x="624" y="170"/>
                  </a:moveTo>
                  <a:lnTo>
                    <a:pt x="511" y="0"/>
                  </a:lnTo>
                  <a:lnTo>
                    <a:pt x="426" y="0"/>
                  </a:lnTo>
                  <a:lnTo>
                    <a:pt x="397" y="28"/>
                  </a:lnTo>
                  <a:lnTo>
                    <a:pt x="341" y="0"/>
                  </a:lnTo>
                  <a:lnTo>
                    <a:pt x="170" y="283"/>
                  </a:lnTo>
                  <a:lnTo>
                    <a:pt x="85" y="283"/>
                  </a:lnTo>
                  <a:lnTo>
                    <a:pt x="57" y="368"/>
                  </a:lnTo>
                  <a:lnTo>
                    <a:pt x="256" y="482"/>
                  </a:lnTo>
                  <a:lnTo>
                    <a:pt x="227" y="510"/>
                  </a:lnTo>
                  <a:lnTo>
                    <a:pt x="114" y="482"/>
                  </a:lnTo>
                  <a:lnTo>
                    <a:pt x="85" y="510"/>
                  </a:lnTo>
                  <a:lnTo>
                    <a:pt x="114" y="623"/>
                  </a:lnTo>
                  <a:lnTo>
                    <a:pt x="227" y="623"/>
                  </a:lnTo>
                  <a:lnTo>
                    <a:pt x="170" y="680"/>
                  </a:lnTo>
                  <a:lnTo>
                    <a:pt x="199" y="680"/>
                  </a:lnTo>
                  <a:lnTo>
                    <a:pt x="199" y="765"/>
                  </a:lnTo>
                  <a:lnTo>
                    <a:pt x="227" y="822"/>
                  </a:lnTo>
                  <a:lnTo>
                    <a:pt x="57" y="964"/>
                  </a:lnTo>
                  <a:lnTo>
                    <a:pt x="0" y="1105"/>
                  </a:lnTo>
                  <a:lnTo>
                    <a:pt x="57" y="1190"/>
                  </a:lnTo>
                  <a:lnTo>
                    <a:pt x="114" y="1105"/>
                  </a:lnTo>
                  <a:lnTo>
                    <a:pt x="227" y="1134"/>
                  </a:lnTo>
                  <a:lnTo>
                    <a:pt x="312" y="1134"/>
                  </a:lnTo>
                  <a:lnTo>
                    <a:pt x="397" y="1134"/>
                  </a:lnTo>
                  <a:lnTo>
                    <a:pt x="454" y="1162"/>
                  </a:lnTo>
                  <a:lnTo>
                    <a:pt x="482" y="1162"/>
                  </a:lnTo>
                  <a:lnTo>
                    <a:pt x="567" y="1105"/>
                  </a:lnTo>
                  <a:lnTo>
                    <a:pt x="624" y="1276"/>
                  </a:lnTo>
                  <a:lnTo>
                    <a:pt x="709" y="1304"/>
                  </a:lnTo>
                  <a:lnTo>
                    <a:pt x="737" y="1304"/>
                  </a:lnTo>
                  <a:lnTo>
                    <a:pt x="794" y="1134"/>
                  </a:lnTo>
                  <a:lnTo>
                    <a:pt x="822" y="1077"/>
                  </a:lnTo>
                  <a:lnTo>
                    <a:pt x="936" y="1049"/>
                  </a:lnTo>
                  <a:lnTo>
                    <a:pt x="936" y="992"/>
                  </a:lnTo>
                  <a:lnTo>
                    <a:pt x="879" y="964"/>
                  </a:lnTo>
                  <a:lnTo>
                    <a:pt x="851" y="907"/>
                  </a:lnTo>
                  <a:lnTo>
                    <a:pt x="879" y="850"/>
                  </a:lnTo>
                  <a:lnTo>
                    <a:pt x="851" y="737"/>
                  </a:lnTo>
                  <a:lnTo>
                    <a:pt x="908" y="737"/>
                  </a:lnTo>
                  <a:lnTo>
                    <a:pt x="908" y="623"/>
                  </a:lnTo>
                  <a:lnTo>
                    <a:pt x="993" y="680"/>
                  </a:lnTo>
                  <a:lnTo>
                    <a:pt x="993" y="623"/>
                  </a:lnTo>
                  <a:lnTo>
                    <a:pt x="1163" y="538"/>
                  </a:lnTo>
                  <a:lnTo>
                    <a:pt x="1248" y="538"/>
                  </a:lnTo>
                  <a:lnTo>
                    <a:pt x="1361" y="482"/>
                  </a:lnTo>
                  <a:lnTo>
                    <a:pt x="1418" y="567"/>
                  </a:lnTo>
                  <a:lnTo>
                    <a:pt x="1446" y="538"/>
                  </a:lnTo>
                  <a:lnTo>
                    <a:pt x="1503" y="567"/>
                  </a:lnTo>
                  <a:lnTo>
                    <a:pt x="1531" y="623"/>
                  </a:lnTo>
                  <a:lnTo>
                    <a:pt x="1588" y="623"/>
                  </a:lnTo>
                  <a:lnTo>
                    <a:pt x="1616" y="652"/>
                  </a:lnTo>
                  <a:lnTo>
                    <a:pt x="1588" y="737"/>
                  </a:lnTo>
                  <a:lnTo>
                    <a:pt x="1645" y="794"/>
                  </a:lnTo>
                  <a:lnTo>
                    <a:pt x="1786" y="822"/>
                  </a:lnTo>
                  <a:lnTo>
                    <a:pt x="1843" y="794"/>
                  </a:lnTo>
                  <a:lnTo>
                    <a:pt x="1843" y="737"/>
                  </a:lnTo>
                  <a:lnTo>
                    <a:pt x="1900" y="737"/>
                  </a:lnTo>
                  <a:lnTo>
                    <a:pt x="1985" y="765"/>
                  </a:lnTo>
                  <a:lnTo>
                    <a:pt x="2098" y="680"/>
                  </a:lnTo>
                  <a:lnTo>
                    <a:pt x="2098" y="623"/>
                  </a:lnTo>
                  <a:lnTo>
                    <a:pt x="2042" y="538"/>
                  </a:lnTo>
                  <a:lnTo>
                    <a:pt x="2098" y="425"/>
                  </a:lnTo>
                  <a:lnTo>
                    <a:pt x="2155" y="397"/>
                  </a:lnTo>
                  <a:lnTo>
                    <a:pt x="2127" y="283"/>
                  </a:lnTo>
                  <a:lnTo>
                    <a:pt x="2155" y="255"/>
                  </a:lnTo>
                  <a:lnTo>
                    <a:pt x="2070" y="170"/>
                  </a:lnTo>
                  <a:lnTo>
                    <a:pt x="1956" y="113"/>
                  </a:lnTo>
                  <a:lnTo>
                    <a:pt x="1815" y="113"/>
                  </a:lnTo>
                  <a:lnTo>
                    <a:pt x="1758" y="85"/>
                  </a:lnTo>
                  <a:lnTo>
                    <a:pt x="1701" y="142"/>
                  </a:lnTo>
                  <a:lnTo>
                    <a:pt x="1673" y="56"/>
                  </a:lnTo>
                  <a:lnTo>
                    <a:pt x="1645" y="56"/>
                  </a:lnTo>
                  <a:lnTo>
                    <a:pt x="1645" y="113"/>
                  </a:lnTo>
                  <a:lnTo>
                    <a:pt x="1588" y="142"/>
                  </a:lnTo>
                  <a:lnTo>
                    <a:pt x="1446" y="113"/>
                  </a:lnTo>
                  <a:lnTo>
                    <a:pt x="1304" y="170"/>
                  </a:lnTo>
                  <a:lnTo>
                    <a:pt x="1191" y="142"/>
                  </a:lnTo>
                  <a:lnTo>
                    <a:pt x="1163" y="28"/>
                  </a:lnTo>
                  <a:lnTo>
                    <a:pt x="1106" y="0"/>
                  </a:lnTo>
                  <a:lnTo>
                    <a:pt x="1049" y="113"/>
                  </a:lnTo>
                  <a:lnTo>
                    <a:pt x="1021" y="113"/>
                  </a:lnTo>
                  <a:lnTo>
                    <a:pt x="936" y="198"/>
                  </a:lnTo>
                  <a:lnTo>
                    <a:pt x="851" y="198"/>
                  </a:lnTo>
                  <a:lnTo>
                    <a:pt x="794" y="255"/>
                  </a:lnTo>
                  <a:lnTo>
                    <a:pt x="737" y="227"/>
                  </a:lnTo>
                  <a:lnTo>
                    <a:pt x="737" y="312"/>
                  </a:lnTo>
                  <a:lnTo>
                    <a:pt x="709" y="340"/>
                  </a:lnTo>
                  <a:lnTo>
                    <a:pt x="624" y="283"/>
                  </a:lnTo>
                  <a:lnTo>
                    <a:pt x="624" y="227"/>
                  </a:lnTo>
                  <a:lnTo>
                    <a:pt x="596" y="227"/>
                  </a:lnTo>
                  <a:lnTo>
                    <a:pt x="624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" name="Freeform 263"/>
            <p:cNvSpPr>
              <a:spLocks/>
            </p:cNvSpPr>
            <p:nvPr/>
          </p:nvSpPr>
          <p:spPr bwMode="auto">
            <a:xfrm>
              <a:off x="2003" y="5251"/>
              <a:ext cx="114" cy="170"/>
            </a:xfrm>
            <a:custGeom>
              <a:avLst/>
              <a:gdLst>
                <a:gd name="T0" fmla="*/ 85 w 114"/>
                <a:gd name="T1" fmla="*/ 28 h 170"/>
                <a:gd name="T2" fmla="*/ 0 w 114"/>
                <a:gd name="T3" fmla="*/ 0 h 170"/>
                <a:gd name="T4" fmla="*/ 0 w 114"/>
                <a:gd name="T5" fmla="*/ 57 h 170"/>
                <a:gd name="T6" fmla="*/ 29 w 114"/>
                <a:gd name="T7" fmla="*/ 170 h 170"/>
                <a:gd name="T8" fmla="*/ 114 w 114"/>
                <a:gd name="T9" fmla="*/ 170 h 170"/>
                <a:gd name="T10" fmla="*/ 85 w 114"/>
                <a:gd name="T11" fmla="*/ 113 h 170"/>
                <a:gd name="T12" fmla="*/ 85 w 114"/>
                <a:gd name="T13" fmla="*/ 2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85" y="28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29" y="170"/>
                  </a:lnTo>
                  <a:lnTo>
                    <a:pt x="114" y="170"/>
                  </a:lnTo>
                  <a:lnTo>
                    <a:pt x="85" y="113"/>
                  </a:lnTo>
                  <a:lnTo>
                    <a:pt x="85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Freeform 264"/>
            <p:cNvSpPr>
              <a:spLocks/>
            </p:cNvSpPr>
            <p:nvPr/>
          </p:nvSpPr>
          <p:spPr bwMode="auto">
            <a:xfrm>
              <a:off x="1692" y="4599"/>
              <a:ext cx="538" cy="765"/>
            </a:xfrm>
            <a:custGeom>
              <a:avLst/>
              <a:gdLst>
                <a:gd name="T0" fmla="*/ 85 w 538"/>
                <a:gd name="T1" fmla="*/ 624 h 765"/>
                <a:gd name="T2" fmla="*/ 113 w 538"/>
                <a:gd name="T3" fmla="*/ 652 h 765"/>
                <a:gd name="T4" fmla="*/ 170 w 538"/>
                <a:gd name="T5" fmla="*/ 539 h 765"/>
                <a:gd name="T6" fmla="*/ 198 w 538"/>
                <a:gd name="T7" fmla="*/ 454 h 765"/>
                <a:gd name="T8" fmla="*/ 56 w 538"/>
                <a:gd name="T9" fmla="*/ 425 h 765"/>
                <a:gd name="T10" fmla="*/ 0 w 538"/>
                <a:gd name="T11" fmla="*/ 340 h 765"/>
                <a:gd name="T12" fmla="*/ 56 w 538"/>
                <a:gd name="T13" fmla="*/ 255 h 765"/>
                <a:gd name="T14" fmla="*/ 113 w 538"/>
                <a:gd name="T15" fmla="*/ 283 h 765"/>
                <a:gd name="T16" fmla="*/ 170 w 538"/>
                <a:gd name="T17" fmla="*/ 255 h 765"/>
                <a:gd name="T18" fmla="*/ 198 w 538"/>
                <a:gd name="T19" fmla="*/ 170 h 765"/>
                <a:gd name="T20" fmla="*/ 226 w 538"/>
                <a:gd name="T21" fmla="*/ 113 h 765"/>
                <a:gd name="T22" fmla="*/ 368 w 538"/>
                <a:gd name="T23" fmla="*/ 28 h 765"/>
                <a:gd name="T24" fmla="*/ 368 w 538"/>
                <a:gd name="T25" fmla="*/ 57 h 765"/>
                <a:gd name="T26" fmla="*/ 453 w 538"/>
                <a:gd name="T27" fmla="*/ 28 h 765"/>
                <a:gd name="T28" fmla="*/ 482 w 538"/>
                <a:gd name="T29" fmla="*/ 28 h 765"/>
                <a:gd name="T30" fmla="*/ 538 w 538"/>
                <a:gd name="T31" fmla="*/ 0 h 765"/>
                <a:gd name="T32" fmla="*/ 368 w 538"/>
                <a:gd name="T33" fmla="*/ 397 h 765"/>
                <a:gd name="T34" fmla="*/ 311 w 538"/>
                <a:gd name="T35" fmla="*/ 454 h 765"/>
                <a:gd name="T36" fmla="*/ 368 w 538"/>
                <a:gd name="T37" fmla="*/ 510 h 765"/>
                <a:gd name="T38" fmla="*/ 198 w 538"/>
                <a:gd name="T39" fmla="*/ 737 h 765"/>
                <a:gd name="T40" fmla="*/ 141 w 538"/>
                <a:gd name="T41" fmla="*/ 737 h 765"/>
                <a:gd name="T42" fmla="*/ 85 w 538"/>
                <a:gd name="T43" fmla="*/ 765 h 765"/>
                <a:gd name="T44" fmla="*/ 56 w 538"/>
                <a:gd name="T45" fmla="*/ 652 h 765"/>
                <a:gd name="T46" fmla="*/ 85 w 538"/>
                <a:gd name="T47" fmla="*/ 624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8" h="765">
                  <a:moveTo>
                    <a:pt x="85" y="624"/>
                  </a:moveTo>
                  <a:lnTo>
                    <a:pt x="113" y="652"/>
                  </a:lnTo>
                  <a:lnTo>
                    <a:pt x="170" y="539"/>
                  </a:lnTo>
                  <a:lnTo>
                    <a:pt x="198" y="454"/>
                  </a:lnTo>
                  <a:lnTo>
                    <a:pt x="56" y="425"/>
                  </a:lnTo>
                  <a:lnTo>
                    <a:pt x="0" y="340"/>
                  </a:lnTo>
                  <a:lnTo>
                    <a:pt x="56" y="255"/>
                  </a:lnTo>
                  <a:lnTo>
                    <a:pt x="113" y="283"/>
                  </a:lnTo>
                  <a:lnTo>
                    <a:pt x="170" y="255"/>
                  </a:lnTo>
                  <a:lnTo>
                    <a:pt x="198" y="170"/>
                  </a:lnTo>
                  <a:lnTo>
                    <a:pt x="226" y="113"/>
                  </a:lnTo>
                  <a:lnTo>
                    <a:pt x="368" y="28"/>
                  </a:lnTo>
                  <a:lnTo>
                    <a:pt x="368" y="57"/>
                  </a:lnTo>
                  <a:lnTo>
                    <a:pt x="453" y="28"/>
                  </a:lnTo>
                  <a:lnTo>
                    <a:pt x="482" y="28"/>
                  </a:lnTo>
                  <a:lnTo>
                    <a:pt x="538" y="0"/>
                  </a:lnTo>
                  <a:lnTo>
                    <a:pt x="368" y="397"/>
                  </a:lnTo>
                  <a:lnTo>
                    <a:pt x="311" y="454"/>
                  </a:lnTo>
                  <a:lnTo>
                    <a:pt x="368" y="510"/>
                  </a:lnTo>
                  <a:lnTo>
                    <a:pt x="198" y="737"/>
                  </a:lnTo>
                  <a:lnTo>
                    <a:pt x="141" y="737"/>
                  </a:lnTo>
                  <a:lnTo>
                    <a:pt x="85" y="765"/>
                  </a:lnTo>
                  <a:lnTo>
                    <a:pt x="56" y="652"/>
                  </a:lnTo>
                  <a:lnTo>
                    <a:pt x="85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267"/>
            <p:cNvSpPr>
              <a:spLocks/>
            </p:cNvSpPr>
            <p:nvPr/>
          </p:nvSpPr>
          <p:spPr bwMode="auto">
            <a:xfrm>
              <a:off x="104" y="4486"/>
              <a:ext cx="1814" cy="2012"/>
            </a:xfrm>
            <a:custGeom>
              <a:avLst/>
              <a:gdLst>
                <a:gd name="T0" fmla="*/ 1758 w 1814"/>
                <a:gd name="T1" fmla="*/ 368 h 2012"/>
                <a:gd name="T2" fmla="*/ 1644 w 1814"/>
                <a:gd name="T3" fmla="*/ 368 h 2012"/>
                <a:gd name="T4" fmla="*/ 1644 w 1814"/>
                <a:gd name="T5" fmla="*/ 538 h 2012"/>
                <a:gd name="T6" fmla="*/ 1701 w 1814"/>
                <a:gd name="T7" fmla="*/ 765 h 2012"/>
                <a:gd name="T8" fmla="*/ 1644 w 1814"/>
                <a:gd name="T9" fmla="*/ 680 h 2012"/>
                <a:gd name="T10" fmla="*/ 1417 w 1814"/>
                <a:gd name="T11" fmla="*/ 793 h 2012"/>
                <a:gd name="T12" fmla="*/ 1276 w 1814"/>
                <a:gd name="T13" fmla="*/ 737 h 2012"/>
                <a:gd name="T14" fmla="*/ 1162 w 1814"/>
                <a:gd name="T15" fmla="*/ 822 h 2012"/>
                <a:gd name="T16" fmla="*/ 1134 w 1814"/>
                <a:gd name="T17" fmla="*/ 708 h 2012"/>
                <a:gd name="T18" fmla="*/ 1077 w 1814"/>
                <a:gd name="T19" fmla="*/ 680 h 2012"/>
                <a:gd name="T20" fmla="*/ 1021 w 1814"/>
                <a:gd name="T21" fmla="*/ 793 h 2012"/>
                <a:gd name="T22" fmla="*/ 1077 w 1814"/>
                <a:gd name="T23" fmla="*/ 935 h 2012"/>
                <a:gd name="T24" fmla="*/ 1049 w 1814"/>
                <a:gd name="T25" fmla="*/ 1105 h 2012"/>
                <a:gd name="T26" fmla="*/ 850 w 1814"/>
                <a:gd name="T27" fmla="*/ 1190 h 2012"/>
                <a:gd name="T28" fmla="*/ 737 w 1814"/>
                <a:gd name="T29" fmla="*/ 1275 h 2012"/>
                <a:gd name="T30" fmla="*/ 879 w 1814"/>
                <a:gd name="T31" fmla="*/ 1304 h 2012"/>
                <a:gd name="T32" fmla="*/ 737 w 1814"/>
                <a:gd name="T33" fmla="*/ 1332 h 2012"/>
                <a:gd name="T34" fmla="*/ 624 w 1814"/>
                <a:gd name="T35" fmla="*/ 1502 h 2012"/>
                <a:gd name="T36" fmla="*/ 595 w 1814"/>
                <a:gd name="T37" fmla="*/ 1559 h 2012"/>
                <a:gd name="T38" fmla="*/ 539 w 1814"/>
                <a:gd name="T39" fmla="*/ 1644 h 2012"/>
                <a:gd name="T40" fmla="*/ 482 w 1814"/>
                <a:gd name="T41" fmla="*/ 1644 h 2012"/>
                <a:gd name="T42" fmla="*/ 482 w 1814"/>
                <a:gd name="T43" fmla="*/ 1701 h 2012"/>
                <a:gd name="T44" fmla="*/ 283 w 1814"/>
                <a:gd name="T45" fmla="*/ 1701 h 2012"/>
                <a:gd name="T46" fmla="*/ 369 w 1814"/>
                <a:gd name="T47" fmla="*/ 1984 h 2012"/>
                <a:gd name="T48" fmla="*/ 283 w 1814"/>
                <a:gd name="T49" fmla="*/ 1927 h 2012"/>
                <a:gd name="T50" fmla="*/ 198 w 1814"/>
                <a:gd name="T51" fmla="*/ 1956 h 2012"/>
                <a:gd name="T52" fmla="*/ 198 w 1814"/>
                <a:gd name="T53" fmla="*/ 1814 h 2012"/>
                <a:gd name="T54" fmla="*/ 113 w 1814"/>
                <a:gd name="T55" fmla="*/ 1814 h 2012"/>
                <a:gd name="T56" fmla="*/ 170 w 1814"/>
                <a:gd name="T57" fmla="*/ 1701 h 2012"/>
                <a:gd name="T58" fmla="*/ 198 w 1814"/>
                <a:gd name="T59" fmla="*/ 1559 h 2012"/>
                <a:gd name="T60" fmla="*/ 85 w 1814"/>
                <a:gd name="T61" fmla="*/ 1559 h 2012"/>
                <a:gd name="T62" fmla="*/ 0 w 1814"/>
                <a:gd name="T63" fmla="*/ 1559 h 2012"/>
                <a:gd name="T64" fmla="*/ 198 w 1814"/>
                <a:gd name="T65" fmla="*/ 1332 h 2012"/>
                <a:gd name="T66" fmla="*/ 340 w 1814"/>
                <a:gd name="T67" fmla="*/ 1304 h 2012"/>
                <a:gd name="T68" fmla="*/ 482 w 1814"/>
                <a:gd name="T69" fmla="*/ 1275 h 2012"/>
                <a:gd name="T70" fmla="*/ 312 w 1814"/>
                <a:gd name="T71" fmla="*/ 1247 h 2012"/>
                <a:gd name="T72" fmla="*/ 142 w 1814"/>
                <a:gd name="T73" fmla="*/ 1275 h 2012"/>
                <a:gd name="T74" fmla="*/ 142 w 1814"/>
                <a:gd name="T75" fmla="*/ 1190 h 2012"/>
                <a:gd name="T76" fmla="*/ 28 w 1814"/>
                <a:gd name="T77" fmla="*/ 963 h 2012"/>
                <a:gd name="T78" fmla="*/ 85 w 1814"/>
                <a:gd name="T79" fmla="*/ 822 h 2012"/>
                <a:gd name="T80" fmla="*/ 170 w 1814"/>
                <a:gd name="T81" fmla="*/ 623 h 2012"/>
                <a:gd name="T82" fmla="*/ 312 w 1814"/>
                <a:gd name="T83" fmla="*/ 623 h 2012"/>
                <a:gd name="T84" fmla="*/ 454 w 1814"/>
                <a:gd name="T85" fmla="*/ 567 h 2012"/>
                <a:gd name="T86" fmla="*/ 567 w 1814"/>
                <a:gd name="T87" fmla="*/ 510 h 2012"/>
                <a:gd name="T88" fmla="*/ 567 w 1814"/>
                <a:gd name="T89" fmla="*/ 368 h 2012"/>
                <a:gd name="T90" fmla="*/ 680 w 1814"/>
                <a:gd name="T91" fmla="*/ 170 h 2012"/>
                <a:gd name="T92" fmla="*/ 652 w 1814"/>
                <a:gd name="T93" fmla="*/ 56 h 2012"/>
                <a:gd name="T94" fmla="*/ 964 w 1814"/>
                <a:gd name="T95" fmla="*/ 56 h 2012"/>
                <a:gd name="T96" fmla="*/ 964 w 1814"/>
                <a:gd name="T97" fmla="*/ 311 h 2012"/>
                <a:gd name="T98" fmla="*/ 1021 w 1814"/>
                <a:gd name="T99" fmla="*/ 425 h 2012"/>
                <a:gd name="T100" fmla="*/ 1021 w 1814"/>
                <a:gd name="T101" fmla="*/ 510 h 2012"/>
                <a:gd name="T102" fmla="*/ 1247 w 1814"/>
                <a:gd name="T103" fmla="*/ 368 h 2012"/>
                <a:gd name="T104" fmla="*/ 1474 w 1814"/>
                <a:gd name="T105" fmla="*/ 170 h 2012"/>
                <a:gd name="T106" fmla="*/ 1673 w 1814"/>
                <a:gd name="T107" fmla="*/ 113 h 2012"/>
                <a:gd name="T108" fmla="*/ 1814 w 1814"/>
                <a:gd name="T109" fmla="*/ 198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14" h="2012">
                  <a:moveTo>
                    <a:pt x="1814" y="226"/>
                  </a:moveTo>
                  <a:lnTo>
                    <a:pt x="1758" y="368"/>
                  </a:lnTo>
                  <a:lnTo>
                    <a:pt x="1701" y="396"/>
                  </a:lnTo>
                  <a:lnTo>
                    <a:pt x="1644" y="368"/>
                  </a:lnTo>
                  <a:lnTo>
                    <a:pt x="1588" y="453"/>
                  </a:lnTo>
                  <a:lnTo>
                    <a:pt x="1644" y="538"/>
                  </a:lnTo>
                  <a:lnTo>
                    <a:pt x="1786" y="567"/>
                  </a:lnTo>
                  <a:lnTo>
                    <a:pt x="1701" y="765"/>
                  </a:lnTo>
                  <a:lnTo>
                    <a:pt x="1673" y="737"/>
                  </a:lnTo>
                  <a:lnTo>
                    <a:pt x="1644" y="680"/>
                  </a:lnTo>
                  <a:lnTo>
                    <a:pt x="1559" y="765"/>
                  </a:lnTo>
                  <a:lnTo>
                    <a:pt x="1417" y="793"/>
                  </a:lnTo>
                  <a:lnTo>
                    <a:pt x="1332" y="737"/>
                  </a:lnTo>
                  <a:lnTo>
                    <a:pt x="1276" y="737"/>
                  </a:lnTo>
                  <a:lnTo>
                    <a:pt x="1247" y="822"/>
                  </a:lnTo>
                  <a:lnTo>
                    <a:pt x="1162" y="822"/>
                  </a:lnTo>
                  <a:lnTo>
                    <a:pt x="1219" y="708"/>
                  </a:lnTo>
                  <a:lnTo>
                    <a:pt x="1134" y="708"/>
                  </a:lnTo>
                  <a:lnTo>
                    <a:pt x="1077" y="623"/>
                  </a:lnTo>
                  <a:lnTo>
                    <a:pt x="1077" y="680"/>
                  </a:lnTo>
                  <a:lnTo>
                    <a:pt x="992" y="737"/>
                  </a:lnTo>
                  <a:lnTo>
                    <a:pt x="1021" y="793"/>
                  </a:lnTo>
                  <a:lnTo>
                    <a:pt x="1077" y="822"/>
                  </a:lnTo>
                  <a:lnTo>
                    <a:pt x="1077" y="935"/>
                  </a:lnTo>
                  <a:lnTo>
                    <a:pt x="1049" y="1020"/>
                  </a:lnTo>
                  <a:lnTo>
                    <a:pt x="1049" y="1105"/>
                  </a:lnTo>
                  <a:lnTo>
                    <a:pt x="907" y="1219"/>
                  </a:lnTo>
                  <a:lnTo>
                    <a:pt x="850" y="1190"/>
                  </a:lnTo>
                  <a:lnTo>
                    <a:pt x="879" y="1077"/>
                  </a:lnTo>
                  <a:lnTo>
                    <a:pt x="737" y="1275"/>
                  </a:lnTo>
                  <a:lnTo>
                    <a:pt x="850" y="1275"/>
                  </a:lnTo>
                  <a:lnTo>
                    <a:pt x="879" y="1304"/>
                  </a:lnTo>
                  <a:lnTo>
                    <a:pt x="822" y="1360"/>
                  </a:lnTo>
                  <a:lnTo>
                    <a:pt x="737" y="1332"/>
                  </a:lnTo>
                  <a:lnTo>
                    <a:pt x="624" y="1445"/>
                  </a:lnTo>
                  <a:lnTo>
                    <a:pt x="624" y="1502"/>
                  </a:lnTo>
                  <a:lnTo>
                    <a:pt x="539" y="1530"/>
                  </a:lnTo>
                  <a:lnTo>
                    <a:pt x="595" y="1559"/>
                  </a:lnTo>
                  <a:lnTo>
                    <a:pt x="595" y="1616"/>
                  </a:lnTo>
                  <a:lnTo>
                    <a:pt x="539" y="1644"/>
                  </a:lnTo>
                  <a:lnTo>
                    <a:pt x="482" y="1559"/>
                  </a:lnTo>
                  <a:lnTo>
                    <a:pt x="482" y="1644"/>
                  </a:lnTo>
                  <a:lnTo>
                    <a:pt x="454" y="1644"/>
                  </a:lnTo>
                  <a:lnTo>
                    <a:pt x="482" y="1701"/>
                  </a:lnTo>
                  <a:lnTo>
                    <a:pt x="369" y="1786"/>
                  </a:lnTo>
                  <a:lnTo>
                    <a:pt x="283" y="1701"/>
                  </a:lnTo>
                  <a:lnTo>
                    <a:pt x="283" y="1814"/>
                  </a:lnTo>
                  <a:lnTo>
                    <a:pt x="369" y="1984"/>
                  </a:lnTo>
                  <a:lnTo>
                    <a:pt x="340" y="2012"/>
                  </a:lnTo>
                  <a:lnTo>
                    <a:pt x="283" y="1927"/>
                  </a:lnTo>
                  <a:lnTo>
                    <a:pt x="255" y="1984"/>
                  </a:lnTo>
                  <a:lnTo>
                    <a:pt x="198" y="1956"/>
                  </a:lnTo>
                  <a:lnTo>
                    <a:pt x="227" y="1871"/>
                  </a:lnTo>
                  <a:lnTo>
                    <a:pt x="198" y="1814"/>
                  </a:lnTo>
                  <a:lnTo>
                    <a:pt x="142" y="1842"/>
                  </a:lnTo>
                  <a:lnTo>
                    <a:pt x="113" y="1814"/>
                  </a:lnTo>
                  <a:lnTo>
                    <a:pt x="142" y="1672"/>
                  </a:lnTo>
                  <a:lnTo>
                    <a:pt x="170" y="1701"/>
                  </a:lnTo>
                  <a:lnTo>
                    <a:pt x="198" y="1672"/>
                  </a:lnTo>
                  <a:lnTo>
                    <a:pt x="198" y="1559"/>
                  </a:lnTo>
                  <a:lnTo>
                    <a:pt x="113" y="1587"/>
                  </a:lnTo>
                  <a:lnTo>
                    <a:pt x="85" y="1559"/>
                  </a:lnTo>
                  <a:lnTo>
                    <a:pt x="57" y="1587"/>
                  </a:lnTo>
                  <a:lnTo>
                    <a:pt x="0" y="1559"/>
                  </a:lnTo>
                  <a:lnTo>
                    <a:pt x="85" y="1360"/>
                  </a:lnTo>
                  <a:lnTo>
                    <a:pt x="198" y="1332"/>
                  </a:lnTo>
                  <a:lnTo>
                    <a:pt x="198" y="1275"/>
                  </a:lnTo>
                  <a:lnTo>
                    <a:pt x="340" y="1304"/>
                  </a:lnTo>
                  <a:lnTo>
                    <a:pt x="369" y="1360"/>
                  </a:lnTo>
                  <a:lnTo>
                    <a:pt x="482" y="1275"/>
                  </a:lnTo>
                  <a:lnTo>
                    <a:pt x="340" y="1219"/>
                  </a:lnTo>
                  <a:lnTo>
                    <a:pt x="312" y="1247"/>
                  </a:lnTo>
                  <a:lnTo>
                    <a:pt x="227" y="1219"/>
                  </a:lnTo>
                  <a:lnTo>
                    <a:pt x="142" y="1275"/>
                  </a:lnTo>
                  <a:lnTo>
                    <a:pt x="113" y="1247"/>
                  </a:lnTo>
                  <a:lnTo>
                    <a:pt x="142" y="1190"/>
                  </a:lnTo>
                  <a:lnTo>
                    <a:pt x="85" y="1162"/>
                  </a:lnTo>
                  <a:lnTo>
                    <a:pt x="28" y="963"/>
                  </a:lnTo>
                  <a:lnTo>
                    <a:pt x="113" y="907"/>
                  </a:lnTo>
                  <a:lnTo>
                    <a:pt x="85" y="822"/>
                  </a:lnTo>
                  <a:lnTo>
                    <a:pt x="142" y="765"/>
                  </a:lnTo>
                  <a:lnTo>
                    <a:pt x="170" y="623"/>
                  </a:lnTo>
                  <a:lnTo>
                    <a:pt x="227" y="567"/>
                  </a:lnTo>
                  <a:lnTo>
                    <a:pt x="312" y="623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567" y="623"/>
                  </a:lnTo>
                  <a:lnTo>
                    <a:pt x="567" y="510"/>
                  </a:lnTo>
                  <a:lnTo>
                    <a:pt x="510" y="482"/>
                  </a:lnTo>
                  <a:lnTo>
                    <a:pt x="567" y="368"/>
                  </a:lnTo>
                  <a:lnTo>
                    <a:pt x="680" y="311"/>
                  </a:lnTo>
                  <a:lnTo>
                    <a:pt x="680" y="170"/>
                  </a:lnTo>
                  <a:lnTo>
                    <a:pt x="709" y="113"/>
                  </a:lnTo>
                  <a:lnTo>
                    <a:pt x="652" y="56"/>
                  </a:lnTo>
                  <a:lnTo>
                    <a:pt x="822" y="0"/>
                  </a:lnTo>
                  <a:lnTo>
                    <a:pt x="964" y="56"/>
                  </a:lnTo>
                  <a:lnTo>
                    <a:pt x="1021" y="255"/>
                  </a:lnTo>
                  <a:lnTo>
                    <a:pt x="964" y="311"/>
                  </a:lnTo>
                  <a:lnTo>
                    <a:pt x="1021" y="368"/>
                  </a:lnTo>
                  <a:lnTo>
                    <a:pt x="1021" y="425"/>
                  </a:lnTo>
                  <a:lnTo>
                    <a:pt x="992" y="482"/>
                  </a:lnTo>
                  <a:lnTo>
                    <a:pt x="1021" y="510"/>
                  </a:lnTo>
                  <a:lnTo>
                    <a:pt x="1191" y="453"/>
                  </a:lnTo>
                  <a:lnTo>
                    <a:pt x="1247" y="368"/>
                  </a:lnTo>
                  <a:lnTo>
                    <a:pt x="1417" y="283"/>
                  </a:lnTo>
                  <a:lnTo>
                    <a:pt x="1474" y="170"/>
                  </a:lnTo>
                  <a:lnTo>
                    <a:pt x="1559" y="170"/>
                  </a:lnTo>
                  <a:lnTo>
                    <a:pt x="1673" y="113"/>
                  </a:lnTo>
                  <a:lnTo>
                    <a:pt x="1786" y="198"/>
                  </a:lnTo>
                  <a:lnTo>
                    <a:pt x="1814" y="198"/>
                  </a:lnTo>
                  <a:lnTo>
                    <a:pt x="1814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268"/>
            <p:cNvSpPr>
              <a:spLocks/>
            </p:cNvSpPr>
            <p:nvPr/>
          </p:nvSpPr>
          <p:spPr bwMode="auto">
            <a:xfrm>
              <a:off x="813" y="5903"/>
              <a:ext cx="85" cy="85"/>
            </a:xfrm>
            <a:custGeom>
              <a:avLst/>
              <a:gdLst>
                <a:gd name="T0" fmla="*/ 85 w 85"/>
                <a:gd name="T1" fmla="*/ 28 h 85"/>
                <a:gd name="T2" fmla="*/ 28 w 85"/>
                <a:gd name="T3" fmla="*/ 85 h 85"/>
                <a:gd name="T4" fmla="*/ 0 w 85"/>
                <a:gd name="T5" fmla="*/ 28 h 85"/>
                <a:gd name="T6" fmla="*/ 28 w 85"/>
                <a:gd name="T7" fmla="*/ 0 h 85"/>
                <a:gd name="T8" fmla="*/ 85 w 85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85" y="28"/>
                  </a:moveTo>
                  <a:lnTo>
                    <a:pt x="28" y="85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85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269"/>
            <p:cNvSpPr>
              <a:spLocks/>
            </p:cNvSpPr>
            <p:nvPr/>
          </p:nvSpPr>
          <p:spPr bwMode="auto">
            <a:xfrm>
              <a:off x="1550" y="5506"/>
              <a:ext cx="312" cy="227"/>
            </a:xfrm>
            <a:custGeom>
              <a:avLst/>
              <a:gdLst>
                <a:gd name="T0" fmla="*/ 227 w 312"/>
                <a:gd name="T1" fmla="*/ 0 h 227"/>
                <a:gd name="T2" fmla="*/ 142 w 312"/>
                <a:gd name="T3" fmla="*/ 57 h 227"/>
                <a:gd name="T4" fmla="*/ 113 w 312"/>
                <a:gd name="T5" fmla="*/ 170 h 227"/>
                <a:gd name="T6" fmla="*/ 0 w 312"/>
                <a:gd name="T7" fmla="*/ 227 h 227"/>
                <a:gd name="T8" fmla="*/ 113 w 312"/>
                <a:gd name="T9" fmla="*/ 227 h 227"/>
                <a:gd name="T10" fmla="*/ 255 w 312"/>
                <a:gd name="T11" fmla="*/ 142 h 227"/>
                <a:gd name="T12" fmla="*/ 312 w 312"/>
                <a:gd name="T13" fmla="*/ 29 h 227"/>
                <a:gd name="T14" fmla="*/ 227 w 312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2" h="227">
                  <a:moveTo>
                    <a:pt x="227" y="0"/>
                  </a:moveTo>
                  <a:lnTo>
                    <a:pt x="142" y="57"/>
                  </a:lnTo>
                  <a:lnTo>
                    <a:pt x="113" y="17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255" y="142"/>
                  </a:lnTo>
                  <a:lnTo>
                    <a:pt x="312" y="29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8" name="Freeform 270"/>
            <p:cNvSpPr>
              <a:spLocks/>
            </p:cNvSpPr>
            <p:nvPr/>
          </p:nvSpPr>
          <p:spPr bwMode="auto">
            <a:xfrm>
              <a:off x="1521" y="5421"/>
              <a:ext cx="199" cy="142"/>
            </a:xfrm>
            <a:custGeom>
              <a:avLst/>
              <a:gdLst>
                <a:gd name="T0" fmla="*/ 86 w 199"/>
                <a:gd name="T1" fmla="*/ 0 h 142"/>
                <a:gd name="T2" fmla="*/ 0 w 199"/>
                <a:gd name="T3" fmla="*/ 28 h 142"/>
                <a:gd name="T4" fmla="*/ 29 w 199"/>
                <a:gd name="T5" fmla="*/ 85 h 142"/>
                <a:gd name="T6" fmla="*/ 86 w 199"/>
                <a:gd name="T7" fmla="*/ 85 h 142"/>
                <a:gd name="T8" fmla="*/ 57 w 199"/>
                <a:gd name="T9" fmla="*/ 114 h 142"/>
                <a:gd name="T10" fmla="*/ 86 w 199"/>
                <a:gd name="T11" fmla="*/ 142 h 142"/>
                <a:gd name="T12" fmla="*/ 199 w 199"/>
                <a:gd name="T13" fmla="*/ 57 h 142"/>
                <a:gd name="T14" fmla="*/ 86 w 199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42">
                  <a:moveTo>
                    <a:pt x="86" y="0"/>
                  </a:moveTo>
                  <a:lnTo>
                    <a:pt x="0" y="28"/>
                  </a:lnTo>
                  <a:lnTo>
                    <a:pt x="29" y="85"/>
                  </a:lnTo>
                  <a:lnTo>
                    <a:pt x="86" y="85"/>
                  </a:lnTo>
                  <a:lnTo>
                    <a:pt x="57" y="114"/>
                  </a:lnTo>
                  <a:lnTo>
                    <a:pt x="86" y="142"/>
                  </a:lnTo>
                  <a:lnTo>
                    <a:pt x="199" y="57"/>
                  </a:lnTo>
                  <a:lnTo>
                    <a:pt x="8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Freeform 271"/>
            <p:cNvSpPr>
              <a:spLocks/>
            </p:cNvSpPr>
            <p:nvPr/>
          </p:nvSpPr>
          <p:spPr bwMode="auto">
            <a:xfrm>
              <a:off x="302" y="4542"/>
              <a:ext cx="511" cy="567"/>
            </a:xfrm>
            <a:custGeom>
              <a:avLst/>
              <a:gdLst>
                <a:gd name="T0" fmla="*/ 29 w 511"/>
                <a:gd name="T1" fmla="*/ 511 h 567"/>
                <a:gd name="T2" fmla="*/ 114 w 511"/>
                <a:gd name="T3" fmla="*/ 567 h 567"/>
                <a:gd name="T4" fmla="*/ 199 w 511"/>
                <a:gd name="T5" fmla="*/ 511 h 567"/>
                <a:gd name="T6" fmla="*/ 256 w 511"/>
                <a:gd name="T7" fmla="*/ 511 h 567"/>
                <a:gd name="T8" fmla="*/ 369 w 511"/>
                <a:gd name="T9" fmla="*/ 567 h 567"/>
                <a:gd name="T10" fmla="*/ 369 w 511"/>
                <a:gd name="T11" fmla="*/ 454 h 567"/>
                <a:gd name="T12" fmla="*/ 312 w 511"/>
                <a:gd name="T13" fmla="*/ 426 h 567"/>
                <a:gd name="T14" fmla="*/ 369 w 511"/>
                <a:gd name="T15" fmla="*/ 312 h 567"/>
                <a:gd name="T16" fmla="*/ 482 w 511"/>
                <a:gd name="T17" fmla="*/ 255 h 567"/>
                <a:gd name="T18" fmla="*/ 482 w 511"/>
                <a:gd name="T19" fmla="*/ 114 h 567"/>
                <a:gd name="T20" fmla="*/ 511 w 511"/>
                <a:gd name="T21" fmla="*/ 57 h 567"/>
                <a:gd name="T22" fmla="*/ 454 w 511"/>
                <a:gd name="T23" fmla="*/ 0 h 567"/>
                <a:gd name="T24" fmla="*/ 397 w 511"/>
                <a:gd name="T25" fmla="*/ 0 h 567"/>
                <a:gd name="T26" fmla="*/ 171 w 511"/>
                <a:gd name="T27" fmla="*/ 142 h 567"/>
                <a:gd name="T28" fmla="*/ 114 w 511"/>
                <a:gd name="T29" fmla="*/ 85 h 567"/>
                <a:gd name="T30" fmla="*/ 142 w 511"/>
                <a:gd name="T31" fmla="*/ 29 h 567"/>
                <a:gd name="T32" fmla="*/ 85 w 511"/>
                <a:gd name="T33" fmla="*/ 29 h 567"/>
                <a:gd name="T34" fmla="*/ 0 w 511"/>
                <a:gd name="T35" fmla="*/ 57 h 567"/>
                <a:gd name="T36" fmla="*/ 142 w 511"/>
                <a:gd name="T37" fmla="*/ 227 h 567"/>
                <a:gd name="T38" fmla="*/ 114 w 511"/>
                <a:gd name="T39" fmla="*/ 397 h 567"/>
                <a:gd name="T40" fmla="*/ 29 w 511"/>
                <a:gd name="T41" fmla="*/ 51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1" h="567">
                  <a:moveTo>
                    <a:pt x="29" y="511"/>
                  </a:moveTo>
                  <a:lnTo>
                    <a:pt x="114" y="567"/>
                  </a:lnTo>
                  <a:lnTo>
                    <a:pt x="199" y="511"/>
                  </a:lnTo>
                  <a:lnTo>
                    <a:pt x="256" y="511"/>
                  </a:lnTo>
                  <a:lnTo>
                    <a:pt x="369" y="567"/>
                  </a:lnTo>
                  <a:lnTo>
                    <a:pt x="369" y="454"/>
                  </a:lnTo>
                  <a:lnTo>
                    <a:pt x="312" y="426"/>
                  </a:lnTo>
                  <a:lnTo>
                    <a:pt x="369" y="312"/>
                  </a:lnTo>
                  <a:lnTo>
                    <a:pt x="482" y="255"/>
                  </a:lnTo>
                  <a:lnTo>
                    <a:pt x="482" y="114"/>
                  </a:lnTo>
                  <a:lnTo>
                    <a:pt x="511" y="57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171" y="142"/>
                  </a:lnTo>
                  <a:lnTo>
                    <a:pt x="114" y="85"/>
                  </a:lnTo>
                  <a:lnTo>
                    <a:pt x="142" y="29"/>
                  </a:lnTo>
                  <a:lnTo>
                    <a:pt x="85" y="29"/>
                  </a:lnTo>
                  <a:lnTo>
                    <a:pt x="0" y="57"/>
                  </a:lnTo>
                  <a:lnTo>
                    <a:pt x="142" y="227"/>
                  </a:lnTo>
                  <a:lnTo>
                    <a:pt x="114" y="397"/>
                  </a:lnTo>
                  <a:lnTo>
                    <a:pt x="29" y="5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Freeform 272"/>
            <p:cNvSpPr>
              <a:spLocks/>
            </p:cNvSpPr>
            <p:nvPr/>
          </p:nvSpPr>
          <p:spPr bwMode="auto">
            <a:xfrm>
              <a:off x="1890" y="3834"/>
              <a:ext cx="1701" cy="737"/>
            </a:xfrm>
            <a:custGeom>
              <a:avLst/>
              <a:gdLst>
                <a:gd name="T0" fmla="*/ 1701 w 1701"/>
                <a:gd name="T1" fmla="*/ 425 h 737"/>
                <a:gd name="T2" fmla="*/ 1701 w 1701"/>
                <a:gd name="T3" fmla="*/ 283 h 737"/>
                <a:gd name="T4" fmla="*/ 1644 w 1701"/>
                <a:gd name="T5" fmla="*/ 85 h 737"/>
                <a:gd name="T6" fmla="*/ 1588 w 1701"/>
                <a:gd name="T7" fmla="*/ 85 h 737"/>
                <a:gd name="T8" fmla="*/ 1559 w 1701"/>
                <a:gd name="T9" fmla="*/ 28 h 737"/>
                <a:gd name="T10" fmla="*/ 1503 w 1701"/>
                <a:gd name="T11" fmla="*/ 113 h 737"/>
                <a:gd name="T12" fmla="*/ 1417 w 1701"/>
                <a:gd name="T13" fmla="*/ 0 h 737"/>
                <a:gd name="T14" fmla="*/ 1389 w 1701"/>
                <a:gd name="T15" fmla="*/ 28 h 737"/>
                <a:gd name="T16" fmla="*/ 1361 w 1701"/>
                <a:gd name="T17" fmla="*/ 28 h 737"/>
                <a:gd name="T18" fmla="*/ 1332 w 1701"/>
                <a:gd name="T19" fmla="*/ 28 h 737"/>
                <a:gd name="T20" fmla="*/ 1247 w 1701"/>
                <a:gd name="T21" fmla="*/ 113 h 737"/>
                <a:gd name="T22" fmla="*/ 1191 w 1701"/>
                <a:gd name="T23" fmla="*/ 85 h 737"/>
                <a:gd name="T24" fmla="*/ 1134 w 1701"/>
                <a:gd name="T25" fmla="*/ 85 h 737"/>
                <a:gd name="T26" fmla="*/ 1106 w 1701"/>
                <a:gd name="T27" fmla="*/ 56 h 737"/>
                <a:gd name="T28" fmla="*/ 1077 w 1701"/>
                <a:gd name="T29" fmla="*/ 85 h 737"/>
                <a:gd name="T30" fmla="*/ 992 w 1701"/>
                <a:gd name="T31" fmla="*/ 56 h 737"/>
                <a:gd name="T32" fmla="*/ 907 w 1701"/>
                <a:gd name="T33" fmla="*/ 141 h 737"/>
                <a:gd name="T34" fmla="*/ 851 w 1701"/>
                <a:gd name="T35" fmla="*/ 141 h 737"/>
                <a:gd name="T36" fmla="*/ 794 w 1701"/>
                <a:gd name="T37" fmla="*/ 113 h 737"/>
                <a:gd name="T38" fmla="*/ 539 w 1701"/>
                <a:gd name="T39" fmla="*/ 198 h 737"/>
                <a:gd name="T40" fmla="*/ 482 w 1701"/>
                <a:gd name="T41" fmla="*/ 170 h 737"/>
                <a:gd name="T42" fmla="*/ 284 w 1701"/>
                <a:gd name="T43" fmla="*/ 283 h 737"/>
                <a:gd name="T44" fmla="*/ 227 w 1701"/>
                <a:gd name="T45" fmla="*/ 283 h 737"/>
                <a:gd name="T46" fmla="*/ 0 w 1701"/>
                <a:gd name="T47" fmla="*/ 481 h 737"/>
                <a:gd name="T48" fmla="*/ 0 w 1701"/>
                <a:gd name="T49" fmla="*/ 538 h 737"/>
                <a:gd name="T50" fmla="*/ 85 w 1701"/>
                <a:gd name="T51" fmla="*/ 481 h 737"/>
                <a:gd name="T52" fmla="*/ 142 w 1701"/>
                <a:gd name="T53" fmla="*/ 510 h 737"/>
                <a:gd name="T54" fmla="*/ 85 w 1701"/>
                <a:gd name="T55" fmla="*/ 680 h 737"/>
                <a:gd name="T56" fmla="*/ 170 w 1701"/>
                <a:gd name="T57" fmla="*/ 737 h 737"/>
                <a:gd name="T58" fmla="*/ 198 w 1701"/>
                <a:gd name="T59" fmla="*/ 680 h 737"/>
                <a:gd name="T60" fmla="*/ 284 w 1701"/>
                <a:gd name="T61" fmla="*/ 680 h 737"/>
                <a:gd name="T62" fmla="*/ 284 w 1701"/>
                <a:gd name="T63" fmla="*/ 453 h 737"/>
                <a:gd name="T64" fmla="*/ 369 w 1701"/>
                <a:gd name="T65" fmla="*/ 425 h 737"/>
                <a:gd name="T66" fmla="*/ 369 w 1701"/>
                <a:gd name="T67" fmla="*/ 368 h 737"/>
                <a:gd name="T68" fmla="*/ 624 w 1701"/>
                <a:gd name="T69" fmla="*/ 311 h 737"/>
                <a:gd name="T70" fmla="*/ 709 w 1701"/>
                <a:gd name="T71" fmla="*/ 283 h 737"/>
                <a:gd name="T72" fmla="*/ 879 w 1701"/>
                <a:gd name="T73" fmla="*/ 311 h 737"/>
                <a:gd name="T74" fmla="*/ 992 w 1701"/>
                <a:gd name="T75" fmla="*/ 255 h 737"/>
                <a:gd name="T76" fmla="*/ 1162 w 1701"/>
                <a:gd name="T77" fmla="*/ 198 h 737"/>
                <a:gd name="T78" fmla="*/ 1191 w 1701"/>
                <a:gd name="T79" fmla="*/ 255 h 737"/>
                <a:gd name="T80" fmla="*/ 1162 w 1701"/>
                <a:gd name="T81" fmla="*/ 283 h 737"/>
                <a:gd name="T82" fmla="*/ 1162 w 1701"/>
                <a:gd name="T83" fmla="*/ 340 h 737"/>
                <a:gd name="T84" fmla="*/ 1077 w 1701"/>
                <a:gd name="T85" fmla="*/ 283 h 737"/>
                <a:gd name="T86" fmla="*/ 1049 w 1701"/>
                <a:gd name="T87" fmla="*/ 311 h 737"/>
                <a:gd name="T88" fmla="*/ 1332 w 1701"/>
                <a:gd name="T89" fmla="*/ 510 h 737"/>
                <a:gd name="T90" fmla="*/ 1389 w 1701"/>
                <a:gd name="T91" fmla="*/ 510 h 737"/>
                <a:gd name="T92" fmla="*/ 1417 w 1701"/>
                <a:gd name="T93" fmla="*/ 538 h 737"/>
                <a:gd name="T94" fmla="*/ 1389 w 1701"/>
                <a:gd name="T95" fmla="*/ 538 h 737"/>
                <a:gd name="T96" fmla="*/ 1446 w 1701"/>
                <a:gd name="T97" fmla="*/ 623 h 737"/>
                <a:gd name="T98" fmla="*/ 1503 w 1701"/>
                <a:gd name="T99" fmla="*/ 623 h 737"/>
                <a:gd name="T100" fmla="*/ 1531 w 1701"/>
                <a:gd name="T101" fmla="*/ 623 h 737"/>
                <a:gd name="T102" fmla="*/ 1616 w 1701"/>
                <a:gd name="T103" fmla="*/ 538 h 737"/>
                <a:gd name="T104" fmla="*/ 1644 w 1701"/>
                <a:gd name="T105" fmla="*/ 538 h 737"/>
                <a:gd name="T106" fmla="*/ 1701 w 1701"/>
                <a:gd name="T107" fmla="*/ 425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01" h="737">
                  <a:moveTo>
                    <a:pt x="1701" y="425"/>
                  </a:moveTo>
                  <a:lnTo>
                    <a:pt x="1701" y="283"/>
                  </a:lnTo>
                  <a:lnTo>
                    <a:pt x="1644" y="85"/>
                  </a:lnTo>
                  <a:lnTo>
                    <a:pt x="1588" y="85"/>
                  </a:lnTo>
                  <a:lnTo>
                    <a:pt x="1559" y="28"/>
                  </a:lnTo>
                  <a:lnTo>
                    <a:pt x="1503" y="113"/>
                  </a:lnTo>
                  <a:lnTo>
                    <a:pt x="1417" y="0"/>
                  </a:lnTo>
                  <a:lnTo>
                    <a:pt x="1389" y="28"/>
                  </a:lnTo>
                  <a:lnTo>
                    <a:pt x="1361" y="28"/>
                  </a:lnTo>
                  <a:lnTo>
                    <a:pt x="1332" y="28"/>
                  </a:lnTo>
                  <a:lnTo>
                    <a:pt x="1247" y="113"/>
                  </a:lnTo>
                  <a:lnTo>
                    <a:pt x="1191" y="85"/>
                  </a:lnTo>
                  <a:lnTo>
                    <a:pt x="1134" y="85"/>
                  </a:lnTo>
                  <a:lnTo>
                    <a:pt x="1106" y="56"/>
                  </a:lnTo>
                  <a:lnTo>
                    <a:pt x="1077" y="85"/>
                  </a:lnTo>
                  <a:lnTo>
                    <a:pt x="992" y="56"/>
                  </a:lnTo>
                  <a:lnTo>
                    <a:pt x="907" y="141"/>
                  </a:lnTo>
                  <a:lnTo>
                    <a:pt x="851" y="141"/>
                  </a:lnTo>
                  <a:lnTo>
                    <a:pt x="794" y="113"/>
                  </a:lnTo>
                  <a:lnTo>
                    <a:pt x="539" y="198"/>
                  </a:lnTo>
                  <a:lnTo>
                    <a:pt x="482" y="170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0" y="481"/>
                  </a:lnTo>
                  <a:lnTo>
                    <a:pt x="0" y="538"/>
                  </a:lnTo>
                  <a:lnTo>
                    <a:pt x="85" y="481"/>
                  </a:lnTo>
                  <a:lnTo>
                    <a:pt x="142" y="510"/>
                  </a:lnTo>
                  <a:lnTo>
                    <a:pt x="85" y="680"/>
                  </a:lnTo>
                  <a:lnTo>
                    <a:pt x="170" y="737"/>
                  </a:lnTo>
                  <a:lnTo>
                    <a:pt x="198" y="680"/>
                  </a:lnTo>
                  <a:lnTo>
                    <a:pt x="284" y="680"/>
                  </a:lnTo>
                  <a:lnTo>
                    <a:pt x="284" y="453"/>
                  </a:lnTo>
                  <a:lnTo>
                    <a:pt x="369" y="425"/>
                  </a:lnTo>
                  <a:lnTo>
                    <a:pt x="369" y="368"/>
                  </a:lnTo>
                  <a:lnTo>
                    <a:pt x="624" y="311"/>
                  </a:lnTo>
                  <a:lnTo>
                    <a:pt x="709" y="283"/>
                  </a:lnTo>
                  <a:lnTo>
                    <a:pt x="879" y="311"/>
                  </a:lnTo>
                  <a:lnTo>
                    <a:pt x="992" y="255"/>
                  </a:lnTo>
                  <a:lnTo>
                    <a:pt x="1162" y="198"/>
                  </a:lnTo>
                  <a:lnTo>
                    <a:pt x="1191" y="255"/>
                  </a:lnTo>
                  <a:lnTo>
                    <a:pt x="1162" y="283"/>
                  </a:lnTo>
                  <a:lnTo>
                    <a:pt x="1162" y="340"/>
                  </a:lnTo>
                  <a:lnTo>
                    <a:pt x="1077" y="283"/>
                  </a:lnTo>
                  <a:lnTo>
                    <a:pt x="1049" y="311"/>
                  </a:lnTo>
                  <a:lnTo>
                    <a:pt x="1332" y="510"/>
                  </a:lnTo>
                  <a:lnTo>
                    <a:pt x="1389" y="510"/>
                  </a:lnTo>
                  <a:lnTo>
                    <a:pt x="1417" y="538"/>
                  </a:lnTo>
                  <a:lnTo>
                    <a:pt x="1389" y="538"/>
                  </a:lnTo>
                  <a:lnTo>
                    <a:pt x="1446" y="623"/>
                  </a:lnTo>
                  <a:lnTo>
                    <a:pt x="1503" y="623"/>
                  </a:lnTo>
                  <a:lnTo>
                    <a:pt x="1531" y="623"/>
                  </a:lnTo>
                  <a:lnTo>
                    <a:pt x="1616" y="538"/>
                  </a:lnTo>
                  <a:lnTo>
                    <a:pt x="1644" y="538"/>
                  </a:lnTo>
                  <a:lnTo>
                    <a:pt x="1701" y="4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1" name="Freeform 273"/>
            <p:cNvSpPr>
              <a:spLocks/>
            </p:cNvSpPr>
            <p:nvPr/>
          </p:nvSpPr>
          <p:spPr bwMode="auto">
            <a:xfrm>
              <a:off x="2372" y="3663"/>
              <a:ext cx="935" cy="369"/>
            </a:xfrm>
            <a:custGeom>
              <a:avLst/>
              <a:gdLst>
                <a:gd name="T0" fmla="*/ 0 w 935"/>
                <a:gd name="T1" fmla="*/ 341 h 369"/>
                <a:gd name="T2" fmla="*/ 57 w 935"/>
                <a:gd name="T3" fmla="*/ 369 h 369"/>
                <a:gd name="T4" fmla="*/ 312 w 935"/>
                <a:gd name="T5" fmla="*/ 284 h 369"/>
                <a:gd name="T6" fmla="*/ 369 w 935"/>
                <a:gd name="T7" fmla="*/ 312 h 369"/>
                <a:gd name="T8" fmla="*/ 425 w 935"/>
                <a:gd name="T9" fmla="*/ 312 h 369"/>
                <a:gd name="T10" fmla="*/ 510 w 935"/>
                <a:gd name="T11" fmla="*/ 227 h 369"/>
                <a:gd name="T12" fmla="*/ 595 w 935"/>
                <a:gd name="T13" fmla="*/ 256 h 369"/>
                <a:gd name="T14" fmla="*/ 624 w 935"/>
                <a:gd name="T15" fmla="*/ 227 h 369"/>
                <a:gd name="T16" fmla="*/ 652 w 935"/>
                <a:gd name="T17" fmla="*/ 256 h 369"/>
                <a:gd name="T18" fmla="*/ 709 w 935"/>
                <a:gd name="T19" fmla="*/ 256 h 369"/>
                <a:gd name="T20" fmla="*/ 765 w 935"/>
                <a:gd name="T21" fmla="*/ 284 h 369"/>
                <a:gd name="T22" fmla="*/ 850 w 935"/>
                <a:gd name="T23" fmla="*/ 199 h 369"/>
                <a:gd name="T24" fmla="*/ 907 w 935"/>
                <a:gd name="T25" fmla="*/ 199 h 369"/>
                <a:gd name="T26" fmla="*/ 935 w 935"/>
                <a:gd name="T27" fmla="*/ 171 h 369"/>
                <a:gd name="T28" fmla="*/ 907 w 935"/>
                <a:gd name="T29" fmla="*/ 142 h 369"/>
                <a:gd name="T30" fmla="*/ 822 w 935"/>
                <a:gd name="T31" fmla="*/ 114 h 369"/>
                <a:gd name="T32" fmla="*/ 765 w 935"/>
                <a:gd name="T33" fmla="*/ 114 h 369"/>
                <a:gd name="T34" fmla="*/ 737 w 935"/>
                <a:gd name="T35" fmla="*/ 57 h 369"/>
                <a:gd name="T36" fmla="*/ 624 w 935"/>
                <a:gd name="T37" fmla="*/ 0 h 369"/>
                <a:gd name="T38" fmla="*/ 567 w 935"/>
                <a:gd name="T39" fmla="*/ 29 h 369"/>
                <a:gd name="T40" fmla="*/ 510 w 935"/>
                <a:gd name="T41" fmla="*/ 0 h 369"/>
                <a:gd name="T42" fmla="*/ 283 w 935"/>
                <a:gd name="T43" fmla="*/ 86 h 369"/>
                <a:gd name="T44" fmla="*/ 198 w 935"/>
                <a:gd name="T45" fmla="*/ 227 h 369"/>
                <a:gd name="T46" fmla="*/ 0 w 935"/>
                <a:gd name="T47" fmla="*/ 341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35" h="369">
                  <a:moveTo>
                    <a:pt x="0" y="341"/>
                  </a:moveTo>
                  <a:lnTo>
                    <a:pt x="57" y="369"/>
                  </a:lnTo>
                  <a:lnTo>
                    <a:pt x="312" y="284"/>
                  </a:lnTo>
                  <a:lnTo>
                    <a:pt x="369" y="312"/>
                  </a:lnTo>
                  <a:lnTo>
                    <a:pt x="425" y="312"/>
                  </a:lnTo>
                  <a:lnTo>
                    <a:pt x="510" y="227"/>
                  </a:lnTo>
                  <a:lnTo>
                    <a:pt x="595" y="256"/>
                  </a:lnTo>
                  <a:lnTo>
                    <a:pt x="624" y="227"/>
                  </a:lnTo>
                  <a:lnTo>
                    <a:pt x="652" y="256"/>
                  </a:lnTo>
                  <a:lnTo>
                    <a:pt x="709" y="256"/>
                  </a:lnTo>
                  <a:lnTo>
                    <a:pt x="765" y="284"/>
                  </a:lnTo>
                  <a:lnTo>
                    <a:pt x="850" y="199"/>
                  </a:lnTo>
                  <a:lnTo>
                    <a:pt x="907" y="199"/>
                  </a:lnTo>
                  <a:lnTo>
                    <a:pt x="935" y="171"/>
                  </a:lnTo>
                  <a:lnTo>
                    <a:pt x="907" y="142"/>
                  </a:lnTo>
                  <a:lnTo>
                    <a:pt x="822" y="114"/>
                  </a:lnTo>
                  <a:lnTo>
                    <a:pt x="765" y="114"/>
                  </a:lnTo>
                  <a:lnTo>
                    <a:pt x="737" y="57"/>
                  </a:lnTo>
                  <a:lnTo>
                    <a:pt x="624" y="0"/>
                  </a:lnTo>
                  <a:lnTo>
                    <a:pt x="567" y="29"/>
                  </a:lnTo>
                  <a:lnTo>
                    <a:pt x="510" y="0"/>
                  </a:lnTo>
                  <a:lnTo>
                    <a:pt x="283" y="86"/>
                  </a:lnTo>
                  <a:lnTo>
                    <a:pt x="198" y="227"/>
                  </a:lnTo>
                  <a:lnTo>
                    <a:pt x="0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2" name="Freeform 274"/>
            <p:cNvSpPr>
              <a:spLocks/>
            </p:cNvSpPr>
            <p:nvPr/>
          </p:nvSpPr>
          <p:spPr bwMode="auto">
            <a:xfrm>
              <a:off x="4045" y="3125"/>
              <a:ext cx="1474" cy="1389"/>
            </a:xfrm>
            <a:custGeom>
              <a:avLst/>
              <a:gdLst>
                <a:gd name="T0" fmla="*/ 595 w 1474"/>
                <a:gd name="T1" fmla="*/ 1389 h 1389"/>
                <a:gd name="T2" fmla="*/ 510 w 1474"/>
                <a:gd name="T3" fmla="*/ 1304 h 1389"/>
                <a:gd name="T4" fmla="*/ 396 w 1474"/>
                <a:gd name="T5" fmla="*/ 1247 h 1389"/>
                <a:gd name="T6" fmla="*/ 255 w 1474"/>
                <a:gd name="T7" fmla="*/ 1247 h 1389"/>
                <a:gd name="T8" fmla="*/ 340 w 1474"/>
                <a:gd name="T9" fmla="*/ 1105 h 1389"/>
                <a:gd name="T10" fmla="*/ 255 w 1474"/>
                <a:gd name="T11" fmla="*/ 964 h 1389"/>
                <a:gd name="T12" fmla="*/ 368 w 1474"/>
                <a:gd name="T13" fmla="*/ 907 h 1389"/>
                <a:gd name="T14" fmla="*/ 340 w 1474"/>
                <a:gd name="T15" fmla="*/ 879 h 1389"/>
                <a:gd name="T16" fmla="*/ 226 w 1474"/>
                <a:gd name="T17" fmla="*/ 879 h 1389"/>
                <a:gd name="T18" fmla="*/ 226 w 1474"/>
                <a:gd name="T19" fmla="*/ 850 h 1389"/>
                <a:gd name="T20" fmla="*/ 141 w 1474"/>
                <a:gd name="T21" fmla="*/ 850 h 1389"/>
                <a:gd name="T22" fmla="*/ 56 w 1474"/>
                <a:gd name="T23" fmla="*/ 794 h 1389"/>
                <a:gd name="T24" fmla="*/ 0 w 1474"/>
                <a:gd name="T25" fmla="*/ 737 h 1389"/>
                <a:gd name="T26" fmla="*/ 56 w 1474"/>
                <a:gd name="T27" fmla="*/ 680 h 1389"/>
                <a:gd name="T28" fmla="*/ 0 w 1474"/>
                <a:gd name="T29" fmla="*/ 652 h 1389"/>
                <a:gd name="T30" fmla="*/ 0 w 1474"/>
                <a:gd name="T31" fmla="*/ 425 h 1389"/>
                <a:gd name="T32" fmla="*/ 28 w 1474"/>
                <a:gd name="T33" fmla="*/ 368 h 1389"/>
                <a:gd name="T34" fmla="*/ 85 w 1474"/>
                <a:gd name="T35" fmla="*/ 368 h 1389"/>
                <a:gd name="T36" fmla="*/ 113 w 1474"/>
                <a:gd name="T37" fmla="*/ 312 h 1389"/>
                <a:gd name="T38" fmla="*/ 311 w 1474"/>
                <a:gd name="T39" fmla="*/ 227 h 1389"/>
                <a:gd name="T40" fmla="*/ 311 w 1474"/>
                <a:gd name="T41" fmla="*/ 198 h 1389"/>
                <a:gd name="T42" fmla="*/ 453 w 1474"/>
                <a:gd name="T43" fmla="*/ 85 h 1389"/>
                <a:gd name="T44" fmla="*/ 453 w 1474"/>
                <a:gd name="T45" fmla="*/ 142 h 1389"/>
                <a:gd name="T46" fmla="*/ 510 w 1474"/>
                <a:gd name="T47" fmla="*/ 170 h 1389"/>
                <a:gd name="T48" fmla="*/ 595 w 1474"/>
                <a:gd name="T49" fmla="*/ 142 h 1389"/>
                <a:gd name="T50" fmla="*/ 652 w 1474"/>
                <a:gd name="T51" fmla="*/ 198 h 1389"/>
                <a:gd name="T52" fmla="*/ 793 w 1474"/>
                <a:gd name="T53" fmla="*/ 142 h 1389"/>
                <a:gd name="T54" fmla="*/ 850 w 1474"/>
                <a:gd name="T55" fmla="*/ 170 h 1389"/>
                <a:gd name="T56" fmla="*/ 878 w 1474"/>
                <a:gd name="T57" fmla="*/ 142 h 1389"/>
                <a:gd name="T58" fmla="*/ 907 w 1474"/>
                <a:gd name="T59" fmla="*/ 170 h 1389"/>
                <a:gd name="T60" fmla="*/ 963 w 1474"/>
                <a:gd name="T61" fmla="*/ 113 h 1389"/>
                <a:gd name="T62" fmla="*/ 1049 w 1474"/>
                <a:gd name="T63" fmla="*/ 113 h 1389"/>
                <a:gd name="T64" fmla="*/ 1077 w 1474"/>
                <a:gd name="T65" fmla="*/ 28 h 1389"/>
                <a:gd name="T66" fmla="*/ 1162 w 1474"/>
                <a:gd name="T67" fmla="*/ 0 h 1389"/>
                <a:gd name="T68" fmla="*/ 1219 w 1474"/>
                <a:gd name="T69" fmla="*/ 85 h 1389"/>
                <a:gd name="T70" fmla="*/ 1304 w 1474"/>
                <a:gd name="T71" fmla="*/ 113 h 1389"/>
                <a:gd name="T72" fmla="*/ 1332 w 1474"/>
                <a:gd name="T73" fmla="*/ 170 h 1389"/>
                <a:gd name="T74" fmla="*/ 1332 w 1474"/>
                <a:gd name="T75" fmla="*/ 227 h 1389"/>
                <a:gd name="T76" fmla="*/ 1389 w 1474"/>
                <a:gd name="T77" fmla="*/ 312 h 1389"/>
                <a:gd name="T78" fmla="*/ 1445 w 1474"/>
                <a:gd name="T79" fmla="*/ 340 h 1389"/>
                <a:gd name="T80" fmla="*/ 1474 w 1474"/>
                <a:gd name="T81" fmla="*/ 397 h 1389"/>
                <a:gd name="T82" fmla="*/ 1247 w 1474"/>
                <a:gd name="T83" fmla="*/ 538 h 1389"/>
                <a:gd name="T84" fmla="*/ 1247 w 1474"/>
                <a:gd name="T85" fmla="*/ 737 h 1389"/>
                <a:gd name="T86" fmla="*/ 1190 w 1474"/>
                <a:gd name="T87" fmla="*/ 794 h 1389"/>
                <a:gd name="T88" fmla="*/ 1105 w 1474"/>
                <a:gd name="T89" fmla="*/ 737 h 1389"/>
                <a:gd name="T90" fmla="*/ 1020 w 1474"/>
                <a:gd name="T91" fmla="*/ 879 h 1389"/>
                <a:gd name="T92" fmla="*/ 963 w 1474"/>
                <a:gd name="T93" fmla="*/ 907 h 1389"/>
                <a:gd name="T94" fmla="*/ 992 w 1474"/>
                <a:gd name="T95" fmla="*/ 992 h 1389"/>
                <a:gd name="T96" fmla="*/ 963 w 1474"/>
                <a:gd name="T97" fmla="*/ 1049 h 1389"/>
                <a:gd name="T98" fmla="*/ 992 w 1474"/>
                <a:gd name="T99" fmla="*/ 1134 h 1389"/>
                <a:gd name="T100" fmla="*/ 935 w 1474"/>
                <a:gd name="T101" fmla="*/ 1247 h 1389"/>
                <a:gd name="T102" fmla="*/ 708 w 1474"/>
                <a:gd name="T103" fmla="*/ 1190 h 1389"/>
                <a:gd name="T104" fmla="*/ 652 w 1474"/>
                <a:gd name="T105" fmla="*/ 1304 h 1389"/>
                <a:gd name="T106" fmla="*/ 652 w 1474"/>
                <a:gd name="T107" fmla="*/ 1332 h 1389"/>
                <a:gd name="T108" fmla="*/ 595 w 1474"/>
                <a:gd name="T109" fmla="*/ 1389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74" h="1389">
                  <a:moveTo>
                    <a:pt x="595" y="1389"/>
                  </a:moveTo>
                  <a:lnTo>
                    <a:pt x="510" y="1304"/>
                  </a:lnTo>
                  <a:lnTo>
                    <a:pt x="396" y="1247"/>
                  </a:lnTo>
                  <a:lnTo>
                    <a:pt x="255" y="1247"/>
                  </a:lnTo>
                  <a:lnTo>
                    <a:pt x="340" y="1105"/>
                  </a:lnTo>
                  <a:lnTo>
                    <a:pt x="255" y="964"/>
                  </a:lnTo>
                  <a:lnTo>
                    <a:pt x="368" y="907"/>
                  </a:lnTo>
                  <a:lnTo>
                    <a:pt x="340" y="879"/>
                  </a:lnTo>
                  <a:lnTo>
                    <a:pt x="226" y="879"/>
                  </a:lnTo>
                  <a:lnTo>
                    <a:pt x="226" y="850"/>
                  </a:lnTo>
                  <a:lnTo>
                    <a:pt x="141" y="850"/>
                  </a:lnTo>
                  <a:lnTo>
                    <a:pt x="56" y="794"/>
                  </a:lnTo>
                  <a:lnTo>
                    <a:pt x="0" y="737"/>
                  </a:lnTo>
                  <a:lnTo>
                    <a:pt x="56" y="680"/>
                  </a:lnTo>
                  <a:lnTo>
                    <a:pt x="0" y="652"/>
                  </a:lnTo>
                  <a:lnTo>
                    <a:pt x="0" y="425"/>
                  </a:lnTo>
                  <a:lnTo>
                    <a:pt x="28" y="368"/>
                  </a:lnTo>
                  <a:lnTo>
                    <a:pt x="85" y="368"/>
                  </a:lnTo>
                  <a:lnTo>
                    <a:pt x="113" y="312"/>
                  </a:lnTo>
                  <a:lnTo>
                    <a:pt x="311" y="227"/>
                  </a:lnTo>
                  <a:lnTo>
                    <a:pt x="311" y="198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510" y="170"/>
                  </a:lnTo>
                  <a:lnTo>
                    <a:pt x="595" y="142"/>
                  </a:lnTo>
                  <a:lnTo>
                    <a:pt x="652" y="198"/>
                  </a:lnTo>
                  <a:lnTo>
                    <a:pt x="793" y="142"/>
                  </a:lnTo>
                  <a:lnTo>
                    <a:pt x="850" y="170"/>
                  </a:lnTo>
                  <a:lnTo>
                    <a:pt x="878" y="142"/>
                  </a:lnTo>
                  <a:lnTo>
                    <a:pt x="907" y="170"/>
                  </a:lnTo>
                  <a:lnTo>
                    <a:pt x="963" y="113"/>
                  </a:lnTo>
                  <a:lnTo>
                    <a:pt x="1049" y="113"/>
                  </a:lnTo>
                  <a:lnTo>
                    <a:pt x="1077" y="28"/>
                  </a:lnTo>
                  <a:lnTo>
                    <a:pt x="1162" y="0"/>
                  </a:lnTo>
                  <a:lnTo>
                    <a:pt x="1219" y="85"/>
                  </a:lnTo>
                  <a:lnTo>
                    <a:pt x="1304" y="113"/>
                  </a:lnTo>
                  <a:lnTo>
                    <a:pt x="1332" y="170"/>
                  </a:lnTo>
                  <a:lnTo>
                    <a:pt x="1332" y="227"/>
                  </a:lnTo>
                  <a:lnTo>
                    <a:pt x="1389" y="312"/>
                  </a:lnTo>
                  <a:lnTo>
                    <a:pt x="1445" y="340"/>
                  </a:lnTo>
                  <a:lnTo>
                    <a:pt x="1474" y="397"/>
                  </a:lnTo>
                  <a:lnTo>
                    <a:pt x="1247" y="538"/>
                  </a:lnTo>
                  <a:lnTo>
                    <a:pt x="1247" y="737"/>
                  </a:lnTo>
                  <a:lnTo>
                    <a:pt x="1190" y="794"/>
                  </a:lnTo>
                  <a:lnTo>
                    <a:pt x="1105" y="737"/>
                  </a:lnTo>
                  <a:lnTo>
                    <a:pt x="1020" y="879"/>
                  </a:lnTo>
                  <a:lnTo>
                    <a:pt x="963" y="907"/>
                  </a:lnTo>
                  <a:lnTo>
                    <a:pt x="992" y="992"/>
                  </a:lnTo>
                  <a:lnTo>
                    <a:pt x="963" y="1049"/>
                  </a:lnTo>
                  <a:lnTo>
                    <a:pt x="992" y="1134"/>
                  </a:lnTo>
                  <a:lnTo>
                    <a:pt x="935" y="1247"/>
                  </a:lnTo>
                  <a:lnTo>
                    <a:pt x="708" y="1190"/>
                  </a:lnTo>
                  <a:lnTo>
                    <a:pt x="652" y="1304"/>
                  </a:lnTo>
                  <a:lnTo>
                    <a:pt x="652" y="1332"/>
                  </a:lnTo>
                  <a:lnTo>
                    <a:pt x="595" y="138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Freeform 277"/>
            <p:cNvSpPr>
              <a:spLocks/>
            </p:cNvSpPr>
            <p:nvPr/>
          </p:nvSpPr>
          <p:spPr bwMode="auto">
            <a:xfrm>
              <a:off x="4923" y="2700"/>
              <a:ext cx="993" cy="822"/>
            </a:xfrm>
            <a:custGeom>
              <a:avLst/>
              <a:gdLst>
                <a:gd name="T0" fmla="*/ 596 w 993"/>
                <a:gd name="T1" fmla="*/ 822 h 822"/>
                <a:gd name="T2" fmla="*/ 567 w 993"/>
                <a:gd name="T3" fmla="*/ 765 h 822"/>
                <a:gd name="T4" fmla="*/ 511 w 993"/>
                <a:gd name="T5" fmla="*/ 737 h 822"/>
                <a:gd name="T6" fmla="*/ 454 w 993"/>
                <a:gd name="T7" fmla="*/ 652 h 822"/>
                <a:gd name="T8" fmla="*/ 454 w 993"/>
                <a:gd name="T9" fmla="*/ 595 h 822"/>
                <a:gd name="T10" fmla="*/ 426 w 993"/>
                <a:gd name="T11" fmla="*/ 538 h 822"/>
                <a:gd name="T12" fmla="*/ 341 w 993"/>
                <a:gd name="T13" fmla="*/ 510 h 822"/>
                <a:gd name="T14" fmla="*/ 284 w 993"/>
                <a:gd name="T15" fmla="*/ 425 h 822"/>
                <a:gd name="T16" fmla="*/ 199 w 993"/>
                <a:gd name="T17" fmla="*/ 453 h 822"/>
                <a:gd name="T18" fmla="*/ 171 w 993"/>
                <a:gd name="T19" fmla="*/ 538 h 822"/>
                <a:gd name="T20" fmla="*/ 85 w 993"/>
                <a:gd name="T21" fmla="*/ 538 h 822"/>
                <a:gd name="T22" fmla="*/ 57 w 993"/>
                <a:gd name="T23" fmla="*/ 482 h 822"/>
                <a:gd name="T24" fmla="*/ 85 w 993"/>
                <a:gd name="T25" fmla="*/ 368 h 822"/>
                <a:gd name="T26" fmla="*/ 29 w 993"/>
                <a:gd name="T27" fmla="*/ 368 h 822"/>
                <a:gd name="T28" fmla="*/ 85 w 993"/>
                <a:gd name="T29" fmla="*/ 311 h 822"/>
                <a:gd name="T30" fmla="*/ 0 w 993"/>
                <a:gd name="T31" fmla="*/ 141 h 822"/>
                <a:gd name="T32" fmla="*/ 29 w 993"/>
                <a:gd name="T33" fmla="*/ 113 h 822"/>
                <a:gd name="T34" fmla="*/ 227 w 993"/>
                <a:gd name="T35" fmla="*/ 113 h 822"/>
                <a:gd name="T36" fmla="*/ 256 w 993"/>
                <a:gd name="T37" fmla="*/ 85 h 822"/>
                <a:gd name="T38" fmla="*/ 369 w 993"/>
                <a:gd name="T39" fmla="*/ 141 h 822"/>
                <a:gd name="T40" fmla="*/ 596 w 993"/>
                <a:gd name="T41" fmla="*/ 0 h 822"/>
                <a:gd name="T42" fmla="*/ 681 w 993"/>
                <a:gd name="T43" fmla="*/ 0 h 822"/>
                <a:gd name="T44" fmla="*/ 709 w 993"/>
                <a:gd name="T45" fmla="*/ 113 h 822"/>
                <a:gd name="T46" fmla="*/ 766 w 993"/>
                <a:gd name="T47" fmla="*/ 113 h 822"/>
                <a:gd name="T48" fmla="*/ 766 w 993"/>
                <a:gd name="T49" fmla="*/ 170 h 822"/>
                <a:gd name="T50" fmla="*/ 851 w 993"/>
                <a:gd name="T51" fmla="*/ 255 h 822"/>
                <a:gd name="T52" fmla="*/ 936 w 993"/>
                <a:gd name="T53" fmla="*/ 255 h 822"/>
                <a:gd name="T54" fmla="*/ 993 w 993"/>
                <a:gd name="T55" fmla="*/ 368 h 822"/>
                <a:gd name="T56" fmla="*/ 879 w 993"/>
                <a:gd name="T57" fmla="*/ 425 h 822"/>
                <a:gd name="T58" fmla="*/ 794 w 993"/>
                <a:gd name="T59" fmla="*/ 396 h 822"/>
                <a:gd name="T60" fmla="*/ 709 w 993"/>
                <a:gd name="T61" fmla="*/ 425 h 822"/>
                <a:gd name="T62" fmla="*/ 709 w 993"/>
                <a:gd name="T63" fmla="*/ 482 h 822"/>
                <a:gd name="T64" fmla="*/ 652 w 993"/>
                <a:gd name="T65" fmla="*/ 538 h 822"/>
                <a:gd name="T66" fmla="*/ 652 w 993"/>
                <a:gd name="T67" fmla="*/ 595 h 822"/>
                <a:gd name="T68" fmla="*/ 596 w 993"/>
                <a:gd name="T69" fmla="*/ 623 h 822"/>
                <a:gd name="T70" fmla="*/ 652 w 993"/>
                <a:gd name="T71" fmla="*/ 708 h 822"/>
                <a:gd name="T72" fmla="*/ 624 w 993"/>
                <a:gd name="T73" fmla="*/ 765 h 822"/>
                <a:gd name="T74" fmla="*/ 652 w 993"/>
                <a:gd name="T75" fmla="*/ 822 h 822"/>
                <a:gd name="T76" fmla="*/ 596 w 993"/>
                <a:gd name="T7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3" h="822">
                  <a:moveTo>
                    <a:pt x="596" y="822"/>
                  </a:moveTo>
                  <a:lnTo>
                    <a:pt x="567" y="765"/>
                  </a:lnTo>
                  <a:lnTo>
                    <a:pt x="511" y="737"/>
                  </a:lnTo>
                  <a:lnTo>
                    <a:pt x="454" y="652"/>
                  </a:lnTo>
                  <a:lnTo>
                    <a:pt x="454" y="595"/>
                  </a:lnTo>
                  <a:lnTo>
                    <a:pt x="426" y="538"/>
                  </a:lnTo>
                  <a:lnTo>
                    <a:pt x="341" y="510"/>
                  </a:lnTo>
                  <a:lnTo>
                    <a:pt x="284" y="425"/>
                  </a:lnTo>
                  <a:lnTo>
                    <a:pt x="199" y="453"/>
                  </a:lnTo>
                  <a:lnTo>
                    <a:pt x="171" y="538"/>
                  </a:lnTo>
                  <a:lnTo>
                    <a:pt x="85" y="538"/>
                  </a:lnTo>
                  <a:lnTo>
                    <a:pt x="57" y="482"/>
                  </a:lnTo>
                  <a:lnTo>
                    <a:pt x="85" y="368"/>
                  </a:lnTo>
                  <a:lnTo>
                    <a:pt x="29" y="368"/>
                  </a:lnTo>
                  <a:lnTo>
                    <a:pt x="85" y="311"/>
                  </a:lnTo>
                  <a:lnTo>
                    <a:pt x="0" y="141"/>
                  </a:lnTo>
                  <a:lnTo>
                    <a:pt x="29" y="113"/>
                  </a:lnTo>
                  <a:lnTo>
                    <a:pt x="227" y="113"/>
                  </a:lnTo>
                  <a:lnTo>
                    <a:pt x="256" y="85"/>
                  </a:lnTo>
                  <a:lnTo>
                    <a:pt x="369" y="141"/>
                  </a:lnTo>
                  <a:lnTo>
                    <a:pt x="596" y="0"/>
                  </a:lnTo>
                  <a:lnTo>
                    <a:pt x="681" y="0"/>
                  </a:lnTo>
                  <a:lnTo>
                    <a:pt x="709" y="113"/>
                  </a:lnTo>
                  <a:lnTo>
                    <a:pt x="766" y="113"/>
                  </a:lnTo>
                  <a:lnTo>
                    <a:pt x="766" y="170"/>
                  </a:lnTo>
                  <a:lnTo>
                    <a:pt x="851" y="255"/>
                  </a:lnTo>
                  <a:lnTo>
                    <a:pt x="936" y="255"/>
                  </a:lnTo>
                  <a:lnTo>
                    <a:pt x="993" y="368"/>
                  </a:lnTo>
                  <a:lnTo>
                    <a:pt x="879" y="425"/>
                  </a:lnTo>
                  <a:lnTo>
                    <a:pt x="794" y="396"/>
                  </a:lnTo>
                  <a:lnTo>
                    <a:pt x="709" y="425"/>
                  </a:lnTo>
                  <a:lnTo>
                    <a:pt x="709" y="482"/>
                  </a:lnTo>
                  <a:lnTo>
                    <a:pt x="652" y="538"/>
                  </a:lnTo>
                  <a:lnTo>
                    <a:pt x="652" y="595"/>
                  </a:lnTo>
                  <a:lnTo>
                    <a:pt x="596" y="623"/>
                  </a:lnTo>
                  <a:lnTo>
                    <a:pt x="652" y="708"/>
                  </a:lnTo>
                  <a:lnTo>
                    <a:pt x="624" y="765"/>
                  </a:lnTo>
                  <a:lnTo>
                    <a:pt x="652" y="822"/>
                  </a:lnTo>
                  <a:lnTo>
                    <a:pt x="596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Freeform 278"/>
            <p:cNvSpPr>
              <a:spLocks/>
            </p:cNvSpPr>
            <p:nvPr/>
          </p:nvSpPr>
          <p:spPr bwMode="auto">
            <a:xfrm>
              <a:off x="4271" y="1990"/>
              <a:ext cx="1333" cy="850"/>
            </a:xfrm>
            <a:custGeom>
              <a:avLst/>
              <a:gdLst>
                <a:gd name="T0" fmla="*/ 1333 w 1333"/>
                <a:gd name="T1" fmla="*/ 709 h 850"/>
                <a:gd name="T2" fmla="*/ 1248 w 1333"/>
                <a:gd name="T3" fmla="*/ 709 h 850"/>
                <a:gd name="T4" fmla="*/ 1021 w 1333"/>
                <a:gd name="T5" fmla="*/ 850 h 850"/>
                <a:gd name="T6" fmla="*/ 908 w 1333"/>
                <a:gd name="T7" fmla="*/ 794 h 850"/>
                <a:gd name="T8" fmla="*/ 879 w 1333"/>
                <a:gd name="T9" fmla="*/ 822 h 850"/>
                <a:gd name="T10" fmla="*/ 681 w 1333"/>
                <a:gd name="T11" fmla="*/ 822 h 850"/>
                <a:gd name="T12" fmla="*/ 652 w 1333"/>
                <a:gd name="T13" fmla="*/ 850 h 850"/>
                <a:gd name="T14" fmla="*/ 539 w 1333"/>
                <a:gd name="T15" fmla="*/ 794 h 850"/>
                <a:gd name="T16" fmla="*/ 454 w 1333"/>
                <a:gd name="T17" fmla="*/ 850 h 850"/>
                <a:gd name="T18" fmla="*/ 454 w 1333"/>
                <a:gd name="T19" fmla="*/ 794 h 850"/>
                <a:gd name="T20" fmla="*/ 397 w 1333"/>
                <a:gd name="T21" fmla="*/ 737 h 850"/>
                <a:gd name="T22" fmla="*/ 369 w 1333"/>
                <a:gd name="T23" fmla="*/ 794 h 850"/>
                <a:gd name="T24" fmla="*/ 341 w 1333"/>
                <a:gd name="T25" fmla="*/ 709 h 850"/>
                <a:gd name="T26" fmla="*/ 227 w 1333"/>
                <a:gd name="T27" fmla="*/ 680 h 850"/>
                <a:gd name="T28" fmla="*/ 199 w 1333"/>
                <a:gd name="T29" fmla="*/ 737 h 850"/>
                <a:gd name="T30" fmla="*/ 142 w 1333"/>
                <a:gd name="T31" fmla="*/ 737 h 850"/>
                <a:gd name="T32" fmla="*/ 85 w 1333"/>
                <a:gd name="T33" fmla="*/ 709 h 850"/>
                <a:gd name="T34" fmla="*/ 57 w 1333"/>
                <a:gd name="T35" fmla="*/ 652 h 850"/>
                <a:gd name="T36" fmla="*/ 114 w 1333"/>
                <a:gd name="T37" fmla="*/ 624 h 850"/>
                <a:gd name="T38" fmla="*/ 57 w 1333"/>
                <a:gd name="T39" fmla="*/ 538 h 850"/>
                <a:gd name="T40" fmla="*/ 114 w 1333"/>
                <a:gd name="T41" fmla="*/ 510 h 850"/>
                <a:gd name="T42" fmla="*/ 57 w 1333"/>
                <a:gd name="T43" fmla="*/ 482 h 850"/>
                <a:gd name="T44" fmla="*/ 57 w 1333"/>
                <a:gd name="T45" fmla="*/ 425 h 850"/>
                <a:gd name="T46" fmla="*/ 29 w 1333"/>
                <a:gd name="T47" fmla="*/ 425 h 850"/>
                <a:gd name="T48" fmla="*/ 0 w 1333"/>
                <a:gd name="T49" fmla="*/ 397 h 850"/>
                <a:gd name="T50" fmla="*/ 57 w 1333"/>
                <a:gd name="T51" fmla="*/ 340 h 850"/>
                <a:gd name="T52" fmla="*/ 57 w 1333"/>
                <a:gd name="T53" fmla="*/ 255 h 850"/>
                <a:gd name="T54" fmla="*/ 29 w 1333"/>
                <a:gd name="T55" fmla="*/ 227 h 850"/>
                <a:gd name="T56" fmla="*/ 114 w 1333"/>
                <a:gd name="T57" fmla="*/ 170 h 850"/>
                <a:gd name="T58" fmla="*/ 114 w 1333"/>
                <a:gd name="T59" fmla="*/ 85 h 850"/>
                <a:gd name="T60" fmla="*/ 142 w 1333"/>
                <a:gd name="T61" fmla="*/ 113 h 850"/>
                <a:gd name="T62" fmla="*/ 227 w 1333"/>
                <a:gd name="T63" fmla="*/ 57 h 850"/>
                <a:gd name="T64" fmla="*/ 284 w 1333"/>
                <a:gd name="T65" fmla="*/ 142 h 850"/>
                <a:gd name="T66" fmla="*/ 511 w 1333"/>
                <a:gd name="T67" fmla="*/ 85 h 850"/>
                <a:gd name="T68" fmla="*/ 539 w 1333"/>
                <a:gd name="T69" fmla="*/ 28 h 850"/>
                <a:gd name="T70" fmla="*/ 624 w 1333"/>
                <a:gd name="T71" fmla="*/ 28 h 850"/>
                <a:gd name="T72" fmla="*/ 652 w 1333"/>
                <a:gd name="T73" fmla="*/ 57 h 850"/>
                <a:gd name="T74" fmla="*/ 794 w 1333"/>
                <a:gd name="T75" fmla="*/ 0 h 850"/>
                <a:gd name="T76" fmla="*/ 879 w 1333"/>
                <a:gd name="T77" fmla="*/ 28 h 850"/>
                <a:gd name="T78" fmla="*/ 936 w 1333"/>
                <a:gd name="T79" fmla="*/ 0 h 850"/>
                <a:gd name="T80" fmla="*/ 964 w 1333"/>
                <a:gd name="T81" fmla="*/ 113 h 850"/>
                <a:gd name="T82" fmla="*/ 879 w 1333"/>
                <a:gd name="T83" fmla="*/ 113 h 850"/>
                <a:gd name="T84" fmla="*/ 908 w 1333"/>
                <a:gd name="T85" fmla="*/ 170 h 850"/>
                <a:gd name="T86" fmla="*/ 964 w 1333"/>
                <a:gd name="T87" fmla="*/ 170 h 850"/>
                <a:gd name="T88" fmla="*/ 1021 w 1333"/>
                <a:gd name="T89" fmla="*/ 227 h 850"/>
                <a:gd name="T90" fmla="*/ 1021 w 1333"/>
                <a:gd name="T91" fmla="*/ 283 h 850"/>
                <a:gd name="T92" fmla="*/ 1049 w 1333"/>
                <a:gd name="T93" fmla="*/ 312 h 850"/>
                <a:gd name="T94" fmla="*/ 1021 w 1333"/>
                <a:gd name="T95" fmla="*/ 368 h 850"/>
                <a:gd name="T96" fmla="*/ 1049 w 1333"/>
                <a:gd name="T97" fmla="*/ 397 h 850"/>
                <a:gd name="T98" fmla="*/ 1163 w 1333"/>
                <a:gd name="T99" fmla="*/ 368 h 850"/>
                <a:gd name="T100" fmla="*/ 1248 w 1333"/>
                <a:gd name="T101" fmla="*/ 453 h 850"/>
                <a:gd name="T102" fmla="*/ 1304 w 1333"/>
                <a:gd name="T103" fmla="*/ 425 h 850"/>
                <a:gd name="T104" fmla="*/ 1333 w 1333"/>
                <a:gd name="T105" fmla="*/ 482 h 850"/>
                <a:gd name="T106" fmla="*/ 1276 w 1333"/>
                <a:gd name="T107" fmla="*/ 538 h 850"/>
                <a:gd name="T108" fmla="*/ 1333 w 1333"/>
                <a:gd name="T109" fmla="*/ 709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33" h="850">
                  <a:moveTo>
                    <a:pt x="1333" y="709"/>
                  </a:moveTo>
                  <a:lnTo>
                    <a:pt x="1248" y="709"/>
                  </a:lnTo>
                  <a:lnTo>
                    <a:pt x="1021" y="850"/>
                  </a:lnTo>
                  <a:lnTo>
                    <a:pt x="908" y="794"/>
                  </a:lnTo>
                  <a:lnTo>
                    <a:pt x="879" y="822"/>
                  </a:lnTo>
                  <a:lnTo>
                    <a:pt x="681" y="822"/>
                  </a:lnTo>
                  <a:lnTo>
                    <a:pt x="652" y="850"/>
                  </a:lnTo>
                  <a:lnTo>
                    <a:pt x="539" y="794"/>
                  </a:lnTo>
                  <a:lnTo>
                    <a:pt x="454" y="850"/>
                  </a:lnTo>
                  <a:lnTo>
                    <a:pt x="454" y="794"/>
                  </a:lnTo>
                  <a:lnTo>
                    <a:pt x="397" y="737"/>
                  </a:lnTo>
                  <a:lnTo>
                    <a:pt x="369" y="794"/>
                  </a:lnTo>
                  <a:lnTo>
                    <a:pt x="341" y="709"/>
                  </a:lnTo>
                  <a:lnTo>
                    <a:pt x="227" y="680"/>
                  </a:lnTo>
                  <a:lnTo>
                    <a:pt x="199" y="737"/>
                  </a:lnTo>
                  <a:lnTo>
                    <a:pt x="142" y="737"/>
                  </a:lnTo>
                  <a:lnTo>
                    <a:pt x="85" y="709"/>
                  </a:lnTo>
                  <a:lnTo>
                    <a:pt x="57" y="652"/>
                  </a:lnTo>
                  <a:lnTo>
                    <a:pt x="114" y="624"/>
                  </a:lnTo>
                  <a:lnTo>
                    <a:pt x="57" y="538"/>
                  </a:lnTo>
                  <a:lnTo>
                    <a:pt x="114" y="510"/>
                  </a:lnTo>
                  <a:lnTo>
                    <a:pt x="57" y="482"/>
                  </a:lnTo>
                  <a:lnTo>
                    <a:pt x="57" y="425"/>
                  </a:lnTo>
                  <a:lnTo>
                    <a:pt x="29" y="425"/>
                  </a:lnTo>
                  <a:lnTo>
                    <a:pt x="0" y="397"/>
                  </a:lnTo>
                  <a:lnTo>
                    <a:pt x="57" y="340"/>
                  </a:lnTo>
                  <a:lnTo>
                    <a:pt x="57" y="255"/>
                  </a:lnTo>
                  <a:lnTo>
                    <a:pt x="29" y="227"/>
                  </a:lnTo>
                  <a:lnTo>
                    <a:pt x="114" y="170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227" y="57"/>
                  </a:lnTo>
                  <a:lnTo>
                    <a:pt x="284" y="142"/>
                  </a:lnTo>
                  <a:lnTo>
                    <a:pt x="511" y="85"/>
                  </a:lnTo>
                  <a:lnTo>
                    <a:pt x="539" y="28"/>
                  </a:lnTo>
                  <a:lnTo>
                    <a:pt x="624" y="28"/>
                  </a:lnTo>
                  <a:lnTo>
                    <a:pt x="652" y="57"/>
                  </a:lnTo>
                  <a:lnTo>
                    <a:pt x="794" y="0"/>
                  </a:lnTo>
                  <a:lnTo>
                    <a:pt x="879" y="28"/>
                  </a:lnTo>
                  <a:lnTo>
                    <a:pt x="936" y="0"/>
                  </a:lnTo>
                  <a:lnTo>
                    <a:pt x="964" y="113"/>
                  </a:lnTo>
                  <a:lnTo>
                    <a:pt x="879" y="113"/>
                  </a:lnTo>
                  <a:lnTo>
                    <a:pt x="908" y="170"/>
                  </a:lnTo>
                  <a:lnTo>
                    <a:pt x="964" y="170"/>
                  </a:lnTo>
                  <a:lnTo>
                    <a:pt x="1021" y="227"/>
                  </a:lnTo>
                  <a:lnTo>
                    <a:pt x="1021" y="283"/>
                  </a:lnTo>
                  <a:lnTo>
                    <a:pt x="1049" y="312"/>
                  </a:lnTo>
                  <a:lnTo>
                    <a:pt x="1021" y="368"/>
                  </a:lnTo>
                  <a:lnTo>
                    <a:pt x="1049" y="397"/>
                  </a:lnTo>
                  <a:lnTo>
                    <a:pt x="1163" y="368"/>
                  </a:lnTo>
                  <a:lnTo>
                    <a:pt x="1248" y="453"/>
                  </a:lnTo>
                  <a:lnTo>
                    <a:pt x="1304" y="425"/>
                  </a:lnTo>
                  <a:lnTo>
                    <a:pt x="1333" y="482"/>
                  </a:lnTo>
                  <a:lnTo>
                    <a:pt x="1276" y="538"/>
                  </a:lnTo>
                  <a:lnTo>
                    <a:pt x="1333" y="70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" name="Freeform 279"/>
            <p:cNvSpPr>
              <a:spLocks/>
            </p:cNvSpPr>
            <p:nvPr/>
          </p:nvSpPr>
          <p:spPr bwMode="auto">
            <a:xfrm>
              <a:off x="2939" y="1339"/>
              <a:ext cx="935" cy="1134"/>
            </a:xfrm>
            <a:custGeom>
              <a:avLst/>
              <a:gdLst>
                <a:gd name="T0" fmla="*/ 935 w 935"/>
                <a:gd name="T1" fmla="*/ 397 h 1134"/>
                <a:gd name="T2" fmla="*/ 879 w 935"/>
                <a:gd name="T3" fmla="*/ 453 h 1134"/>
                <a:gd name="T4" fmla="*/ 879 w 935"/>
                <a:gd name="T5" fmla="*/ 538 h 1134"/>
                <a:gd name="T6" fmla="*/ 822 w 935"/>
                <a:gd name="T7" fmla="*/ 510 h 1134"/>
                <a:gd name="T8" fmla="*/ 794 w 935"/>
                <a:gd name="T9" fmla="*/ 567 h 1134"/>
                <a:gd name="T10" fmla="*/ 822 w 935"/>
                <a:gd name="T11" fmla="*/ 623 h 1134"/>
                <a:gd name="T12" fmla="*/ 765 w 935"/>
                <a:gd name="T13" fmla="*/ 680 h 1134"/>
                <a:gd name="T14" fmla="*/ 709 w 935"/>
                <a:gd name="T15" fmla="*/ 879 h 1134"/>
                <a:gd name="T16" fmla="*/ 652 w 935"/>
                <a:gd name="T17" fmla="*/ 879 h 1134"/>
                <a:gd name="T18" fmla="*/ 624 w 935"/>
                <a:gd name="T19" fmla="*/ 907 h 1134"/>
                <a:gd name="T20" fmla="*/ 567 w 935"/>
                <a:gd name="T21" fmla="*/ 907 h 1134"/>
                <a:gd name="T22" fmla="*/ 482 w 935"/>
                <a:gd name="T23" fmla="*/ 1020 h 1134"/>
                <a:gd name="T24" fmla="*/ 425 w 935"/>
                <a:gd name="T25" fmla="*/ 1020 h 1134"/>
                <a:gd name="T26" fmla="*/ 425 w 935"/>
                <a:gd name="T27" fmla="*/ 992 h 1134"/>
                <a:gd name="T28" fmla="*/ 340 w 935"/>
                <a:gd name="T29" fmla="*/ 992 h 1134"/>
                <a:gd name="T30" fmla="*/ 255 w 935"/>
                <a:gd name="T31" fmla="*/ 1105 h 1134"/>
                <a:gd name="T32" fmla="*/ 170 w 935"/>
                <a:gd name="T33" fmla="*/ 1134 h 1134"/>
                <a:gd name="T34" fmla="*/ 85 w 935"/>
                <a:gd name="T35" fmla="*/ 1077 h 1134"/>
                <a:gd name="T36" fmla="*/ 113 w 935"/>
                <a:gd name="T37" fmla="*/ 1020 h 1134"/>
                <a:gd name="T38" fmla="*/ 28 w 935"/>
                <a:gd name="T39" fmla="*/ 992 h 1134"/>
                <a:gd name="T40" fmla="*/ 28 w 935"/>
                <a:gd name="T41" fmla="*/ 964 h 1134"/>
                <a:gd name="T42" fmla="*/ 57 w 935"/>
                <a:gd name="T43" fmla="*/ 964 h 1134"/>
                <a:gd name="T44" fmla="*/ 85 w 935"/>
                <a:gd name="T45" fmla="*/ 964 h 1134"/>
                <a:gd name="T46" fmla="*/ 85 w 935"/>
                <a:gd name="T47" fmla="*/ 935 h 1134"/>
                <a:gd name="T48" fmla="*/ 57 w 935"/>
                <a:gd name="T49" fmla="*/ 935 h 1134"/>
                <a:gd name="T50" fmla="*/ 85 w 935"/>
                <a:gd name="T51" fmla="*/ 850 h 1134"/>
                <a:gd name="T52" fmla="*/ 28 w 935"/>
                <a:gd name="T53" fmla="*/ 822 h 1134"/>
                <a:gd name="T54" fmla="*/ 0 w 935"/>
                <a:gd name="T55" fmla="*/ 765 h 1134"/>
                <a:gd name="T56" fmla="*/ 85 w 935"/>
                <a:gd name="T57" fmla="*/ 737 h 1134"/>
                <a:gd name="T58" fmla="*/ 85 w 935"/>
                <a:gd name="T59" fmla="*/ 623 h 1134"/>
                <a:gd name="T60" fmla="*/ 28 w 935"/>
                <a:gd name="T61" fmla="*/ 623 h 1134"/>
                <a:gd name="T62" fmla="*/ 0 w 935"/>
                <a:gd name="T63" fmla="*/ 510 h 1134"/>
                <a:gd name="T64" fmla="*/ 113 w 935"/>
                <a:gd name="T65" fmla="*/ 397 h 1134"/>
                <a:gd name="T66" fmla="*/ 85 w 935"/>
                <a:gd name="T67" fmla="*/ 340 h 1134"/>
                <a:gd name="T68" fmla="*/ 113 w 935"/>
                <a:gd name="T69" fmla="*/ 312 h 1134"/>
                <a:gd name="T70" fmla="*/ 142 w 935"/>
                <a:gd name="T71" fmla="*/ 198 h 1134"/>
                <a:gd name="T72" fmla="*/ 142 w 935"/>
                <a:gd name="T73" fmla="*/ 113 h 1134"/>
                <a:gd name="T74" fmla="*/ 227 w 935"/>
                <a:gd name="T75" fmla="*/ 0 h 1134"/>
                <a:gd name="T76" fmla="*/ 283 w 935"/>
                <a:gd name="T77" fmla="*/ 56 h 1134"/>
                <a:gd name="T78" fmla="*/ 283 w 935"/>
                <a:gd name="T79" fmla="*/ 113 h 1134"/>
                <a:gd name="T80" fmla="*/ 425 w 935"/>
                <a:gd name="T81" fmla="*/ 85 h 1134"/>
                <a:gd name="T82" fmla="*/ 624 w 935"/>
                <a:gd name="T83" fmla="*/ 255 h 1134"/>
                <a:gd name="T84" fmla="*/ 850 w 935"/>
                <a:gd name="T85" fmla="*/ 340 h 1134"/>
                <a:gd name="T86" fmla="*/ 879 w 935"/>
                <a:gd name="T87" fmla="*/ 340 h 1134"/>
                <a:gd name="T88" fmla="*/ 935 w 935"/>
                <a:gd name="T89" fmla="*/ 39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35" h="1134">
                  <a:moveTo>
                    <a:pt x="935" y="397"/>
                  </a:moveTo>
                  <a:lnTo>
                    <a:pt x="879" y="453"/>
                  </a:lnTo>
                  <a:lnTo>
                    <a:pt x="879" y="538"/>
                  </a:lnTo>
                  <a:lnTo>
                    <a:pt x="822" y="510"/>
                  </a:lnTo>
                  <a:lnTo>
                    <a:pt x="794" y="567"/>
                  </a:lnTo>
                  <a:lnTo>
                    <a:pt x="822" y="623"/>
                  </a:lnTo>
                  <a:lnTo>
                    <a:pt x="765" y="680"/>
                  </a:lnTo>
                  <a:lnTo>
                    <a:pt x="709" y="879"/>
                  </a:lnTo>
                  <a:lnTo>
                    <a:pt x="652" y="879"/>
                  </a:lnTo>
                  <a:lnTo>
                    <a:pt x="624" y="907"/>
                  </a:lnTo>
                  <a:lnTo>
                    <a:pt x="567" y="907"/>
                  </a:lnTo>
                  <a:lnTo>
                    <a:pt x="482" y="1020"/>
                  </a:lnTo>
                  <a:lnTo>
                    <a:pt x="425" y="1020"/>
                  </a:lnTo>
                  <a:lnTo>
                    <a:pt x="425" y="992"/>
                  </a:lnTo>
                  <a:lnTo>
                    <a:pt x="340" y="992"/>
                  </a:lnTo>
                  <a:lnTo>
                    <a:pt x="255" y="1105"/>
                  </a:lnTo>
                  <a:lnTo>
                    <a:pt x="170" y="1134"/>
                  </a:lnTo>
                  <a:lnTo>
                    <a:pt x="85" y="1077"/>
                  </a:lnTo>
                  <a:lnTo>
                    <a:pt x="113" y="1020"/>
                  </a:lnTo>
                  <a:lnTo>
                    <a:pt x="28" y="992"/>
                  </a:lnTo>
                  <a:lnTo>
                    <a:pt x="28" y="964"/>
                  </a:lnTo>
                  <a:lnTo>
                    <a:pt x="57" y="964"/>
                  </a:lnTo>
                  <a:lnTo>
                    <a:pt x="85" y="964"/>
                  </a:lnTo>
                  <a:lnTo>
                    <a:pt x="85" y="935"/>
                  </a:lnTo>
                  <a:lnTo>
                    <a:pt x="57" y="935"/>
                  </a:lnTo>
                  <a:lnTo>
                    <a:pt x="85" y="850"/>
                  </a:lnTo>
                  <a:lnTo>
                    <a:pt x="28" y="822"/>
                  </a:lnTo>
                  <a:lnTo>
                    <a:pt x="0" y="765"/>
                  </a:lnTo>
                  <a:lnTo>
                    <a:pt x="85" y="737"/>
                  </a:lnTo>
                  <a:lnTo>
                    <a:pt x="85" y="623"/>
                  </a:lnTo>
                  <a:lnTo>
                    <a:pt x="28" y="623"/>
                  </a:lnTo>
                  <a:lnTo>
                    <a:pt x="0" y="510"/>
                  </a:lnTo>
                  <a:lnTo>
                    <a:pt x="113" y="397"/>
                  </a:lnTo>
                  <a:lnTo>
                    <a:pt x="85" y="340"/>
                  </a:lnTo>
                  <a:lnTo>
                    <a:pt x="113" y="312"/>
                  </a:lnTo>
                  <a:lnTo>
                    <a:pt x="142" y="198"/>
                  </a:lnTo>
                  <a:lnTo>
                    <a:pt x="142" y="113"/>
                  </a:lnTo>
                  <a:lnTo>
                    <a:pt x="227" y="0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425" y="85"/>
                  </a:lnTo>
                  <a:lnTo>
                    <a:pt x="624" y="255"/>
                  </a:lnTo>
                  <a:lnTo>
                    <a:pt x="850" y="340"/>
                  </a:lnTo>
                  <a:lnTo>
                    <a:pt x="879" y="340"/>
                  </a:lnTo>
                  <a:lnTo>
                    <a:pt x="935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6" name="Freeform 280"/>
            <p:cNvSpPr>
              <a:spLocks/>
            </p:cNvSpPr>
            <p:nvPr/>
          </p:nvSpPr>
          <p:spPr bwMode="auto">
            <a:xfrm>
              <a:off x="3364" y="1736"/>
              <a:ext cx="1021" cy="992"/>
            </a:xfrm>
            <a:custGeom>
              <a:avLst/>
              <a:gdLst>
                <a:gd name="T0" fmla="*/ 510 w 1021"/>
                <a:gd name="T1" fmla="*/ 0 h 992"/>
                <a:gd name="T2" fmla="*/ 454 w 1021"/>
                <a:gd name="T3" fmla="*/ 56 h 992"/>
                <a:gd name="T4" fmla="*/ 454 w 1021"/>
                <a:gd name="T5" fmla="*/ 141 h 992"/>
                <a:gd name="T6" fmla="*/ 397 w 1021"/>
                <a:gd name="T7" fmla="*/ 113 h 992"/>
                <a:gd name="T8" fmla="*/ 369 w 1021"/>
                <a:gd name="T9" fmla="*/ 170 h 992"/>
                <a:gd name="T10" fmla="*/ 397 w 1021"/>
                <a:gd name="T11" fmla="*/ 226 h 992"/>
                <a:gd name="T12" fmla="*/ 340 w 1021"/>
                <a:gd name="T13" fmla="*/ 283 h 992"/>
                <a:gd name="T14" fmla="*/ 284 w 1021"/>
                <a:gd name="T15" fmla="*/ 482 h 992"/>
                <a:gd name="T16" fmla="*/ 227 w 1021"/>
                <a:gd name="T17" fmla="*/ 482 h 992"/>
                <a:gd name="T18" fmla="*/ 199 w 1021"/>
                <a:gd name="T19" fmla="*/ 510 h 992"/>
                <a:gd name="T20" fmla="*/ 142 w 1021"/>
                <a:gd name="T21" fmla="*/ 510 h 992"/>
                <a:gd name="T22" fmla="*/ 57 w 1021"/>
                <a:gd name="T23" fmla="*/ 623 h 992"/>
                <a:gd name="T24" fmla="*/ 0 w 1021"/>
                <a:gd name="T25" fmla="*/ 623 h 992"/>
                <a:gd name="T26" fmla="*/ 0 w 1021"/>
                <a:gd name="T27" fmla="*/ 850 h 992"/>
                <a:gd name="T28" fmla="*/ 57 w 1021"/>
                <a:gd name="T29" fmla="*/ 879 h 992"/>
                <a:gd name="T30" fmla="*/ 85 w 1021"/>
                <a:gd name="T31" fmla="*/ 850 h 992"/>
                <a:gd name="T32" fmla="*/ 255 w 1021"/>
                <a:gd name="T33" fmla="*/ 935 h 992"/>
                <a:gd name="T34" fmla="*/ 284 w 1021"/>
                <a:gd name="T35" fmla="*/ 935 h 992"/>
                <a:gd name="T36" fmla="*/ 312 w 1021"/>
                <a:gd name="T37" fmla="*/ 935 h 992"/>
                <a:gd name="T38" fmla="*/ 312 w 1021"/>
                <a:gd name="T39" fmla="*/ 907 h 992"/>
                <a:gd name="T40" fmla="*/ 454 w 1021"/>
                <a:gd name="T41" fmla="*/ 992 h 992"/>
                <a:gd name="T42" fmla="*/ 482 w 1021"/>
                <a:gd name="T43" fmla="*/ 850 h 992"/>
                <a:gd name="T44" fmla="*/ 567 w 1021"/>
                <a:gd name="T45" fmla="*/ 907 h 992"/>
                <a:gd name="T46" fmla="*/ 567 w 1021"/>
                <a:gd name="T47" fmla="*/ 822 h 992"/>
                <a:gd name="T48" fmla="*/ 709 w 1021"/>
                <a:gd name="T49" fmla="*/ 850 h 992"/>
                <a:gd name="T50" fmla="*/ 794 w 1021"/>
                <a:gd name="T51" fmla="*/ 793 h 992"/>
                <a:gd name="T52" fmla="*/ 822 w 1021"/>
                <a:gd name="T53" fmla="*/ 822 h 992"/>
                <a:gd name="T54" fmla="*/ 879 w 1021"/>
                <a:gd name="T55" fmla="*/ 737 h 992"/>
                <a:gd name="T56" fmla="*/ 964 w 1021"/>
                <a:gd name="T57" fmla="*/ 737 h 992"/>
                <a:gd name="T58" fmla="*/ 964 w 1021"/>
                <a:gd name="T59" fmla="*/ 680 h 992"/>
                <a:gd name="T60" fmla="*/ 936 w 1021"/>
                <a:gd name="T61" fmla="*/ 680 h 992"/>
                <a:gd name="T62" fmla="*/ 907 w 1021"/>
                <a:gd name="T63" fmla="*/ 652 h 992"/>
                <a:gd name="T64" fmla="*/ 964 w 1021"/>
                <a:gd name="T65" fmla="*/ 595 h 992"/>
                <a:gd name="T66" fmla="*/ 964 w 1021"/>
                <a:gd name="T67" fmla="*/ 510 h 992"/>
                <a:gd name="T68" fmla="*/ 936 w 1021"/>
                <a:gd name="T69" fmla="*/ 482 h 992"/>
                <a:gd name="T70" fmla="*/ 1021 w 1021"/>
                <a:gd name="T71" fmla="*/ 425 h 992"/>
                <a:gd name="T72" fmla="*/ 1021 w 1021"/>
                <a:gd name="T73" fmla="*/ 340 h 992"/>
                <a:gd name="T74" fmla="*/ 992 w 1021"/>
                <a:gd name="T75" fmla="*/ 312 h 992"/>
                <a:gd name="T76" fmla="*/ 964 w 1021"/>
                <a:gd name="T77" fmla="*/ 226 h 992"/>
                <a:gd name="T78" fmla="*/ 822 w 1021"/>
                <a:gd name="T79" fmla="*/ 198 h 992"/>
                <a:gd name="T80" fmla="*/ 794 w 1021"/>
                <a:gd name="T81" fmla="*/ 170 h 992"/>
                <a:gd name="T82" fmla="*/ 737 w 1021"/>
                <a:gd name="T83" fmla="*/ 170 h 992"/>
                <a:gd name="T84" fmla="*/ 681 w 1021"/>
                <a:gd name="T85" fmla="*/ 28 h 992"/>
                <a:gd name="T86" fmla="*/ 510 w 1021"/>
                <a:gd name="T87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21" h="992">
                  <a:moveTo>
                    <a:pt x="510" y="0"/>
                  </a:moveTo>
                  <a:lnTo>
                    <a:pt x="454" y="56"/>
                  </a:lnTo>
                  <a:lnTo>
                    <a:pt x="454" y="141"/>
                  </a:lnTo>
                  <a:lnTo>
                    <a:pt x="397" y="113"/>
                  </a:lnTo>
                  <a:lnTo>
                    <a:pt x="369" y="170"/>
                  </a:lnTo>
                  <a:lnTo>
                    <a:pt x="397" y="226"/>
                  </a:lnTo>
                  <a:lnTo>
                    <a:pt x="340" y="283"/>
                  </a:lnTo>
                  <a:lnTo>
                    <a:pt x="284" y="482"/>
                  </a:lnTo>
                  <a:lnTo>
                    <a:pt x="227" y="482"/>
                  </a:lnTo>
                  <a:lnTo>
                    <a:pt x="199" y="510"/>
                  </a:lnTo>
                  <a:lnTo>
                    <a:pt x="142" y="510"/>
                  </a:lnTo>
                  <a:lnTo>
                    <a:pt x="57" y="623"/>
                  </a:lnTo>
                  <a:lnTo>
                    <a:pt x="0" y="623"/>
                  </a:lnTo>
                  <a:lnTo>
                    <a:pt x="0" y="850"/>
                  </a:lnTo>
                  <a:lnTo>
                    <a:pt x="57" y="879"/>
                  </a:lnTo>
                  <a:lnTo>
                    <a:pt x="85" y="850"/>
                  </a:lnTo>
                  <a:lnTo>
                    <a:pt x="255" y="935"/>
                  </a:lnTo>
                  <a:lnTo>
                    <a:pt x="284" y="935"/>
                  </a:lnTo>
                  <a:lnTo>
                    <a:pt x="312" y="935"/>
                  </a:lnTo>
                  <a:lnTo>
                    <a:pt x="312" y="907"/>
                  </a:lnTo>
                  <a:lnTo>
                    <a:pt x="454" y="992"/>
                  </a:lnTo>
                  <a:lnTo>
                    <a:pt x="482" y="850"/>
                  </a:lnTo>
                  <a:lnTo>
                    <a:pt x="567" y="907"/>
                  </a:lnTo>
                  <a:lnTo>
                    <a:pt x="567" y="822"/>
                  </a:lnTo>
                  <a:lnTo>
                    <a:pt x="709" y="850"/>
                  </a:lnTo>
                  <a:lnTo>
                    <a:pt x="794" y="793"/>
                  </a:lnTo>
                  <a:lnTo>
                    <a:pt x="822" y="822"/>
                  </a:lnTo>
                  <a:lnTo>
                    <a:pt x="879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936" y="680"/>
                  </a:lnTo>
                  <a:lnTo>
                    <a:pt x="907" y="652"/>
                  </a:lnTo>
                  <a:lnTo>
                    <a:pt x="964" y="595"/>
                  </a:lnTo>
                  <a:lnTo>
                    <a:pt x="964" y="510"/>
                  </a:lnTo>
                  <a:lnTo>
                    <a:pt x="936" y="482"/>
                  </a:lnTo>
                  <a:lnTo>
                    <a:pt x="1021" y="425"/>
                  </a:lnTo>
                  <a:lnTo>
                    <a:pt x="1021" y="340"/>
                  </a:lnTo>
                  <a:lnTo>
                    <a:pt x="992" y="312"/>
                  </a:lnTo>
                  <a:lnTo>
                    <a:pt x="964" y="226"/>
                  </a:lnTo>
                  <a:lnTo>
                    <a:pt x="822" y="198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681" y="28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Freeform 281"/>
            <p:cNvSpPr>
              <a:spLocks/>
            </p:cNvSpPr>
            <p:nvPr/>
          </p:nvSpPr>
          <p:spPr bwMode="auto">
            <a:xfrm>
              <a:off x="3024" y="5790"/>
              <a:ext cx="992" cy="1020"/>
            </a:xfrm>
            <a:custGeom>
              <a:avLst/>
              <a:gdLst>
                <a:gd name="T0" fmla="*/ 28 w 992"/>
                <a:gd name="T1" fmla="*/ 737 h 1020"/>
                <a:gd name="T2" fmla="*/ 28 w 992"/>
                <a:gd name="T3" fmla="*/ 822 h 1020"/>
                <a:gd name="T4" fmla="*/ 312 w 992"/>
                <a:gd name="T5" fmla="*/ 964 h 1020"/>
                <a:gd name="T6" fmla="*/ 369 w 992"/>
                <a:gd name="T7" fmla="*/ 964 h 1020"/>
                <a:gd name="T8" fmla="*/ 737 w 992"/>
                <a:gd name="T9" fmla="*/ 1020 h 1020"/>
                <a:gd name="T10" fmla="*/ 822 w 992"/>
                <a:gd name="T11" fmla="*/ 964 h 1020"/>
                <a:gd name="T12" fmla="*/ 879 w 992"/>
                <a:gd name="T13" fmla="*/ 992 h 1020"/>
                <a:gd name="T14" fmla="*/ 992 w 992"/>
                <a:gd name="T15" fmla="*/ 879 h 1020"/>
                <a:gd name="T16" fmla="*/ 964 w 992"/>
                <a:gd name="T17" fmla="*/ 822 h 1020"/>
                <a:gd name="T18" fmla="*/ 907 w 992"/>
                <a:gd name="T19" fmla="*/ 793 h 1020"/>
                <a:gd name="T20" fmla="*/ 879 w 992"/>
                <a:gd name="T21" fmla="*/ 850 h 1020"/>
                <a:gd name="T22" fmla="*/ 850 w 992"/>
                <a:gd name="T23" fmla="*/ 793 h 1020"/>
                <a:gd name="T24" fmla="*/ 794 w 992"/>
                <a:gd name="T25" fmla="*/ 765 h 1020"/>
                <a:gd name="T26" fmla="*/ 765 w 992"/>
                <a:gd name="T27" fmla="*/ 793 h 1020"/>
                <a:gd name="T28" fmla="*/ 709 w 992"/>
                <a:gd name="T29" fmla="*/ 652 h 1020"/>
                <a:gd name="T30" fmla="*/ 709 w 992"/>
                <a:gd name="T31" fmla="*/ 595 h 1020"/>
                <a:gd name="T32" fmla="*/ 595 w 992"/>
                <a:gd name="T33" fmla="*/ 538 h 1020"/>
                <a:gd name="T34" fmla="*/ 567 w 992"/>
                <a:gd name="T35" fmla="*/ 482 h 1020"/>
                <a:gd name="T36" fmla="*/ 595 w 992"/>
                <a:gd name="T37" fmla="*/ 340 h 1020"/>
                <a:gd name="T38" fmla="*/ 567 w 992"/>
                <a:gd name="T39" fmla="*/ 283 h 1020"/>
                <a:gd name="T40" fmla="*/ 482 w 992"/>
                <a:gd name="T41" fmla="*/ 340 h 1020"/>
                <a:gd name="T42" fmla="*/ 454 w 992"/>
                <a:gd name="T43" fmla="*/ 312 h 1020"/>
                <a:gd name="T44" fmla="*/ 425 w 992"/>
                <a:gd name="T45" fmla="*/ 226 h 1020"/>
                <a:gd name="T46" fmla="*/ 397 w 992"/>
                <a:gd name="T47" fmla="*/ 226 h 1020"/>
                <a:gd name="T48" fmla="*/ 397 w 992"/>
                <a:gd name="T49" fmla="*/ 113 h 1020"/>
                <a:gd name="T50" fmla="*/ 340 w 992"/>
                <a:gd name="T51" fmla="*/ 85 h 1020"/>
                <a:gd name="T52" fmla="*/ 340 w 992"/>
                <a:gd name="T53" fmla="*/ 28 h 1020"/>
                <a:gd name="T54" fmla="*/ 283 w 992"/>
                <a:gd name="T55" fmla="*/ 0 h 1020"/>
                <a:gd name="T56" fmla="*/ 255 w 992"/>
                <a:gd name="T57" fmla="*/ 28 h 1020"/>
                <a:gd name="T58" fmla="*/ 340 w 992"/>
                <a:gd name="T59" fmla="*/ 170 h 1020"/>
                <a:gd name="T60" fmla="*/ 312 w 992"/>
                <a:gd name="T61" fmla="*/ 283 h 1020"/>
                <a:gd name="T62" fmla="*/ 198 w 992"/>
                <a:gd name="T63" fmla="*/ 312 h 1020"/>
                <a:gd name="T64" fmla="*/ 113 w 992"/>
                <a:gd name="T65" fmla="*/ 453 h 1020"/>
                <a:gd name="T66" fmla="*/ 113 w 992"/>
                <a:gd name="T67" fmla="*/ 538 h 1020"/>
                <a:gd name="T68" fmla="*/ 85 w 992"/>
                <a:gd name="T69" fmla="*/ 595 h 1020"/>
                <a:gd name="T70" fmla="*/ 85 w 992"/>
                <a:gd name="T71" fmla="*/ 623 h 1020"/>
                <a:gd name="T72" fmla="*/ 28 w 992"/>
                <a:gd name="T73" fmla="*/ 652 h 1020"/>
                <a:gd name="T74" fmla="*/ 0 w 992"/>
                <a:gd name="T75" fmla="*/ 737 h 1020"/>
                <a:gd name="T76" fmla="*/ 28 w 992"/>
                <a:gd name="T77" fmla="*/ 73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2" h="1020">
                  <a:moveTo>
                    <a:pt x="28" y="737"/>
                  </a:moveTo>
                  <a:lnTo>
                    <a:pt x="28" y="822"/>
                  </a:lnTo>
                  <a:lnTo>
                    <a:pt x="312" y="964"/>
                  </a:lnTo>
                  <a:lnTo>
                    <a:pt x="369" y="964"/>
                  </a:lnTo>
                  <a:lnTo>
                    <a:pt x="737" y="1020"/>
                  </a:lnTo>
                  <a:lnTo>
                    <a:pt x="822" y="964"/>
                  </a:lnTo>
                  <a:lnTo>
                    <a:pt x="879" y="992"/>
                  </a:lnTo>
                  <a:lnTo>
                    <a:pt x="992" y="879"/>
                  </a:lnTo>
                  <a:lnTo>
                    <a:pt x="964" y="822"/>
                  </a:lnTo>
                  <a:lnTo>
                    <a:pt x="907" y="793"/>
                  </a:lnTo>
                  <a:lnTo>
                    <a:pt x="879" y="850"/>
                  </a:lnTo>
                  <a:lnTo>
                    <a:pt x="850" y="793"/>
                  </a:lnTo>
                  <a:lnTo>
                    <a:pt x="794" y="765"/>
                  </a:lnTo>
                  <a:lnTo>
                    <a:pt x="765" y="793"/>
                  </a:lnTo>
                  <a:lnTo>
                    <a:pt x="709" y="652"/>
                  </a:lnTo>
                  <a:lnTo>
                    <a:pt x="709" y="595"/>
                  </a:lnTo>
                  <a:lnTo>
                    <a:pt x="595" y="538"/>
                  </a:lnTo>
                  <a:lnTo>
                    <a:pt x="567" y="482"/>
                  </a:lnTo>
                  <a:lnTo>
                    <a:pt x="595" y="340"/>
                  </a:lnTo>
                  <a:lnTo>
                    <a:pt x="567" y="283"/>
                  </a:lnTo>
                  <a:lnTo>
                    <a:pt x="482" y="340"/>
                  </a:lnTo>
                  <a:lnTo>
                    <a:pt x="454" y="312"/>
                  </a:lnTo>
                  <a:lnTo>
                    <a:pt x="425" y="226"/>
                  </a:lnTo>
                  <a:lnTo>
                    <a:pt x="397" y="226"/>
                  </a:lnTo>
                  <a:lnTo>
                    <a:pt x="397" y="113"/>
                  </a:lnTo>
                  <a:lnTo>
                    <a:pt x="340" y="85"/>
                  </a:lnTo>
                  <a:lnTo>
                    <a:pt x="340" y="28"/>
                  </a:lnTo>
                  <a:lnTo>
                    <a:pt x="283" y="0"/>
                  </a:lnTo>
                  <a:lnTo>
                    <a:pt x="255" y="28"/>
                  </a:lnTo>
                  <a:lnTo>
                    <a:pt x="340" y="170"/>
                  </a:lnTo>
                  <a:lnTo>
                    <a:pt x="312" y="283"/>
                  </a:lnTo>
                  <a:lnTo>
                    <a:pt x="198" y="312"/>
                  </a:lnTo>
                  <a:lnTo>
                    <a:pt x="113" y="453"/>
                  </a:lnTo>
                  <a:lnTo>
                    <a:pt x="113" y="538"/>
                  </a:lnTo>
                  <a:lnTo>
                    <a:pt x="85" y="595"/>
                  </a:lnTo>
                  <a:lnTo>
                    <a:pt x="85" y="623"/>
                  </a:lnTo>
                  <a:lnTo>
                    <a:pt x="28" y="652"/>
                  </a:lnTo>
                  <a:lnTo>
                    <a:pt x="0" y="737"/>
                  </a:lnTo>
                  <a:lnTo>
                    <a:pt x="28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Freeform 283"/>
            <p:cNvSpPr>
              <a:spLocks/>
            </p:cNvSpPr>
            <p:nvPr/>
          </p:nvSpPr>
          <p:spPr bwMode="auto">
            <a:xfrm>
              <a:off x="3222" y="5308"/>
              <a:ext cx="511" cy="822"/>
            </a:xfrm>
            <a:custGeom>
              <a:avLst/>
              <a:gdLst>
                <a:gd name="T0" fmla="*/ 397 w 511"/>
                <a:gd name="T1" fmla="*/ 822 h 822"/>
                <a:gd name="T2" fmla="*/ 426 w 511"/>
                <a:gd name="T3" fmla="*/ 737 h 822"/>
                <a:gd name="T4" fmla="*/ 426 w 511"/>
                <a:gd name="T5" fmla="*/ 652 h 822"/>
                <a:gd name="T6" fmla="*/ 454 w 511"/>
                <a:gd name="T7" fmla="*/ 595 h 822"/>
                <a:gd name="T8" fmla="*/ 454 w 511"/>
                <a:gd name="T9" fmla="*/ 510 h 822"/>
                <a:gd name="T10" fmla="*/ 511 w 511"/>
                <a:gd name="T11" fmla="*/ 453 h 822"/>
                <a:gd name="T12" fmla="*/ 511 w 511"/>
                <a:gd name="T13" fmla="*/ 397 h 822"/>
                <a:gd name="T14" fmla="*/ 482 w 511"/>
                <a:gd name="T15" fmla="*/ 368 h 822"/>
                <a:gd name="T16" fmla="*/ 397 w 511"/>
                <a:gd name="T17" fmla="*/ 397 h 822"/>
                <a:gd name="T18" fmla="*/ 426 w 511"/>
                <a:gd name="T19" fmla="*/ 283 h 822"/>
                <a:gd name="T20" fmla="*/ 426 w 511"/>
                <a:gd name="T21" fmla="*/ 198 h 822"/>
                <a:gd name="T22" fmla="*/ 341 w 511"/>
                <a:gd name="T23" fmla="*/ 85 h 822"/>
                <a:gd name="T24" fmla="*/ 341 w 511"/>
                <a:gd name="T25" fmla="*/ 28 h 822"/>
                <a:gd name="T26" fmla="*/ 284 w 511"/>
                <a:gd name="T27" fmla="*/ 28 h 822"/>
                <a:gd name="T28" fmla="*/ 227 w 511"/>
                <a:gd name="T29" fmla="*/ 28 h 822"/>
                <a:gd name="T30" fmla="*/ 199 w 511"/>
                <a:gd name="T31" fmla="*/ 0 h 822"/>
                <a:gd name="T32" fmla="*/ 85 w 511"/>
                <a:gd name="T33" fmla="*/ 28 h 822"/>
                <a:gd name="T34" fmla="*/ 57 w 511"/>
                <a:gd name="T35" fmla="*/ 85 h 822"/>
                <a:gd name="T36" fmla="*/ 0 w 511"/>
                <a:gd name="T37" fmla="*/ 255 h 822"/>
                <a:gd name="T38" fmla="*/ 85 w 511"/>
                <a:gd name="T39" fmla="*/ 397 h 822"/>
                <a:gd name="T40" fmla="*/ 85 w 511"/>
                <a:gd name="T41" fmla="*/ 482 h 822"/>
                <a:gd name="T42" fmla="*/ 142 w 511"/>
                <a:gd name="T43" fmla="*/ 510 h 822"/>
                <a:gd name="T44" fmla="*/ 142 w 511"/>
                <a:gd name="T45" fmla="*/ 567 h 822"/>
                <a:gd name="T46" fmla="*/ 199 w 511"/>
                <a:gd name="T47" fmla="*/ 595 h 822"/>
                <a:gd name="T48" fmla="*/ 199 w 511"/>
                <a:gd name="T49" fmla="*/ 708 h 822"/>
                <a:gd name="T50" fmla="*/ 227 w 511"/>
                <a:gd name="T51" fmla="*/ 708 h 822"/>
                <a:gd name="T52" fmla="*/ 256 w 511"/>
                <a:gd name="T53" fmla="*/ 794 h 822"/>
                <a:gd name="T54" fmla="*/ 284 w 511"/>
                <a:gd name="T55" fmla="*/ 822 h 822"/>
                <a:gd name="T56" fmla="*/ 369 w 511"/>
                <a:gd name="T57" fmla="*/ 765 h 822"/>
                <a:gd name="T58" fmla="*/ 397 w 511"/>
                <a:gd name="T59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1" h="822">
                  <a:moveTo>
                    <a:pt x="397" y="822"/>
                  </a:moveTo>
                  <a:lnTo>
                    <a:pt x="426" y="737"/>
                  </a:lnTo>
                  <a:lnTo>
                    <a:pt x="426" y="652"/>
                  </a:lnTo>
                  <a:lnTo>
                    <a:pt x="454" y="595"/>
                  </a:lnTo>
                  <a:lnTo>
                    <a:pt x="454" y="510"/>
                  </a:lnTo>
                  <a:lnTo>
                    <a:pt x="511" y="453"/>
                  </a:lnTo>
                  <a:lnTo>
                    <a:pt x="511" y="397"/>
                  </a:lnTo>
                  <a:lnTo>
                    <a:pt x="482" y="368"/>
                  </a:lnTo>
                  <a:lnTo>
                    <a:pt x="397" y="397"/>
                  </a:lnTo>
                  <a:lnTo>
                    <a:pt x="426" y="283"/>
                  </a:lnTo>
                  <a:lnTo>
                    <a:pt x="426" y="198"/>
                  </a:lnTo>
                  <a:lnTo>
                    <a:pt x="341" y="85"/>
                  </a:lnTo>
                  <a:lnTo>
                    <a:pt x="341" y="28"/>
                  </a:lnTo>
                  <a:lnTo>
                    <a:pt x="284" y="28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85" y="28"/>
                  </a:lnTo>
                  <a:lnTo>
                    <a:pt x="57" y="85"/>
                  </a:lnTo>
                  <a:lnTo>
                    <a:pt x="0" y="255"/>
                  </a:lnTo>
                  <a:lnTo>
                    <a:pt x="85" y="397"/>
                  </a:lnTo>
                  <a:lnTo>
                    <a:pt x="85" y="482"/>
                  </a:lnTo>
                  <a:lnTo>
                    <a:pt x="142" y="510"/>
                  </a:lnTo>
                  <a:lnTo>
                    <a:pt x="142" y="567"/>
                  </a:lnTo>
                  <a:lnTo>
                    <a:pt x="199" y="595"/>
                  </a:lnTo>
                  <a:lnTo>
                    <a:pt x="199" y="708"/>
                  </a:lnTo>
                  <a:lnTo>
                    <a:pt x="227" y="708"/>
                  </a:lnTo>
                  <a:lnTo>
                    <a:pt x="256" y="794"/>
                  </a:lnTo>
                  <a:lnTo>
                    <a:pt x="284" y="822"/>
                  </a:lnTo>
                  <a:lnTo>
                    <a:pt x="369" y="765"/>
                  </a:lnTo>
                  <a:lnTo>
                    <a:pt x="397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Freeform 284"/>
            <p:cNvSpPr>
              <a:spLocks/>
            </p:cNvSpPr>
            <p:nvPr/>
          </p:nvSpPr>
          <p:spPr bwMode="auto">
            <a:xfrm>
              <a:off x="3563" y="5364"/>
              <a:ext cx="538" cy="908"/>
            </a:xfrm>
            <a:custGeom>
              <a:avLst/>
              <a:gdLst>
                <a:gd name="T0" fmla="*/ 28 w 538"/>
                <a:gd name="T1" fmla="*/ 908 h 908"/>
                <a:gd name="T2" fmla="*/ 198 w 538"/>
                <a:gd name="T3" fmla="*/ 851 h 908"/>
                <a:gd name="T4" fmla="*/ 170 w 538"/>
                <a:gd name="T5" fmla="*/ 823 h 908"/>
                <a:gd name="T6" fmla="*/ 141 w 538"/>
                <a:gd name="T7" fmla="*/ 738 h 908"/>
                <a:gd name="T8" fmla="*/ 170 w 538"/>
                <a:gd name="T9" fmla="*/ 681 h 908"/>
                <a:gd name="T10" fmla="*/ 198 w 538"/>
                <a:gd name="T11" fmla="*/ 709 h 908"/>
                <a:gd name="T12" fmla="*/ 311 w 538"/>
                <a:gd name="T13" fmla="*/ 652 h 908"/>
                <a:gd name="T14" fmla="*/ 311 w 538"/>
                <a:gd name="T15" fmla="*/ 511 h 908"/>
                <a:gd name="T16" fmla="*/ 425 w 538"/>
                <a:gd name="T17" fmla="*/ 426 h 908"/>
                <a:gd name="T18" fmla="*/ 397 w 538"/>
                <a:gd name="T19" fmla="*/ 341 h 908"/>
                <a:gd name="T20" fmla="*/ 453 w 538"/>
                <a:gd name="T21" fmla="*/ 256 h 908"/>
                <a:gd name="T22" fmla="*/ 538 w 538"/>
                <a:gd name="T23" fmla="*/ 142 h 908"/>
                <a:gd name="T24" fmla="*/ 397 w 538"/>
                <a:gd name="T25" fmla="*/ 114 h 908"/>
                <a:gd name="T26" fmla="*/ 340 w 538"/>
                <a:gd name="T27" fmla="*/ 171 h 908"/>
                <a:gd name="T28" fmla="*/ 283 w 538"/>
                <a:gd name="T29" fmla="*/ 199 h 908"/>
                <a:gd name="T30" fmla="*/ 283 w 538"/>
                <a:gd name="T31" fmla="*/ 142 h 908"/>
                <a:gd name="T32" fmla="*/ 170 w 538"/>
                <a:gd name="T33" fmla="*/ 85 h 908"/>
                <a:gd name="T34" fmla="*/ 113 w 538"/>
                <a:gd name="T35" fmla="*/ 0 h 908"/>
                <a:gd name="T36" fmla="*/ 85 w 538"/>
                <a:gd name="T37" fmla="*/ 57 h 908"/>
                <a:gd name="T38" fmla="*/ 0 w 538"/>
                <a:gd name="T39" fmla="*/ 29 h 908"/>
                <a:gd name="T40" fmla="*/ 85 w 538"/>
                <a:gd name="T41" fmla="*/ 142 h 908"/>
                <a:gd name="T42" fmla="*/ 85 w 538"/>
                <a:gd name="T43" fmla="*/ 227 h 908"/>
                <a:gd name="T44" fmla="*/ 56 w 538"/>
                <a:gd name="T45" fmla="*/ 341 h 908"/>
                <a:gd name="T46" fmla="*/ 141 w 538"/>
                <a:gd name="T47" fmla="*/ 312 h 908"/>
                <a:gd name="T48" fmla="*/ 170 w 538"/>
                <a:gd name="T49" fmla="*/ 341 h 908"/>
                <a:gd name="T50" fmla="*/ 170 w 538"/>
                <a:gd name="T51" fmla="*/ 397 h 908"/>
                <a:gd name="T52" fmla="*/ 113 w 538"/>
                <a:gd name="T53" fmla="*/ 454 h 908"/>
                <a:gd name="T54" fmla="*/ 113 w 538"/>
                <a:gd name="T55" fmla="*/ 539 h 908"/>
                <a:gd name="T56" fmla="*/ 85 w 538"/>
                <a:gd name="T57" fmla="*/ 596 h 908"/>
                <a:gd name="T58" fmla="*/ 85 w 538"/>
                <a:gd name="T59" fmla="*/ 681 h 908"/>
                <a:gd name="T60" fmla="*/ 55 w 538"/>
                <a:gd name="T61" fmla="*/ 759 h 908"/>
                <a:gd name="T62" fmla="*/ 28 w 538"/>
                <a:gd name="T63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8" h="908">
                  <a:moveTo>
                    <a:pt x="28" y="908"/>
                  </a:moveTo>
                  <a:lnTo>
                    <a:pt x="198" y="851"/>
                  </a:lnTo>
                  <a:lnTo>
                    <a:pt x="170" y="823"/>
                  </a:lnTo>
                  <a:lnTo>
                    <a:pt x="141" y="738"/>
                  </a:lnTo>
                  <a:lnTo>
                    <a:pt x="170" y="681"/>
                  </a:lnTo>
                  <a:lnTo>
                    <a:pt x="198" y="709"/>
                  </a:lnTo>
                  <a:lnTo>
                    <a:pt x="311" y="652"/>
                  </a:lnTo>
                  <a:lnTo>
                    <a:pt x="311" y="511"/>
                  </a:lnTo>
                  <a:lnTo>
                    <a:pt x="425" y="426"/>
                  </a:lnTo>
                  <a:lnTo>
                    <a:pt x="397" y="341"/>
                  </a:lnTo>
                  <a:lnTo>
                    <a:pt x="453" y="256"/>
                  </a:lnTo>
                  <a:lnTo>
                    <a:pt x="538" y="142"/>
                  </a:lnTo>
                  <a:lnTo>
                    <a:pt x="397" y="114"/>
                  </a:lnTo>
                  <a:lnTo>
                    <a:pt x="340" y="171"/>
                  </a:lnTo>
                  <a:lnTo>
                    <a:pt x="283" y="199"/>
                  </a:lnTo>
                  <a:lnTo>
                    <a:pt x="283" y="142"/>
                  </a:lnTo>
                  <a:lnTo>
                    <a:pt x="170" y="85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0" y="29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56" y="341"/>
                  </a:lnTo>
                  <a:lnTo>
                    <a:pt x="141" y="312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113" y="454"/>
                  </a:lnTo>
                  <a:lnTo>
                    <a:pt x="113" y="539"/>
                  </a:lnTo>
                  <a:lnTo>
                    <a:pt x="85" y="596"/>
                  </a:lnTo>
                  <a:lnTo>
                    <a:pt x="85" y="681"/>
                  </a:lnTo>
                  <a:lnTo>
                    <a:pt x="55" y="759"/>
                  </a:lnTo>
                  <a:lnTo>
                    <a:pt x="28" y="90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285"/>
            <p:cNvSpPr>
              <a:spLocks/>
            </p:cNvSpPr>
            <p:nvPr/>
          </p:nvSpPr>
          <p:spPr bwMode="auto">
            <a:xfrm>
              <a:off x="3591" y="6016"/>
              <a:ext cx="539" cy="653"/>
            </a:xfrm>
            <a:custGeom>
              <a:avLst/>
              <a:gdLst>
                <a:gd name="T0" fmla="*/ 425 w 539"/>
                <a:gd name="T1" fmla="*/ 653 h 653"/>
                <a:gd name="T2" fmla="*/ 397 w 539"/>
                <a:gd name="T3" fmla="*/ 596 h 653"/>
                <a:gd name="T4" fmla="*/ 340 w 539"/>
                <a:gd name="T5" fmla="*/ 567 h 653"/>
                <a:gd name="T6" fmla="*/ 312 w 539"/>
                <a:gd name="T7" fmla="*/ 624 h 653"/>
                <a:gd name="T8" fmla="*/ 283 w 539"/>
                <a:gd name="T9" fmla="*/ 567 h 653"/>
                <a:gd name="T10" fmla="*/ 227 w 539"/>
                <a:gd name="T11" fmla="*/ 539 h 653"/>
                <a:gd name="T12" fmla="*/ 198 w 539"/>
                <a:gd name="T13" fmla="*/ 567 h 653"/>
                <a:gd name="T14" fmla="*/ 142 w 539"/>
                <a:gd name="T15" fmla="*/ 426 h 653"/>
                <a:gd name="T16" fmla="*/ 142 w 539"/>
                <a:gd name="T17" fmla="*/ 369 h 653"/>
                <a:gd name="T18" fmla="*/ 28 w 539"/>
                <a:gd name="T19" fmla="*/ 312 h 653"/>
                <a:gd name="T20" fmla="*/ 0 w 539"/>
                <a:gd name="T21" fmla="*/ 256 h 653"/>
                <a:gd name="T22" fmla="*/ 170 w 539"/>
                <a:gd name="T23" fmla="*/ 199 h 653"/>
                <a:gd name="T24" fmla="*/ 142 w 539"/>
                <a:gd name="T25" fmla="*/ 171 h 653"/>
                <a:gd name="T26" fmla="*/ 113 w 539"/>
                <a:gd name="T27" fmla="*/ 86 h 653"/>
                <a:gd name="T28" fmla="*/ 142 w 539"/>
                <a:gd name="T29" fmla="*/ 29 h 653"/>
                <a:gd name="T30" fmla="*/ 170 w 539"/>
                <a:gd name="T31" fmla="*/ 57 h 653"/>
                <a:gd name="T32" fmla="*/ 283 w 539"/>
                <a:gd name="T33" fmla="*/ 0 h 653"/>
                <a:gd name="T34" fmla="*/ 340 w 539"/>
                <a:gd name="T35" fmla="*/ 142 h 653"/>
                <a:gd name="T36" fmla="*/ 312 w 539"/>
                <a:gd name="T37" fmla="*/ 227 h 653"/>
                <a:gd name="T38" fmla="*/ 340 w 539"/>
                <a:gd name="T39" fmla="*/ 256 h 653"/>
                <a:gd name="T40" fmla="*/ 397 w 539"/>
                <a:gd name="T41" fmla="*/ 199 h 653"/>
                <a:gd name="T42" fmla="*/ 397 w 539"/>
                <a:gd name="T43" fmla="*/ 312 h 653"/>
                <a:gd name="T44" fmla="*/ 539 w 539"/>
                <a:gd name="T45" fmla="*/ 454 h 653"/>
                <a:gd name="T46" fmla="*/ 482 w 539"/>
                <a:gd name="T47" fmla="*/ 539 h 653"/>
                <a:gd name="T48" fmla="*/ 539 w 539"/>
                <a:gd name="T49" fmla="*/ 596 h 653"/>
                <a:gd name="T50" fmla="*/ 425 w 539"/>
                <a:gd name="T51" fmla="*/ 653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9" h="653">
                  <a:moveTo>
                    <a:pt x="425" y="653"/>
                  </a:moveTo>
                  <a:lnTo>
                    <a:pt x="397" y="596"/>
                  </a:lnTo>
                  <a:lnTo>
                    <a:pt x="340" y="567"/>
                  </a:lnTo>
                  <a:lnTo>
                    <a:pt x="312" y="624"/>
                  </a:lnTo>
                  <a:lnTo>
                    <a:pt x="283" y="567"/>
                  </a:lnTo>
                  <a:lnTo>
                    <a:pt x="227" y="539"/>
                  </a:lnTo>
                  <a:lnTo>
                    <a:pt x="198" y="567"/>
                  </a:lnTo>
                  <a:lnTo>
                    <a:pt x="142" y="426"/>
                  </a:lnTo>
                  <a:lnTo>
                    <a:pt x="142" y="369"/>
                  </a:lnTo>
                  <a:lnTo>
                    <a:pt x="28" y="312"/>
                  </a:lnTo>
                  <a:lnTo>
                    <a:pt x="0" y="256"/>
                  </a:lnTo>
                  <a:lnTo>
                    <a:pt x="170" y="199"/>
                  </a:lnTo>
                  <a:lnTo>
                    <a:pt x="142" y="171"/>
                  </a:lnTo>
                  <a:lnTo>
                    <a:pt x="113" y="86"/>
                  </a:lnTo>
                  <a:lnTo>
                    <a:pt x="142" y="29"/>
                  </a:lnTo>
                  <a:lnTo>
                    <a:pt x="170" y="57"/>
                  </a:lnTo>
                  <a:lnTo>
                    <a:pt x="283" y="0"/>
                  </a:lnTo>
                  <a:lnTo>
                    <a:pt x="340" y="142"/>
                  </a:lnTo>
                  <a:lnTo>
                    <a:pt x="312" y="227"/>
                  </a:lnTo>
                  <a:lnTo>
                    <a:pt x="340" y="256"/>
                  </a:lnTo>
                  <a:lnTo>
                    <a:pt x="397" y="199"/>
                  </a:lnTo>
                  <a:lnTo>
                    <a:pt x="397" y="312"/>
                  </a:lnTo>
                  <a:lnTo>
                    <a:pt x="539" y="454"/>
                  </a:lnTo>
                  <a:lnTo>
                    <a:pt x="482" y="539"/>
                  </a:lnTo>
                  <a:lnTo>
                    <a:pt x="539" y="596"/>
                  </a:lnTo>
                  <a:lnTo>
                    <a:pt x="425" y="6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Freeform 287"/>
            <p:cNvSpPr>
              <a:spLocks/>
            </p:cNvSpPr>
            <p:nvPr/>
          </p:nvSpPr>
          <p:spPr bwMode="auto">
            <a:xfrm>
              <a:off x="3874" y="5620"/>
              <a:ext cx="624" cy="1077"/>
            </a:xfrm>
            <a:custGeom>
              <a:avLst/>
              <a:gdLst>
                <a:gd name="T0" fmla="*/ 624 w 624"/>
                <a:gd name="T1" fmla="*/ 878 h 1077"/>
                <a:gd name="T2" fmla="*/ 596 w 624"/>
                <a:gd name="T3" fmla="*/ 935 h 1077"/>
                <a:gd name="T4" fmla="*/ 539 w 624"/>
                <a:gd name="T5" fmla="*/ 992 h 1077"/>
                <a:gd name="T6" fmla="*/ 539 w 624"/>
                <a:gd name="T7" fmla="*/ 1049 h 1077"/>
                <a:gd name="T8" fmla="*/ 341 w 624"/>
                <a:gd name="T9" fmla="*/ 1077 h 1077"/>
                <a:gd name="T10" fmla="*/ 256 w 624"/>
                <a:gd name="T11" fmla="*/ 992 h 1077"/>
                <a:gd name="T12" fmla="*/ 199 w 624"/>
                <a:gd name="T13" fmla="*/ 935 h 1077"/>
                <a:gd name="T14" fmla="*/ 256 w 624"/>
                <a:gd name="T15" fmla="*/ 850 h 1077"/>
                <a:gd name="T16" fmla="*/ 114 w 624"/>
                <a:gd name="T17" fmla="*/ 708 h 1077"/>
                <a:gd name="T18" fmla="*/ 114 w 624"/>
                <a:gd name="T19" fmla="*/ 595 h 1077"/>
                <a:gd name="T20" fmla="*/ 57 w 624"/>
                <a:gd name="T21" fmla="*/ 652 h 1077"/>
                <a:gd name="T22" fmla="*/ 29 w 624"/>
                <a:gd name="T23" fmla="*/ 623 h 1077"/>
                <a:gd name="T24" fmla="*/ 57 w 624"/>
                <a:gd name="T25" fmla="*/ 538 h 1077"/>
                <a:gd name="T26" fmla="*/ 0 w 624"/>
                <a:gd name="T27" fmla="*/ 396 h 1077"/>
                <a:gd name="T28" fmla="*/ 0 w 624"/>
                <a:gd name="T29" fmla="*/ 255 h 1077"/>
                <a:gd name="T30" fmla="*/ 114 w 624"/>
                <a:gd name="T31" fmla="*/ 170 h 1077"/>
                <a:gd name="T32" fmla="*/ 86 w 624"/>
                <a:gd name="T33" fmla="*/ 85 h 1077"/>
                <a:gd name="T34" fmla="*/ 142 w 624"/>
                <a:gd name="T35" fmla="*/ 0 h 1077"/>
                <a:gd name="T36" fmla="*/ 256 w 624"/>
                <a:gd name="T37" fmla="*/ 113 h 1077"/>
                <a:gd name="T38" fmla="*/ 256 w 624"/>
                <a:gd name="T39" fmla="*/ 255 h 1077"/>
                <a:gd name="T40" fmla="*/ 284 w 624"/>
                <a:gd name="T41" fmla="*/ 283 h 1077"/>
                <a:gd name="T42" fmla="*/ 284 w 624"/>
                <a:gd name="T43" fmla="*/ 368 h 1077"/>
                <a:gd name="T44" fmla="*/ 312 w 624"/>
                <a:gd name="T45" fmla="*/ 396 h 1077"/>
                <a:gd name="T46" fmla="*/ 369 w 624"/>
                <a:gd name="T47" fmla="*/ 396 h 1077"/>
                <a:gd name="T48" fmla="*/ 454 w 624"/>
                <a:gd name="T49" fmla="*/ 510 h 1077"/>
                <a:gd name="T50" fmla="*/ 539 w 624"/>
                <a:gd name="T51" fmla="*/ 567 h 1077"/>
                <a:gd name="T52" fmla="*/ 567 w 624"/>
                <a:gd name="T53" fmla="*/ 595 h 1077"/>
                <a:gd name="T54" fmla="*/ 539 w 624"/>
                <a:gd name="T55" fmla="*/ 708 h 1077"/>
                <a:gd name="T56" fmla="*/ 596 w 624"/>
                <a:gd name="T57" fmla="*/ 737 h 1077"/>
                <a:gd name="T58" fmla="*/ 567 w 624"/>
                <a:gd name="T59" fmla="*/ 793 h 1077"/>
                <a:gd name="T60" fmla="*/ 596 w 624"/>
                <a:gd name="T61" fmla="*/ 850 h 1077"/>
                <a:gd name="T62" fmla="*/ 624 w 624"/>
                <a:gd name="T63" fmla="*/ 878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1077">
                  <a:moveTo>
                    <a:pt x="624" y="878"/>
                  </a:moveTo>
                  <a:lnTo>
                    <a:pt x="596" y="935"/>
                  </a:lnTo>
                  <a:lnTo>
                    <a:pt x="539" y="992"/>
                  </a:lnTo>
                  <a:lnTo>
                    <a:pt x="539" y="1049"/>
                  </a:lnTo>
                  <a:lnTo>
                    <a:pt x="341" y="1077"/>
                  </a:lnTo>
                  <a:lnTo>
                    <a:pt x="256" y="992"/>
                  </a:lnTo>
                  <a:lnTo>
                    <a:pt x="199" y="935"/>
                  </a:lnTo>
                  <a:lnTo>
                    <a:pt x="256" y="850"/>
                  </a:lnTo>
                  <a:lnTo>
                    <a:pt x="114" y="708"/>
                  </a:lnTo>
                  <a:lnTo>
                    <a:pt x="114" y="595"/>
                  </a:lnTo>
                  <a:lnTo>
                    <a:pt x="57" y="652"/>
                  </a:lnTo>
                  <a:lnTo>
                    <a:pt x="29" y="623"/>
                  </a:lnTo>
                  <a:lnTo>
                    <a:pt x="57" y="538"/>
                  </a:lnTo>
                  <a:lnTo>
                    <a:pt x="0" y="396"/>
                  </a:lnTo>
                  <a:lnTo>
                    <a:pt x="0" y="255"/>
                  </a:lnTo>
                  <a:lnTo>
                    <a:pt x="114" y="170"/>
                  </a:lnTo>
                  <a:lnTo>
                    <a:pt x="86" y="85"/>
                  </a:lnTo>
                  <a:lnTo>
                    <a:pt x="142" y="0"/>
                  </a:lnTo>
                  <a:lnTo>
                    <a:pt x="256" y="113"/>
                  </a:lnTo>
                  <a:lnTo>
                    <a:pt x="256" y="255"/>
                  </a:lnTo>
                  <a:lnTo>
                    <a:pt x="284" y="283"/>
                  </a:lnTo>
                  <a:lnTo>
                    <a:pt x="284" y="368"/>
                  </a:lnTo>
                  <a:lnTo>
                    <a:pt x="312" y="396"/>
                  </a:lnTo>
                  <a:lnTo>
                    <a:pt x="369" y="396"/>
                  </a:lnTo>
                  <a:lnTo>
                    <a:pt x="454" y="510"/>
                  </a:lnTo>
                  <a:lnTo>
                    <a:pt x="539" y="567"/>
                  </a:lnTo>
                  <a:lnTo>
                    <a:pt x="567" y="595"/>
                  </a:lnTo>
                  <a:lnTo>
                    <a:pt x="539" y="708"/>
                  </a:lnTo>
                  <a:lnTo>
                    <a:pt x="596" y="737"/>
                  </a:lnTo>
                  <a:lnTo>
                    <a:pt x="567" y="793"/>
                  </a:lnTo>
                  <a:lnTo>
                    <a:pt x="596" y="850"/>
                  </a:lnTo>
                  <a:lnTo>
                    <a:pt x="624" y="87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2" name="Freeform 288"/>
            <p:cNvSpPr>
              <a:spLocks/>
            </p:cNvSpPr>
            <p:nvPr/>
          </p:nvSpPr>
          <p:spPr bwMode="auto">
            <a:xfrm>
              <a:off x="4016" y="5478"/>
              <a:ext cx="964" cy="1049"/>
            </a:xfrm>
            <a:custGeom>
              <a:avLst/>
              <a:gdLst>
                <a:gd name="T0" fmla="*/ 482 w 964"/>
                <a:gd name="T1" fmla="*/ 1020 h 1049"/>
                <a:gd name="T2" fmla="*/ 454 w 964"/>
                <a:gd name="T3" fmla="*/ 992 h 1049"/>
                <a:gd name="T4" fmla="*/ 425 w 964"/>
                <a:gd name="T5" fmla="*/ 935 h 1049"/>
                <a:gd name="T6" fmla="*/ 454 w 964"/>
                <a:gd name="T7" fmla="*/ 879 h 1049"/>
                <a:gd name="T8" fmla="*/ 397 w 964"/>
                <a:gd name="T9" fmla="*/ 850 h 1049"/>
                <a:gd name="T10" fmla="*/ 425 w 964"/>
                <a:gd name="T11" fmla="*/ 737 h 1049"/>
                <a:gd name="T12" fmla="*/ 397 w 964"/>
                <a:gd name="T13" fmla="*/ 709 h 1049"/>
                <a:gd name="T14" fmla="*/ 312 w 964"/>
                <a:gd name="T15" fmla="*/ 652 h 1049"/>
                <a:gd name="T16" fmla="*/ 227 w 964"/>
                <a:gd name="T17" fmla="*/ 538 h 1049"/>
                <a:gd name="T18" fmla="*/ 170 w 964"/>
                <a:gd name="T19" fmla="*/ 538 h 1049"/>
                <a:gd name="T20" fmla="*/ 142 w 964"/>
                <a:gd name="T21" fmla="*/ 510 h 1049"/>
                <a:gd name="T22" fmla="*/ 142 w 964"/>
                <a:gd name="T23" fmla="*/ 425 h 1049"/>
                <a:gd name="T24" fmla="*/ 114 w 964"/>
                <a:gd name="T25" fmla="*/ 397 h 1049"/>
                <a:gd name="T26" fmla="*/ 114 w 964"/>
                <a:gd name="T27" fmla="*/ 255 h 1049"/>
                <a:gd name="T28" fmla="*/ 0 w 964"/>
                <a:gd name="T29" fmla="*/ 142 h 1049"/>
                <a:gd name="T30" fmla="*/ 85 w 964"/>
                <a:gd name="T31" fmla="*/ 28 h 1049"/>
                <a:gd name="T32" fmla="*/ 142 w 964"/>
                <a:gd name="T33" fmla="*/ 28 h 1049"/>
                <a:gd name="T34" fmla="*/ 170 w 964"/>
                <a:gd name="T35" fmla="*/ 0 h 1049"/>
                <a:gd name="T36" fmla="*/ 284 w 964"/>
                <a:gd name="T37" fmla="*/ 0 h 1049"/>
                <a:gd name="T38" fmla="*/ 312 w 964"/>
                <a:gd name="T39" fmla="*/ 198 h 1049"/>
                <a:gd name="T40" fmla="*/ 397 w 964"/>
                <a:gd name="T41" fmla="*/ 227 h 1049"/>
                <a:gd name="T42" fmla="*/ 425 w 964"/>
                <a:gd name="T43" fmla="*/ 283 h 1049"/>
                <a:gd name="T44" fmla="*/ 369 w 964"/>
                <a:gd name="T45" fmla="*/ 368 h 1049"/>
                <a:gd name="T46" fmla="*/ 369 w 964"/>
                <a:gd name="T47" fmla="*/ 453 h 1049"/>
                <a:gd name="T48" fmla="*/ 369 w 964"/>
                <a:gd name="T49" fmla="*/ 482 h 1049"/>
                <a:gd name="T50" fmla="*/ 425 w 964"/>
                <a:gd name="T51" fmla="*/ 595 h 1049"/>
                <a:gd name="T52" fmla="*/ 511 w 964"/>
                <a:gd name="T53" fmla="*/ 595 h 1049"/>
                <a:gd name="T54" fmla="*/ 539 w 964"/>
                <a:gd name="T55" fmla="*/ 652 h 1049"/>
                <a:gd name="T56" fmla="*/ 567 w 964"/>
                <a:gd name="T57" fmla="*/ 595 h 1049"/>
                <a:gd name="T58" fmla="*/ 652 w 964"/>
                <a:gd name="T59" fmla="*/ 567 h 1049"/>
                <a:gd name="T60" fmla="*/ 681 w 964"/>
                <a:gd name="T61" fmla="*/ 595 h 1049"/>
                <a:gd name="T62" fmla="*/ 709 w 964"/>
                <a:gd name="T63" fmla="*/ 567 h 1049"/>
                <a:gd name="T64" fmla="*/ 766 w 964"/>
                <a:gd name="T65" fmla="*/ 567 h 1049"/>
                <a:gd name="T66" fmla="*/ 822 w 964"/>
                <a:gd name="T67" fmla="*/ 595 h 1049"/>
                <a:gd name="T68" fmla="*/ 794 w 964"/>
                <a:gd name="T69" fmla="*/ 652 h 1049"/>
                <a:gd name="T70" fmla="*/ 851 w 964"/>
                <a:gd name="T71" fmla="*/ 709 h 1049"/>
                <a:gd name="T72" fmla="*/ 879 w 964"/>
                <a:gd name="T73" fmla="*/ 765 h 1049"/>
                <a:gd name="T74" fmla="*/ 907 w 964"/>
                <a:gd name="T75" fmla="*/ 765 h 1049"/>
                <a:gd name="T76" fmla="*/ 964 w 964"/>
                <a:gd name="T77" fmla="*/ 822 h 1049"/>
                <a:gd name="T78" fmla="*/ 964 w 964"/>
                <a:gd name="T79" fmla="*/ 992 h 1049"/>
                <a:gd name="T80" fmla="*/ 907 w 964"/>
                <a:gd name="T81" fmla="*/ 1049 h 1049"/>
                <a:gd name="T82" fmla="*/ 822 w 964"/>
                <a:gd name="T83" fmla="*/ 992 h 1049"/>
                <a:gd name="T84" fmla="*/ 737 w 964"/>
                <a:gd name="T85" fmla="*/ 1020 h 1049"/>
                <a:gd name="T86" fmla="*/ 709 w 964"/>
                <a:gd name="T87" fmla="*/ 964 h 1049"/>
                <a:gd name="T88" fmla="*/ 539 w 964"/>
                <a:gd name="T89" fmla="*/ 907 h 1049"/>
                <a:gd name="T90" fmla="*/ 482 w 964"/>
                <a:gd name="T91" fmla="*/ 102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4" h="1049">
                  <a:moveTo>
                    <a:pt x="482" y="1020"/>
                  </a:moveTo>
                  <a:lnTo>
                    <a:pt x="454" y="992"/>
                  </a:lnTo>
                  <a:lnTo>
                    <a:pt x="425" y="935"/>
                  </a:lnTo>
                  <a:lnTo>
                    <a:pt x="454" y="879"/>
                  </a:lnTo>
                  <a:lnTo>
                    <a:pt x="397" y="850"/>
                  </a:lnTo>
                  <a:lnTo>
                    <a:pt x="425" y="737"/>
                  </a:lnTo>
                  <a:lnTo>
                    <a:pt x="397" y="709"/>
                  </a:lnTo>
                  <a:lnTo>
                    <a:pt x="312" y="652"/>
                  </a:lnTo>
                  <a:lnTo>
                    <a:pt x="227" y="538"/>
                  </a:lnTo>
                  <a:lnTo>
                    <a:pt x="170" y="538"/>
                  </a:lnTo>
                  <a:lnTo>
                    <a:pt x="142" y="510"/>
                  </a:lnTo>
                  <a:lnTo>
                    <a:pt x="142" y="425"/>
                  </a:lnTo>
                  <a:lnTo>
                    <a:pt x="114" y="397"/>
                  </a:lnTo>
                  <a:lnTo>
                    <a:pt x="114" y="255"/>
                  </a:lnTo>
                  <a:lnTo>
                    <a:pt x="0" y="142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312" y="198"/>
                  </a:lnTo>
                  <a:lnTo>
                    <a:pt x="397" y="227"/>
                  </a:lnTo>
                  <a:lnTo>
                    <a:pt x="425" y="283"/>
                  </a:lnTo>
                  <a:lnTo>
                    <a:pt x="369" y="368"/>
                  </a:lnTo>
                  <a:lnTo>
                    <a:pt x="369" y="453"/>
                  </a:lnTo>
                  <a:lnTo>
                    <a:pt x="369" y="482"/>
                  </a:lnTo>
                  <a:lnTo>
                    <a:pt x="425" y="595"/>
                  </a:lnTo>
                  <a:lnTo>
                    <a:pt x="511" y="595"/>
                  </a:lnTo>
                  <a:lnTo>
                    <a:pt x="539" y="652"/>
                  </a:lnTo>
                  <a:lnTo>
                    <a:pt x="567" y="595"/>
                  </a:lnTo>
                  <a:lnTo>
                    <a:pt x="652" y="567"/>
                  </a:lnTo>
                  <a:lnTo>
                    <a:pt x="681" y="595"/>
                  </a:lnTo>
                  <a:lnTo>
                    <a:pt x="709" y="567"/>
                  </a:lnTo>
                  <a:lnTo>
                    <a:pt x="766" y="567"/>
                  </a:lnTo>
                  <a:lnTo>
                    <a:pt x="822" y="595"/>
                  </a:lnTo>
                  <a:lnTo>
                    <a:pt x="794" y="652"/>
                  </a:lnTo>
                  <a:lnTo>
                    <a:pt x="851" y="709"/>
                  </a:lnTo>
                  <a:lnTo>
                    <a:pt x="879" y="765"/>
                  </a:lnTo>
                  <a:lnTo>
                    <a:pt x="907" y="765"/>
                  </a:lnTo>
                  <a:lnTo>
                    <a:pt x="964" y="822"/>
                  </a:lnTo>
                  <a:lnTo>
                    <a:pt x="964" y="992"/>
                  </a:lnTo>
                  <a:lnTo>
                    <a:pt x="907" y="1049"/>
                  </a:lnTo>
                  <a:lnTo>
                    <a:pt x="822" y="992"/>
                  </a:lnTo>
                  <a:lnTo>
                    <a:pt x="737" y="1020"/>
                  </a:lnTo>
                  <a:lnTo>
                    <a:pt x="709" y="964"/>
                  </a:lnTo>
                  <a:lnTo>
                    <a:pt x="539" y="907"/>
                  </a:lnTo>
                  <a:lnTo>
                    <a:pt x="482" y="102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Freeform 289"/>
            <p:cNvSpPr>
              <a:spLocks/>
            </p:cNvSpPr>
            <p:nvPr/>
          </p:nvSpPr>
          <p:spPr bwMode="auto">
            <a:xfrm>
              <a:off x="4385" y="5676"/>
              <a:ext cx="368" cy="454"/>
            </a:xfrm>
            <a:custGeom>
              <a:avLst/>
              <a:gdLst>
                <a:gd name="T0" fmla="*/ 340 w 368"/>
                <a:gd name="T1" fmla="*/ 369 h 454"/>
                <a:gd name="T2" fmla="*/ 312 w 368"/>
                <a:gd name="T3" fmla="*/ 397 h 454"/>
                <a:gd name="T4" fmla="*/ 283 w 368"/>
                <a:gd name="T5" fmla="*/ 369 h 454"/>
                <a:gd name="T6" fmla="*/ 198 w 368"/>
                <a:gd name="T7" fmla="*/ 397 h 454"/>
                <a:gd name="T8" fmla="*/ 170 w 368"/>
                <a:gd name="T9" fmla="*/ 454 h 454"/>
                <a:gd name="T10" fmla="*/ 142 w 368"/>
                <a:gd name="T11" fmla="*/ 397 h 454"/>
                <a:gd name="T12" fmla="*/ 56 w 368"/>
                <a:gd name="T13" fmla="*/ 397 h 454"/>
                <a:gd name="T14" fmla="*/ 0 w 368"/>
                <a:gd name="T15" fmla="*/ 284 h 454"/>
                <a:gd name="T16" fmla="*/ 0 w 368"/>
                <a:gd name="T17" fmla="*/ 170 h 454"/>
                <a:gd name="T18" fmla="*/ 113 w 368"/>
                <a:gd name="T19" fmla="*/ 114 h 454"/>
                <a:gd name="T20" fmla="*/ 198 w 368"/>
                <a:gd name="T21" fmla="*/ 0 h 454"/>
                <a:gd name="T22" fmla="*/ 255 w 368"/>
                <a:gd name="T23" fmla="*/ 57 h 454"/>
                <a:gd name="T24" fmla="*/ 312 w 368"/>
                <a:gd name="T25" fmla="*/ 85 h 454"/>
                <a:gd name="T26" fmla="*/ 368 w 368"/>
                <a:gd name="T27" fmla="*/ 170 h 454"/>
                <a:gd name="T28" fmla="*/ 368 w 368"/>
                <a:gd name="T29" fmla="*/ 227 h 454"/>
                <a:gd name="T30" fmla="*/ 312 w 368"/>
                <a:gd name="T31" fmla="*/ 312 h 454"/>
                <a:gd name="T32" fmla="*/ 340 w 368"/>
                <a:gd name="T33" fmla="*/ 36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454">
                  <a:moveTo>
                    <a:pt x="340" y="369"/>
                  </a:moveTo>
                  <a:lnTo>
                    <a:pt x="312" y="397"/>
                  </a:lnTo>
                  <a:lnTo>
                    <a:pt x="283" y="369"/>
                  </a:lnTo>
                  <a:lnTo>
                    <a:pt x="198" y="397"/>
                  </a:lnTo>
                  <a:lnTo>
                    <a:pt x="170" y="454"/>
                  </a:lnTo>
                  <a:lnTo>
                    <a:pt x="142" y="397"/>
                  </a:lnTo>
                  <a:lnTo>
                    <a:pt x="56" y="397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113" y="114"/>
                  </a:lnTo>
                  <a:lnTo>
                    <a:pt x="198" y="0"/>
                  </a:lnTo>
                  <a:lnTo>
                    <a:pt x="255" y="57"/>
                  </a:lnTo>
                  <a:lnTo>
                    <a:pt x="312" y="85"/>
                  </a:lnTo>
                  <a:lnTo>
                    <a:pt x="368" y="170"/>
                  </a:lnTo>
                  <a:lnTo>
                    <a:pt x="368" y="227"/>
                  </a:lnTo>
                  <a:lnTo>
                    <a:pt x="312" y="312"/>
                  </a:lnTo>
                  <a:lnTo>
                    <a:pt x="340" y="36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Freeform 290"/>
            <p:cNvSpPr>
              <a:spLocks/>
            </p:cNvSpPr>
            <p:nvPr/>
          </p:nvSpPr>
          <p:spPr bwMode="auto">
            <a:xfrm>
              <a:off x="3336" y="4741"/>
              <a:ext cx="1020" cy="822"/>
            </a:xfrm>
            <a:custGeom>
              <a:avLst/>
              <a:gdLst>
                <a:gd name="T0" fmla="*/ 935 w 1020"/>
                <a:gd name="T1" fmla="*/ 340 h 822"/>
                <a:gd name="T2" fmla="*/ 794 w 1020"/>
                <a:gd name="T3" fmla="*/ 312 h 822"/>
                <a:gd name="T4" fmla="*/ 737 w 1020"/>
                <a:gd name="T5" fmla="*/ 255 h 822"/>
                <a:gd name="T6" fmla="*/ 765 w 1020"/>
                <a:gd name="T7" fmla="*/ 170 h 822"/>
                <a:gd name="T8" fmla="*/ 737 w 1020"/>
                <a:gd name="T9" fmla="*/ 141 h 822"/>
                <a:gd name="T10" fmla="*/ 680 w 1020"/>
                <a:gd name="T11" fmla="*/ 141 h 822"/>
                <a:gd name="T12" fmla="*/ 652 w 1020"/>
                <a:gd name="T13" fmla="*/ 85 h 822"/>
                <a:gd name="T14" fmla="*/ 595 w 1020"/>
                <a:gd name="T15" fmla="*/ 56 h 822"/>
                <a:gd name="T16" fmla="*/ 567 w 1020"/>
                <a:gd name="T17" fmla="*/ 85 h 822"/>
                <a:gd name="T18" fmla="*/ 510 w 1020"/>
                <a:gd name="T19" fmla="*/ 0 h 822"/>
                <a:gd name="T20" fmla="*/ 397 w 1020"/>
                <a:gd name="T21" fmla="*/ 56 h 822"/>
                <a:gd name="T22" fmla="*/ 312 w 1020"/>
                <a:gd name="T23" fmla="*/ 56 h 822"/>
                <a:gd name="T24" fmla="*/ 142 w 1020"/>
                <a:gd name="T25" fmla="*/ 141 h 822"/>
                <a:gd name="T26" fmla="*/ 142 w 1020"/>
                <a:gd name="T27" fmla="*/ 198 h 822"/>
                <a:gd name="T28" fmla="*/ 57 w 1020"/>
                <a:gd name="T29" fmla="*/ 141 h 822"/>
                <a:gd name="T30" fmla="*/ 57 w 1020"/>
                <a:gd name="T31" fmla="*/ 255 h 822"/>
                <a:gd name="T32" fmla="*/ 28 w 1020"/>
                <a:gd name="T33" fmla="*/ 255 h 822"/>
                <a:gd name="T34" fmla="*/ 0 w 1020"/>
                <a:gd name="T35" fmla="*/ 255 h 822"/>
                <a:gd name="T36" fmla="*/ 28 w 1020"/>
                <a:gd name="T37" fmla="*/ 368 h 822"/>
                <a:gd name="T38" fmla="*/ 0 w 1020"/>
                <a:gd name="T39" fmla="*/ 425 h 822"/>
                <a:gd name="T40" fmla="*/ 28 w 1020"/>
                <a:gd name="T41" fmla="*/ 482 h 822"/>
                <a:gd name="T42" fmla="*/ 85 w 1020"/>
                <a:gd name="T43" fmla="*/ 510 h 822"/>
                <a:gd name="T44" fmla="*/ 85 w 1020"/>
                <a:gd name="T45" fmla="*/ 567 h 822"/>
                <a:gd name="T46" fmla="*/ 113 w 1020"/>
                <a:gd name="T47" fmla="*/ 595 h 822"/>
                <a:gd name="T48" fmla="*/ 227 w 1020"/>
                <a:gd name="T49" fmla="*/ 595 h 822"/>
                <a:gd name="T50" fmla="*/ 227 w 1020"/>
                <a:gd name="T51" fmla="*/ 652 h 822"/>
                <a:gd name="T52" fmla="*/ 312 w 1020"/>
                <a:gd name="T53" fmla="*/ 680 h 822"/>
                <a:gd name="T54" fmla="*/ 340 w 1020"/>
                <a:gd name="T55" fmla="*/ 623 h 822"/>
                <a:gd name="T56" fmla="*/ 397 w 1020"/>
                <a:gd name="T57" fmla="*/ 708 h 822"/>
                <a:gd name="T58" fmla="*/ 510 w 1020"/>
                <a:gd name="T59" fmla="*/ 765 h 822"/>
                <a:gd name="T60" fmla="*/ 510 w 1020"/>
                <a:gd name="T61" fmla="*/ 822 h 822"/>
                <a:gd name="T62" fmla="*/ 567 w 1020"/>
                <a:gd name="T63" fmla="*/ 794 h 822"/>
                <a:gd name="T64" fmla="*/ 624 w 1020"/>
                <a:gd name="T65" fmla="*/ 737 h 822"/>
                <a:gd name="T66" fmla="*/ 737 w 1020"/>
                <a:gd name="T67" fmla="*/ 765 h 822"/>
                <a:gd name="T68" fmla="*/ 822 w 1020"/>
                <a:gd name="T69" fmla="*/ 765 h 822"/>
                <a:gd name="T70" fmla="*/ 850 w 1020"/>
                <a:gd name="T71" fmla="*/ 737 h 822"/>
                <a:gd name="T72" fmla="*/ 964 w 1020"/>
                <a:gd name="T73" fmla="*/ 737 h 822"/>
                <a:gd name="T74" fmla="*/ 964 w 1020"/>
                <a:gd name="T75" fmla="*/ 652 h 822"/>
                <a:gd name="T76" fmla="*/ 992 w 1020"/>
                <a:gd name="T77" fmla="*/ 595 h 822"/>
                <a:gd name="T78" fmla="*/ 1020 w 1020"/>
                <a:gd name="T79" fmla="*/ 510 h 822"/>
                <a:gd name="T80" fmla="*/ 992 w 1020"/>
                <a:gd name="T81" fmla="*/ 453 h 822"/>
                <a:gd name="T82" fmla="*/ 935 w 1020"/>
                <a:gd name="T83" fmla="*/ 397 h 822"/>
                <a:gd name="T84" fmla="*/ 935 w 1020"/>
                <a:gd name="T85" fmla="*/ 368 h 822"/>
                <a:gd name="T86" fmla="*/ 935 w 1020"/>
                <a:gd name="T87" fmla="*/ 34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20" h="822">
                  <a:moveTo>
                    <a:pt x="935" y="340"/>
                  </a:moveTo>
                  <a:lnTo>
                    <a:pt x="794" y="312"/>
                  </a:lnTo>
                  <a:lnTo>
                    <a:pt x="737" y="255"/>
                  </a:lnTo>
                  <a:lnTo>
                    <a:pt x="765" y="170"/>
                  </a:lnTo>
                  <a:lnTo>
                    <a:pt x="737" y="141"/>
                  </a:lnTo>
                  <a:lnTo>
                    <a:pt x="680" y="141"/>
                  </a:lnTo>
                  <a:lnTo>
                    <a:pt x="652" y="85"/>
                  </a:lnTo>
                  <a:lnTo>
                    <a:pt x="595" y="56"/>
                  </a:lnTo>
                  <a:lnTo>
                    <a:pt x="567" y="85"/>
                  </a:lnTo>
                  <a:lnTo>
                    <a:pt x="510" y="0"/>
                  </a:lnTo>
                  <a:lnTo>
                    <a:pt x="397" y="56"/>
                  </a:lnTo>
                  <a:lnTo>
                    <a:pt x="312" y="56"/>
                  </a:lnTo>
                  <a:lnTo>
                    <a:pt x="142" y="141"/>
                  </a:lnTo>
                  <a:lnTo>
                    <a:pt x="142" y="198"/>
                  </a:lnTo>
                  <a:lnTo>
                    <a:pt x="57" y="141"/>
                  </a:lnTo>
                  <a:lnTo>
                    <a:pt x="57" y="255"/>
                  </a:lnTo>
                  <a:lnTo>
                    <a:pt x="28" y="255"/>
                  </a:lnTo>
                  <a:lnTo>
                    <a:pt x="0" y="255"/>
                  </a:lnTo>
                  <a:lnTo>
                    <a:pt x="28" y="368"/>
                  </a:lnTo>
                  <a:lnTo>
                    <a:pt x="0" y="425"/>
                  </a:lnTo>
                  <a:lnTo>
                    <a:pt x="28" y="482"/>
                  </a:lnTo>
                  <a:lnTo>
                    <a:pt x="85" y="510"/>
                  </a:lnTo>
                  <a:lnTo>
                    <a:pt x="85" y="567"/>
                  </a:lnTo>
                  <a:lnTo>
                    <a:pt x="113" y="595"/>
                  </a:lnTo>
                  <a:lnTo>
                    <a:pt x="227" y="595"/>
                  </a:lnTo>
                  <a:lnTo>
                    <a:pt x="227" y="652"/>
                  </a:lnTo>
                  <a:lnTo>
                    <a:pt x="312" y="680"/>
                  </a:lnTo>
                  <a:lnTo>
                    <a:pt x="340" y="623"/>
                  </a:lnTo>
                  <a:lnTo>
                    <a:pt x="397" y="708"/>
                  </a:lnTo>
                  <a:lnTo>
                    <a:pt x="510" y="765"/>
                  </a:lnTo>
                  <a:lnTo>
                    <a:pt x="510" y="822"/>
                  </a:lnTo>
                  <a:lnTo>
                    <a:pt x="567" y="794"/>
                  </a:lnTo>
                  <a:lnTo>
                    <a:pt x="624" y="737"/>
                  </a:lnTo>
                  <a:lnTo>
                    <a:pt x="737" y="765"/>
                  </a:lnTo>
                  <a:lnTo>
                    <a:pt x="822" y="765"/>
                  </a:lnTo>
                  <a:lnTo>
                    <a:pt x="850" y="737"/>
                  </a:lnTo>
                  <a:lnTo>
                    <a:pt x="964" y="737"/>
                  </a:lnTo>
                  <a:lnTo>
                    <a:pt x="964" y="652"/>
                  </a:lnTo>
                  <a:lnTo>
                    <a:pt x="992" y="595"/>
                  </a:lnTo>
                  <a:lnTo>
                    <a:pt x="1020" y="510"/>
                  </a:lnTo>
                  <a:lnTo>
                    <a:pt x="992" y="453"/>
                  </a:lnTo>
                  <a:lnTo>
                    <a:pt x="935" y="397"/>
                  </a:lnTo>
                  <a:lnTo>
                    <a:pt x="935" y="368"/>
                  </a:lnTo>
                  <a:lnTo>
                    <a:pt x="935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Freeform 291"/>
            <p:cNvSpPr>
              <a:spLocks/>
            </p:cNvSpPr>
            <p:nvPr/>
          </p:nvSpPr>
          <p:spPr bwMode="auto">
            <a:xfrm>
              <a:off x="4271" y="4939"/>
              <a:ext cx="737" cy="936"/>
            </a:xfrm>
            <a:custGeom>
              <a:avLst/>
              <a:gdLst>
                <a:gd name="T0" fmla="*/ 482 w 737"/>
                <a:gd name="T1" fmla="*/ 907 h 936"/>
                <a:gd name="T2" fmla="*/ 426 w 737"/>
                <a:gd name="T3" fmla="*/ 822 h 936"/>
                <a:gd name="T4" fmla="*/ 369 w 737"/>
                <a:gd name="T5" fmla="*/ 794 h 936"/>
                <a:gd name="T6" fmla="*/ 312 w 737"/>
                <a:gd name="T7" fmla="*/ 737 h 936"/>
                <a:gd name="T8" fmla="*/ 227 w 737"/>
                <a:gd name="T9" fmla="*/ 851 h 936"/>
                <a:gd name="T10" fmla="*/ 114 w 737"/>
                <a:gd name="T11" fmla="*/ 907 h 936"/>
                <a:gd name="T12" fmla="*/ 170 w 737"/>
                <a:gd name="T13" fmla="*/ 822 h 936"/>
                <a:gd name="T14" fmla="*/ 142 w 737"/>
                <a:gd name="T15" fmla="*/ 766 h 936"/>
                <a:gd name="T16" fmla="*/ 57 w 737"/>
                <a:gd name="T17" fmla="*/ 737 h 936"/>
                <a:gd name="T18" fmla="*/ 29 w 737"/>
                <a:gd name="T19" fmla="*/ 539 h 936"/>
                <a:gd name="T20" fmla="*/ 29 w 737"/>
                <a:gd name="T21" fmla="*/ 454 h 936"/>
                <a:gd name="T22" fmla="*/ 57 w 737"/>
                <a:gd name="T23" fmla="*/ 397 h 936"/>
                <a:gd name="T24" fmla="*/ 85 w 737"/>
                <a:gd name="T25" fmla="*/ 312 h 936"/>
                <a:gd name="T26" fmla="*/ 57 w 737"/>
                <a:gd name="T27" fmla="*/ 255 h 936"/>
                <a:gd name="T28" fmla="*/ 0 w 737"/>
                <a:gd name="T29" fmla="*/ 199 h 936"/>
                <a:gd name="T30" fmla="*/ 0 w 737"/>
                <a:gd name="T31" fmla="*/ 142 h 936"/>
                <a:gd name="T32" fmla="*/ 57 w 737"/>
                <a:gd name="T33" fmla="*/ 114 h 936"/>
                <a:gd name="T34" fmla="*/ 57 w 737"/>
                <a:gd name="T35" fmla="*/ 57 h 936"/>
                <a:gd name="T36" fmla="*/ 114 w 737"/>
                <a:gd name="T37" fmla="*/ 57 h 936"/>
                <a:gd name="T38" fmla="*/ 199 w 737"/>
                <a:gd name="T39" fmla="*/ 85 h 936"/>
                <a:gd name="T40" fmla="*/ 312 w 737"/>
                <a:gd name="T41" fmla="*/ 0 h 936"/>
                <a:gd name="T42" fmla="*/ 312 w 737"/>
                <a:gd name="T43" fmla="*/ 142 h 936"/>
                <a:gd name="T44" fmla="*/ 426 w 737"/>
                <a:gd name="T45" fmla="*/ 284 h 936"/>
                <a:gd name="T46" fmla="*/ 539 w 737"/>
                <a:gd name="T47" fmla="*/ 284 h 936"/>
                <a:gd name="T48" fmla="*/ 567 w 737"/>
                <a:gd name="T49" fmla="*/ 340 h 936"/>
                <a:gd name="T50" fmla="*/ 539 w 737"/>
                <a:gd name="T51" fmla="*/ 397 h 936"/>
                <a:gd name="T52" fmla="*/ 567 w 737"/>
                <a:gd name="T53" fmla="*/ 425 h 936"/>
                <a:gd name="T54" fmla="*/ 567 w 737"/>
                <a:gd name="T55" fmla="*/ 510 h 936"/>
                <a:gd name="T56" fmla="*/ 596 w 737"/>
                <a:gd name="T57" fmla="*/ 567 h 936"/>
                <a:gd name="T58" fmla="*/ 681 w 737"/>
                <a:gd name="T59" fmla="*/ 567 h 936"/>
                <a:gd name="T60" fmla="*/ 737 w 737"/>
                <a:gd name="T61" fmla="*/ 681 h 936"/>
                <a:gd name="T62" fmla="*/ 567 w 737"/>
                <a:gd name="T63" fmla="*/ 936 h 936"/>
                <a:gd name="T64" fmla="*/ 482 w 737"/>
                <a:gd name="T65" fmla="*/ 90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7" h="936">
                  <a:moveTo>
                    <a:pt x="482" y="907"/>
                  </a:moveTo>
                  <a:lnTo>
                    <a:pt x="426" y="822"/>
                  </a:lnTo>
                  <a:lnTo>
                    <a:pt x="369" y="794"/>
                  </a:lnTo>
                  <a:lnTo>
                    <a:pt x="312" y="737"/>
                  </a:lnTo>
                  <a:lnTo>
                    <a:pt x="227" y="851"/>
                  </a:lnTo>
                  <a:lnTo>
                    <a:pt x="114" y="907"/>
                  </a:lnTo>
                  <a:lnTo>
                    <a:pt x="170" y="822"/>
                  </a:lnTo>
                  <a:lnTo>
                    <a:pt x="142" y="766"/>
                  </a:lnTo>
                  <a:lnTo>
                    <a:pt x="57" y="737"/>
                  </a:lnTo>
                  <a:lnTo>
                    <a:pt x="29" y="539"/>
                  </a:lnTo>
                  <a:lnTo>
                    <a:pt x="29" y="454"/>
                  </a:lnTo>
                  <a:lnTo>
                    <a:pt x="57" y="397"/>
                  </a:lnTo>
                  <a:lnTo>
                    <a:pt x="85" y="312"/>
                  </a:lnTo>
                  <a:lnTo>
                    <a:pt x="57" y="255"/>
                  </a:lnTo>
                  <a:lnTo>
                    <a:pt x="0" y="199"/>
                  </a:lnTo>
                  <a:lnTo>
                    <a:pt x="0" y="142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99" y="85"/>
                  </a:lnTo>
                  <a:lnTo>
                    <a:pt x="312" y="0"/>
                  </a:lnTo>
                  <a:lnTo>
                    <a:pt x="312" y="142"/>
                  </a:lnTo>
                  <a:lnTo>
                    <a:pt x="426" y="284"/>
                  </a:lnTo>
                  <a:lnTo>
                    <a:pt x="539" y="284"/>
                  </a:lnTo>
                  <a:lnTo>
                    <a:pt x="567" y="340"/>
                  </a:lnTo>
                  <a:lnTo>
                    <a:pt x="539" y="397"/>
                  </a:lnTo>
                  <a:lnTo>
                    <a:pt x="567" y="425"/>
                  </a:lnTo>
                  <a:lnTo>
                    <a:pt x="567" y="510"/>
                  </a:lnTo>
                  <a:lnTo>
                    <a:pt x="596" y="567"/>
                  </a:lnTo>
                  <a:lnTo>
                    <a:pt x="681" y="567"/>
                  </a:lnTo>
                  <a:lnTo>
                    <a:pt x="737" y="681"/>
                  </a:lnTo>
                  <a:lnTo>
                    <a:pt x="567" y="936"/>
                  </a:lnTo>
                  <a:lnTo>
                    <a:pt x="482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Freeform 294"/>
            <p:cNvSpPr>
              <a:spLocks/>
            </p:cNvSpPr>
            <p:nvPr/>
          </p:nvSpPr>
          <p:spPr bwMode="auto">
            <a:xfrm>
              <a:off x="2712" y="5364"/>
              <a:ext cx="652" cy="1163"/>
            </a:xfrm>
            <a:custGeom>
              <a:avLst/>
              <a:gdLst>
                <a:gd name="T0" fmla="*/ 312 w 652"/>
                <a:gd name="T1" fmla="*/ 1163 h 1163"/>
                <a:gd name="T2" fmla="*/ 340 w 652"/>
                <a:gd name="T3" fmla="*/ 1078 h 1163"/>
                <a:gd name="T4" fmla="*/ 397 w 652"/>
                <a:gd name="T5" fmla="*/ 1049 h 1163"/>
                <a:gd name="T6" fmla="*/ 397 w 652"/>
                <a:gd name="T7" fmla="*/ 1021 h 1163"/>
                <a:gd name="T8" fmla="*/ 425 w 652"/>
                <a:gd name="T9" fmla="*/ 964 h 1163"/>
                <a:gd name="T10" fmla="*/ 425 w 652"/>
                <a:gd name="T11" fmla="*/ 879 h 1163"/>
                <a:gd name="T12" fmla="*/ 510 w 652"/>
                <a:gd name="T13" fmla="*/ 738 h 1163"/>
                <a:gd name="T14" fmla="*/ 624 w 652"/>
                <a:gd name="T15" fmla="*/ 709 h 1163"/>
                <a:gd name="T16" fmla="*/ 652 w 652"/>
                <a:gd name="T17" fmla="*/ 596 h 1163"/>
                <a:gd name="T18" fmla="*/ 567 w 652"/>
                <a:gd name="T19" fmla="*/ 454 h 1163"/>
                <a:gd name="T20" fmla="*/ 595 w 652"/>
                <a:gd name="T21" fmla="*/ 426 h 1163"/>
                <a:gd name="T22" fmla="*/ 595 w 652"/>
                <a:gd name="T23" fmla="*/ 341 h 1163"/>
                <a:gd name="T24" fmla="*/ 510 w 652"/>
                <a:gd name="T25" fmla="*/ 199 h 1163"/>
                <a:gd name="T26" fmla="*/ 482 w 652"/>
                <a:gd name="T27" fmla="*/ 199 h 1163"/>
                <a:gd name="T28" fmla="*/ 397 w 652"/>
                <a:gd name="T29" fmla="*/ 171 h 1163"/>
                <a:gd name="T30" fmla="*/ 340 w 652"/>
                <a:gd name="T31" fmla="*/ 0 h 1163"/>
                <a:gd name="T32" fmla="*/ 255 w 652"/>
                <a:gd name="T33" fmla="*/ 57 h 1163"/>
                <a:gd name="T34" fmla="*/ 255 w 652"/>
                <a:gd name="T35" fmla="*/ 142 h 1163"/>
                <a:gd name="T36" fmla="*/ 114 w 652"/>
                <a:gd name="T37" fmla="*/ 171 h 1163"/>
                <a:gd name="T38" fmla="*/ 85 w 652"/>
                <a:gd name="T39" fmla="*/ 256 h 1163"/>
                <a:gd name="T40" fmla="*/ 142 w 652"/>
                <a:gd name="T41" fmla="*/ 369 h 1163"/>
                <a:gd name="T42" fmla="*/ 85 w 652"/>
                <a:gd name="T43" fmla="*/ 426 h 1163"/>
                <a:gd name="T44" fmla="*/ 114 w 652"/>
                <a:gd name="T45" fmla="*/ 539 h 1163"/>
                <a:gd name="T46" fmla="*/ 57 w 652"/>
                <a:gd name="T47" fmla="*/ 596 h 1163"/>
                <a:gd name="T48" fmla="*/ 57 w 652"/>
                <a:gd name="T49" fmla="*/ 652 h 1163"/>
                <a:gd name="T50" fmla="*/ 29 w 652"/>
                <a:gd name="T51" fmla="*/ 681 h 1163"/>
                <a:gd name="T52" fmla="*/ 29 w 652"/>
                <a:gd name="T53" fmla="*/ 738 h 1163"/>
                <a:gd name="T54" fmla="*/ 0 w 652"/>
                <a:gd name="T55" fmla="*/ 851 h 1163"/>
                <a:gd name="T56" fmla="*/ 29 w 652"/>
                <a:gd name="T57" fmla="*/ 879 h 1163"/>
                <a:gd name="T58" fmla="*/ 0 w 652"/>
                <a:gd name="T59" fmla="*/ 964 h 1163"/>
                <a:gd name="T60" fmla="*/ 57 w 652"/>
                <a:gd name="T61" fmla="*/ 993 h 1163"/>
                <a:gd name="T62" fmla="*/ 57 w 652"/>
                <a:gd name="T63" fmla="*/ 964 h 1163"/>
                <a:gd name="T64" fmla="*/ 170 w 652"/>
                <a:gd name="T65" fmla="*/ 964 h 1163"/>
                <a:gd name="T66" fmla="*/ 170 w 652"/>
                <a:gd name="T67" fmla="*/ 1106 h 1163"/>
                <a:gd name="T68" fmla="*/ 312 w 652"/>
                <a:gd name="T69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2" h="1163">
                  <a:moveTo>
                    <a:pt x="312" y="1163"/>
                  </a:moveTo>
                  <a:lnTo>
                    <a:pt x="340" y="1078"/>
                  </a:lnTo>
                  <a:lnTo>
                    <a:pt x="397" y="1049"/>
                  </a:lnTo>
                  <a:lnTo>
                    <a:pt x="397" y="1021"/>
                  </a:lnTo>
                  <a:lnTo>
                    <a:pt x="425" y="964"/>
                  </a:lnTo>
                  <a:lnTo>
                    <a:pt x="425" y="879"/>
                  </a:lnTo>
                  <a:lnTo>
                    <a:pt x="510" y="738"/>
                  </a:lnTo>
                  <a:lnTo>
                    <a:pt x="624" y="709"/>
                  </a:lnTo>
                  <a:lnTo>
                    <a:pt x="652" y="596"/>
                  </a:lnTo>
                  <a:lnTo>
                    <a:pt x="567" y="454"/>
                  </a:lnTo>
                  <a:lnTo>
                    <a:pt x="595" y="426"/>
                  </a:lnTo>
                  <a:lnTo>
                    <a:pt x="595" y="341"/>
                  </a:lnTo>
                  <a:lnTo>
                    <a:pt x="510" y="199"/>
                  </a:lnTo>
                  <a:lnTo>
                    <a:pt x="482" y="199"/>
                  </a:lnTo>
                  <a:lnTo>
                    <a:pt x="397" y="171"/>
                  </a:lnTo>
                  <a:lnTo>
                    <a:pt x="340" y="0"/>
                  </a:lnTo>
                  <a:lnTo>
                    <a:pt x="255" y="57"/>
                  </a:lnTo>
                  <a:lnTo>
                    <a:pt x="255" y="142"/>
                  </a:lnTo>
                  <a:lnTo>
                    <a:pt x="114" y="171"/>
                  </a:lnTo>
                  <a:lnTo>
                    <a:pt x="85" y="256"/>
                  </a:lnTo>
                  <a:lnTo>
                    <a:pt x="142" y="369"/>
                  </a:lnTo>
                  <a:lnTo>
                    <a:pt x="85" y="426"/>
                  </a:lnTo>
                  <a:lnTo>
                    <a:pt x="114" y="539"/>
                  </a:lnTo>
                  <a:lnTo>
                    <a:pt x="57" y="596"/>
                  </a:lnTo>
                  <a:lnTo>
                    <a:pt x="57" y="652"/>
                  </a:lnTo>
                  <a:lnTo>
                    <a:pt x="29" y="681"/>
                  </a:lnTo>
                  <a:lnTo>
                    <a:pt x="29" y="738"/>
                  </a:lnTo>
                  <a:lnTo>
                    <a:pt x="0" y="851"/>
                  </a:lnTo>
                  <a:lnTo>
                    <a:pt x="29" y="879"/>
                  </a:lnTo>
                  <a:lnTo>
                    <a:pt x="0" y="964"/>
                  </a:lnTo>
                  <a:lnTo>
                    <a:pt x="57" y="993"/>
                  </a:lnTo>
                  <a:lnTo>
                    <a:pt x="57" y="964"/>
                  </a:lnTo>
                  <a:lnTo>
                    <a:pt x="170" y="964"/>
                  </a:lnTo>
                  <a:lnTo>
                    <a:pt x="170" y="1106"/>
                  </a:lnTo>
                  <a:lnTo>
                    <a:pt x="312" y="116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Freeform 296"/>
            <p:cNvSpPr>
              <a:spLocks/>
            </p:cNvSpPr>
            <p:nvPr/>
          </p:nvSpPr>
          <p:spPr bwMode="auto">
            <a:xfrm>
              <a:off x="2230" y="5223"/>
              <a:ext cx="737" cy="1134"/>
            </a:xfrm>
            <a:custGeom>
              <a:avLst/>
              <a:gdLst>
                <a:gd name="T0" fmla="*/ 482 w 737"/>
                <a:gd name="T1" fmla="*/ 1105 h 1134"/>
                <a:gd name="T2" fmla="*/ 511 w 737"/>
                <a:gd name="T3" fmla="*/ 1020 h 1134"/>
                <a:gd name="T4" fmla="*/ 482 w 737"/>
                <a:gd name="T5" fmla="*/ 992 h 1134"/>
                <a:gd name="T6" fmla="*/ 511 w 737"/>
                <a:gd name="T7" fmla="*/ 879 h 1134"/>
                <a:gd name="T8" fmla="*/ 511 w 737"/>
                <a:gd name="T9" fmla="*/ 822 h 1134"/>
                <a:gd name="T10" fmla="*/ 539 w 737"/>
                <a:gd name="T11" fmla="*/ 793 h 1134"/>
                <a:gd name="T12" fmla="*/ 539 w 737"/>
                <a:gd name="T13" fmla="*/ 737 h 1134"/>
                <a:gd name="T14" fmla="*/ 596 w 737"/>
                <a:gd name="T15" fmla="*/ 680 h 1134"/>
                <a:gd name="T16" fmla="*/ 567 w 737"/>
                <a:gd name="T17" fmla="*/ 567 h 1134"/>
                <a:gd name="T18" fmla="*/ 624 w 737"/>
                <a:gd name="T19" fmla="*/ 510 h 1134"/>
                <a:gd name="T20" fmla="*/ 567 w 737"/>
                <a:gd name="T21" fmla="*/ 397 h 1134"/>
                <a:gd name="T22" fmla="*/ 596 w 737"/>
                <a:gd name="T23" fmla="*/ 312 h 1134"/>
                <a:gd name="T24" fmla="*/ 737 w 737"/>
                <a:gd name="T25" fmla="*/ 283 h 1134"/>
                <a:gd name="T26" fmla="*/ 737 w 737"/>
                <a:gd name="T27" fmla="*/ 198 h 1134"/>
                <a:gd name="T28" fmla="*/ 709 w 737"/>
                <a:gd name="T29" fmla="*/ 198 h 1134"/>
                <a:gd name="T30" fmla="*/ 652 w 737"/>
                <a:gd name="T31" fmla="*/ 170 h 1134"/>
                <a:gd name="T32" fmla="*/ 482 w 737"/>
                <a:gd name="T33" fmla="*/ 170 h 1134"/>
                <a:gd name="T34" fmla="*/ 369 w 737"/>
                <a:gd name="T35" fmla="*/ 141 h 1134"/>
                <a:gd name="T36" fmla="*/ 312 w 737"/>
                <a:gd name="T37" fmla="*/ 226 h 1134"/>
                <a:gd name="T38" fmla="*/ 255 w 737"/>
                <a:gd name="T39" fmla="*/ 141 h 1134"/>
                <a:gd name="T40" fmla="*/ 312 w 737"/>
                <a:gd name="T41" fmla="*/ 0 h 1134"/>
                <a:gd name="T42" fmla="*/ 142 w 737"/>
                <a:gd name="T43" fmla="*/ 141 h 1134"/>
                <a:gd name="T44" fmla="*/ 114 w 737"/>
                <a:gd name="T45" fmla="*/ 226 h 1134"/>
                <a:gd name="T46" fmla="*/ 170 w 737"/>
                <a:gd name="T47" fmla="*/ 226 h 1134"/>
                <a:gd name="T48" fmla="*/ 170 w 737"/>
                <a:gd name="T49" fmla="*/ 283 h 1134"/>
                <a:gd name="T50" fmla="*/ 114 w 737"/>
                <a:gd name="T51" fmla="*/ 283 h 1134"/>
                <a:gd name="T52" fmla="*/ 85 w 737"/>
                <a:gd name="T53" fmla="*/ 340 h 1134"/>
                <a:gd name="T54" fmla="*/ 85 w 737"/>
                <a:gd name="T55" fmla="*/ 397 h 1134"/>
                <a:gd name="T56" fmla="*/ 57 w 737"/>
                <a:gd name="T57" fmla="*/ 397 h 1134"/>
                <a:gd name="T58" fmla="*/ 0 w 737"/>
                <a:gd name="T59" fmla="*/ 425 h 1134"/>
                <a:gd name="T60" fmla="*/ 57 w 737"/>
                <a:gd name="T61" fmla="*/ 482 h 1134"/>
                <a:gd name="T62" fmla="*/ 57 w 737"/>
                <a:gd name="T63" fmla="*/ 538 h 1134"/>
                <a:gd name="T64" fmla="*/ 114 w 737"/>
                <a:gd name="T65" fmla="*/ 538 h 1134"/>
                <a:gd name="T66" fmla="*/ 85 w 737"/>
                <a:gd name="T67" fmla="*/ 595 h 1134"/>
                <a:gd name="T68" fmla="*/ 0 w 737"/>
                <a:gd name="T69" fmla="*/ 567 h 1134"/>
                <a:gd name="T70" fmla="*/ 0 w 737"/>
                <a:gd name="T71" fmla="*/ 652 h 1134"/>
                <a:gd name="T72" fmla="*/ 29 w 737"/>
                <a:gd name="T73" fmla="*/ 765 h 1134"/>
                <a:gd name="T74" fmla="*/ 114 w 737"/>
                <a:gd name="T75" fmla="*/ 793 h 1134"/>
                <a:gd name="T76" fmla="*/ 142 w 737"/>
                <a:gd name="T77" fmla="*/ 850 h 1134"/>
                <a:gd name="T78" fmla="*/ 114 w 737"/>
                <a:gd name="T79" fmla="*/ 964 h 1134"/>
                <a:gd name="T80" fmla="*/ 29 w 737"/>
                <a:gd name="T81" fmla="*/ 992 h 1134"/>
                <a:gd name="T82" fmla="*/ 170 w 737"/>
                <a:gd name="T83" fmla="*/ 1077 h 1134"/>
                <a:gd name="T84" fmla="*/ 199 w 737"/>
                <a:gd name="T85" fmla="*/ 1134 h 1134"/>
                <a:gd name="T86" fmla="*/ 369 w 737"/>
                <a:gd name="T87" fmla="*/ 1077 h 1134"/>
                <a:gd name="T88" fmla="*/ 482 w 737"/>
                <a:gd name="T89" fmla="*/ 1105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1134">
                  <a:moveTo>
                    <a:pt x="482" y="1105"/>
                  </a:moveTo>
                  <a:lnTo>
                    <a:pt x="511" y="1020"/>
                  </a:lnTo>
                  <a:lnTo>
                    <a:pt x="482" y="992"/>
                  </a:lnTo>
                  <a:lnTo>
                    <a:pt x="511" y="879"/>
                  </a:lnTo>
                  <a:lnTo>
                    <a:pt x="511" y="822"/>
                  </a:lnTo>
                  <a:lnTo>
                    <a:pt x="539" y="793"/>
                  </a:lnTo>
                  <a:lnTo>
                    <a:pt x="539" y="737"/>
                  </a:lnTo>
                  <a:lnTo>
                    <a:pt x="596" y="680"/>
                  </a:lnTo>
                  <a:lnTo>
                    <a:pt x="567" y="567"/>
                  </a:lnTo>
                  <a:lnTo>
                    <a:pt x="624" y="510"/>
                  </a:lnTo>
                  <a:lnTo>
                    <a:pt x="567" y="397"/>
                  </a:lnTo>
                  <a:lnTo>
                    <a:pt x="596" y="312"/>
                  </a:lnTo>
                  <a:lnTo>
                    <a:pt x="737" y="283"/>
                  </a:lnTo>
                  <a:lnTo>
                    <a:pt x="737" y="198"/>
                  </a:lnTo>
                  <a:lnTo>
                    <a:pt x="709" y="198"/>
                  </a:lnTo>
                  <a:lnTo>
                    <a:pt x="652" y="170"/>
                  </a:lnTo>
                  <a:lnTo>
                    <a:pt x="482" y="170"/>
                  </a:lnTo>
                  <a:lnTo>
                    <a:pt x="369" y="141"/>
                  </a:lnTo>
                  <a:lnTo>
                    <a:pt x="312" y="226"/>
                  </a:lnTo>
                  <a:lnTo>
                    <a:pt x="255" y="141"/>
                  </a:lnTo>
                  <a:lnTo>
                    <a:pt x="312" y="0"/>
                  </a:lnTo>
                  <a:lnTo>
                    <a:pt x="142" y="141"/>
                  </a:lnTo>
                  <a:lnTo>
                    <a:pt x="114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85" y="340"/>
                  </a:lnTo>
                  <a:lnTo>
                    <a:pt x="85" y="397"/>
                  </a:lnTo>
                  <a:lnTo>
                    <a:pt x="57" y="397"/>
                  </a:lnTo>
                  <a:lnTo>
                    <a:pt x="0" y="425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114" y="538"/>
                  </a:lnTo>
                  <a:lnTo>
                    <a:pt x="85" y="595"/>
                  </a:lnTo>
                  <a:lnTo>
                    <a:pt x="0" y="567"/>
                  </a:lnTo>
                  <a:lnTo>
                    <a:pt x="0" y="652"/>
                  </a:lnTo>
                  <a:lnTo>
                    <a:pt x="29" y="765"/>
                  </a:lnTo>
                  <a:lnTo>
                    <a:pt x="114" y="793"/>
                  </a:lnTo>
                  <a:lnTo>
                    <a:pt x="142" y="850"/>
                  </a:lnTo>
                  <a:lnTo>
                    <a:pt x="114" y="964"/>
                  </a:lnTo>
                  <a:lnTo>
                    <a:pt x="29" y="992"/>
                  </a:lnTo>
                  <a:lnTo>
                    <a:pt x="170" y="1077"/>
                  </a:lnTo>
                  <a:lnTo>
                    <a:pt x="199" y="1134"/>
                  </a:lnTo>
                  <a:lnTo>
                    <a:pt x="369" y="1077"/>
                  </a:lnTo>
                  <a:lnTo>
                    <a:pt x="482" y="110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297"/>
            <p:cNvSpPr>
              <a:spLocks/>
            </p:cNvSpPr>
            <p:nvPr/>
          </p:nvSpPr>
          <p:spPr bwMode="auto">
            <a:xfrm>
              <a:off x="1805" y="6073"/>
              <a:ext cx="964" cy="652"/>
            </a:xfrm>
            <a:custGeom>
              <a:avLst/>
              <a:gdLst>
                <a:gd name="T0" fmla="*/ 964 w 964"/>
                <a:gd name="T1" fmla="*/ 284 h 652"/>
                <a:gd name="T2" fmla="*/ 907 w 964"/>
                <a:gd name="T3" fmla="*/ 425 h 652"/>
                <a:gd name="T4" fmla="*/ 737 w 964"/>
                <a:gd name="T5" fmla="*/ 454 h 652"/>
                <a:gd name="T6" fmla="*/ 709 w 964"/>
                <a:gd name="T7" fmla="*/ 510 h 652"/>
                <a:gd name="T8" fmla="*/ 595 w 964"/>
                <a:gd name="T9" fmla="*/ 510 h 652"/>
                <a:gd name="T10" fmla="*/ 539 w 964"/>
                <a:gd name="T11" fmla="*/ 567 h 652"/>
                <a:gd name="T12" fmla="*/ 482 w 964"/>
                <a:gd name="T13" fmla="*/ 510 h 652"/>
                <a:gd name="T14" fmla="*/ 454 w 964"/>
                <a:gd name="T15" fmla="*/ 624 h 652"/>
                <a:gd name="T16" fmla="*/ 312 w 964"/>
                <a:gd name="T17" fmla="*/ 652 h 652"/>
                <a:gd name="T18" fmla="*/ 198 w 964"/>
                <a:gd name="T19" fmla="*/ 624 h 652"/>
                <a:gd name="T20" fmla="*/ 0 w 964"/>
                <a:gd name="T21" fmla="*/ 312 h 652"/>
                <a:gd name="T22" fmla="*/ 57 w 964"/>
                <a:gd name="T23" fmla="*/ 284 h 652"/>
                <a:gd name="T24" fmla="*/ 0 w 964"/>
                <a:gd name="T25" fmla="*/ 199 h 652"/>
                <a:gd name="T26" fmla="*/ 85 w 964"/>
                <a:gd name="T27" fmla="*/ 142 h 652"/>
                <a:gd name="T28" fmla="*/ 170 w 964"/>
                <a:gd name="T29" fmla="*/ 0 h 652"/>
                <a:gd name="T30" fmla="*/ 198 w 964"/>
                <a:gd name="T31" fmla="*/ 57 h 652"/>
                <a:gd name="T32" fmla="*/ 255 w 964"/>
                <a:gd name="T33" fmla="*/ 0 h 652"/>
                <a:gd name="T34" fmla="*/ 312 w 964"/>
                <a:gd name="T35" fmla="*/ 57 h 652"/>
                <a:gd name="T36" fmla="*/ 312 w 964"/>
                <a:gd name="T37" fmla="*/ 114 h 652"/>
                <a:gd name="T38" fmla="*/ 397 w 964"/>
                <a:gd name="T39" fmla="*/ 142 h 652"/>
                <a:gd name="T40" fmla="*/ 454 w 964"/>
                <a:gd name="T41" fmla="*/ 142 h 652"/>
                <a:gd name="T42" fmla="*/ 595 w 964"/>
                <a:gd name="T43" fmla="*/ 227 h 652"/>
                <a:gd name="T44" fmla="*/ 624 w 964"/>
                <a:gd name="T45" fmla="*/ 284 h 652"/>
                <a:gd name="T46" fmla="*/ 794 w 964"/>
                <a:gd name="T47" fmla="*/ 227 h 652"/>
                <a:gd name="T48" fmla="*/ 907 w 964"/>
                <a:gd name="T49" fmla="*/ 255 h 652"/>
                <a:gd name="T50" fmla="*/ 964 w 964"/>
                <a:gd name="T51" fmla="*/ 284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4" h="652">
                  <a:moveTo>
                    <a:pt x="964" y="284"/>
                  </a:moveTo>
                  <a:lnTo>
                    <a:pt x="907" y="425"/>
                  </a:lnTo>
                  <a:lnTo>
                    <a:pt x="737" y="454"/>
                  </a:lnTo>
                  <a:lnTo>
                    <a:pt x="709" y="510"/>
                  </a:lnTo>
                  <a:lnTo>
                    <a:pt x="595" y="510"/>
                  </a:lnTo>
                  <a:lnTo>
                    <a:pt x="539" y="567"/>
                  </a:lnTo>
                  <a:lnTo>
                    <a:pt x="482" y="510"/>
                  </a:lnTo>
                  <a:lnTo>
                    <a:pt x="454" y="624"/>
                  </a:lnTo>
                  <a:lnTo>
                    <a:pt x="312" y="652"/>
                  </a:lnTo>
                  <a:lnTo>
                    <a:pt x="198" y="624"/>
                  </a:lnTo>
                  <a:lnTo>
                    <a:pt x="0" y="312"/>
                  </a:lnTo>
                  <a:lnTo>
                    <a:pt x="57" y="284"/>
                  </a:lnTo>
                  <a:lnTo>
                    <a:pt x="0" y="199"/>
                  </a:lnTo>
                  <a:lnTo>
                    <a:pt x="85" y="142"/>
                  </a:lnTo>
                  <a:lnTo>
                    <a:pt x="170" y="0"/>
                  </a:lnTo>
                  <a:lnTo>
                    <a:pt x="198" y="57"/>
                  </a:lnTo>
                  <a:lnTo>
                    <a:pt x="255" y="0"/>
                  </a:lnTo>
                  <a:lnTo>
                    <a:pt x="312" y="57"/>
                  </a:lnTo>
                  <a:lnTo>
                    <a:pt x="312" y="114"/>
                  </a:lnTo>
                  <a:lnTo>
                    <a:pt x="397" y="142"/>
                  </a:lnTo>
                  <a:lnTo>
                    <a:pt x="454" y="142"/>
                  </a:lnTo>
                  <a:lnTo>
                    <a:pt x="595" y="227"/>
                  </a:lnTo>
                  <a:lnTo>
                    <a:pt x="624" y="284"/>
                  </a:lnTo>
                  <a:lnTo>
                    <a:pt x="794" y="227"/>
                  </a:lnTo>
                  <a:lnTo>
                    <a:pt x="907" y="255"/>
                  </a:lnTo>
                  <a:lnTo>
                    <a:pt x="964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299"/>
            <p:cNvSpPr>
              <a:spLocks/>
            </p:cNvSpPr>
            <p:nvPr/>
          </p:nvSpPr>
          <p:spPr bwMode="auto">
            <a:xfrm>
              <a:off x="2060" y="5818"/>
              <a:ext cx="312" cy="397"/>
            </a:xfrm>
            <a:custGeom>
              <a:avLst/>
              <a:gdLst>
                <a:gd name="T0" fmla="*/ 170 w 312"/>
                <a:gd name="T1" fmla="*/ 57 h 397"/>
                <a:gd name="T2" fmla="*/ 199 w 312"/>
                <a:gd name="T3" fmla="*/ 170 h 397"/>
                <a:gd name="T4" fmla="*/ 284 w 312"/>
                <a:gd name="T5" fmla="*/ 198 h 397"/>
                <a:gd name="T6" fmla="*/ 312 w 312"/>
                <a:gd name="T7" fmla="*/ 255 h 397"/>
                <a:gd name="T8" fmla="*/ 284 w 312"/>
                <a:gd name="T9" fmla="*/ 369 h 397"/>
                <a:gd name="T10" fmla="*/ 199 w 312"/>
                <a:gd name="T11" fmla="*/ 397 h 397"/>
                <a:gd name="T12" fmla="*/ 142 w 312"/>
                <a:gd name="T13" fmla="*/ 397 h 397"/>
                <a:gd name="T14" fmla="*/ 57 w 312"/>
                <a:gd name="T15" fmla="*/ 369 h 397"/>
                <a:gd name="T16" fmla="*/ 57 w 312"/>
                <a:gd name="T17" fmla="*/ 312 h 397"/>
                <a:gd name="T18" fmla="*/ 85 w 312"/>
                <a:gd name="T19" fmla="*/ 255 h 397"/>
                <a:gd name="T20" fmla="*/ 0 w 312"/>
                <a:gd name="T21" fmla="*/ 198 h 397"/>
                <a:gd name="T22" fmla="*/ 28 w 312"/>
                <a:gd name="T23" fmla="*/ 170 h 397"/>
                <a:gd name="T24" fmla="*/ 0 w 312"/>
                <a:gd name="T25" fmla="*/ 113 h 397"/>
                <a:gd name="T26" fmla="*/ 114 w 312"/>
                <a:gd name="T27" fmla="*/ 85 h 397"/>
                <a:gd name="T28" fmla="*/ 114 w 312"/>
                <a:gd name="T29" fmla="*/ 0 h 397"/>
                <a:gd name="T30" fmla="*/ 170 w 312"/>
                <a:gd name="T31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97">
                  <a:moveTo>
                    <a:pt x="170" y="57"/>
                  </a:moveTo>
                  <a:lnTo>
                    <a:pt x="199" y="170"/>
                  </a:lnTo>
                  <a:lnTo>
                    <a:pt x="284" y="198"/>
                  </a:lnTo>
                  <a:lnTo>
                    <a:pt x="312" y="255"/>
                  </a:lnTo>
                  <a:lnTo>
                    <a:pt x="284" y="369"/>
                  </a:lnTo>
                  <a:lnTo>
                    <a:pt x="199" y="397"/>
                  </a:lnTo>
                  <a:lnTo>
                    <a:pt x="142" y="397"/>
                  </a:lnTo>
                  <a:lnTo>
                    <a:pt x="57" y="369"/>
                  </a:lnTo>
                  <a:lnTo>
                    <a:pt x="57" y="312"/>
                  </a:lnTo>
                  <a:lnTo>
                    <a:pt x="85" y="255"/>
                  </a:lnTo>
                  <a:lnTo>
                    <a:pt x="0" y="198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114" y="85"/>
                  </a:lnTo>
                  <a:lnTo>
                    <a:pt x="114" y="0"/>
                  </a:lnTo>
                  <a:lnTo>
                    <a:pt x="17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300"/>
            <p:cNvSpPr>
              <a:spLocks/>
            </p:cNvSpPr>
            <p:nvPr/>
          </p:nvSpPr>
          <p:spPr bwMode="auto">
            <a:xfrm>
              <a:off x="3534" y="3919"/>
              <a:ext cx="879" cy="510"/>
            </a:xfrm>
            <a:custGeom>
              <a:avLst/>
              <a:gdLst>
                <a:gd name="T0" fmla="*/ 0 w 879"/>
                <a:gd name="T1" fmla="*/ 0 h 510"/>
                <a:gd name="T2" fmla="*/ 142 w 879"/>
                <a:gd name="T3" fmla="*/ 28 h 510"/>
                <a:gd name="T4" fmla="*/ 170 w 879"/>
                <a:gd name="T5" fmla="*/ 113 h 510"/>
                <a:gd name="T6" fmla="*/ 199 w 879"/>
                <a:gd name="T7" fmla="*/ 198 h 510"/>
                <a:gd name="T8" fmla="*/ 255 w 879"/>
                <a:gd name="T9" fmla="*/ 198 h 510"/>
                <a:gd name="T10" fmla="*/ 312 w 879"/>
                <a:gd name="T11" fmla="*/ 170 h 510"/>
                <a:gd name="T12" fmla="*/ 312 w 879"/>
                <a:gd name="T13" fmla="*/ 113 h 510"/>
                <a:gd name="T14" fmla="*/ 426 w 879"/>
                <a:gd name="T15" fmla="*/ 85 h 510"/>
                <a:gd name="T16" fmla="*/ 454 w 879"/>
                <a:gd name="T17" fmla="*/ 0 h 510"/>
                <a:gd name="T18" fmla="*/ 567 w 879"/>
                <a:gd name="T19" fmla="*/ 0 h 510"/>
                <a:gd name="T20" fmla="*/ 652 w 879"/>
                <a:gd name="T21" fmla="*/ 56 h 510"/>
                <a:gd name="T22" fmla="*/ 737 w 879"/>
                <a:gd name="T23" fmla="*/ 56 h 510"/>
                <a:gd name="T24" fmla="*/ 737 w 879"/>
                <a:gd name="T25" fmla="*/ 85 h 510"/>
                <a:gd name="T26" fmla="*/ 851 w 879"/>
                <a:gd name="T27" fmla="*/ 85 h 510"/>
                <a:gd name="T28" fmla="*/ 879 w 879"/>
                <a:gd name="T29" fmla="*/ 113 h 510"/>
                <a:gd name="T30" fmla="*/ 766 w 879"/>
                <a:gd name="T31" fmla="*/ 170 h 510"/>
                <a:gd name="T32" fmla="*/ 851 w 879"/>
                <a:gd name="T33" fmla="*/ 311 h 510"/>
                <a:gd name="T34" fmla="*/ 766 w 879"/>
                <a:gd name="T35" fmla="*/ 453 h 510"/>
                <a:gd name="T36" fmla="*/ 709 w 879"/>
                <a:gd name="T37" fmla="*/ 425 h 510"/>
                <a:gd name="T38" fmla="*/ 652 w 879"/>
                <a:gd name="T39" fmla="*/ 482 h 510"/>
                <a:gd name="T40" fmla="*/ 624 w 879"/>
                <a:gd name="T41" fmla="*/ 396 h 510"/>
                <a:gd name="T42" fmla="*/ 596 w 879"/>
                <a:gd name="T43" fmla="*/ 396 h 510"/>
                <a:gd name="T44" fmla="*/ 596 w 879"/>
                <a:gd name="T45" fmla="*/ 453 h 510"/>
                <a:gd name="T46" fmla="*/ 539 w 879"/>
                <a:gd name="T47" fmla="*/ 482 h 510"/>
                <a:gd name="T48" fmla="*/ 397 w 879"/>
                <a:gd name="T49" fmla="*/ 453 h 510"/>
                <a:gd name="T50" fmla="*/ 255 w 879"/>
                <a:gd name="T51" fmla="*/ 510 h 510"/>
                <a:gd name="T52" fmla="*/ 142 w 879"/>
                <a:gd name="T53" fmla="*/ 482 h 510"/>
                <a:gd name="T54" fmla="*/ 114 w 879"/>
                <a:gd name="T55" fmla="*/ 368 h 510"/>
                <a:gd name="T56" fmla="*/ 57 w 879"/>
                <a:gd name="T57" fmla="*/ 340 h 510"/>
                <a:gd name="T58" fmla="*/ 57 w 879"/>
                <a:gd name="T59" fmla="*/ 198 h 510"/>
                <a:gd name="T60" fmla="*/ 0 w 879"/>
                <a:gd name="T6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9" h="510">
                  <a:moveTo>
                    <a:pt x="0" y="0"/>
                  </a:moveTo>
                  <a:lnTo>
                    <a:pt x="142" y="28"/>
                  </a:lnTo>
                  <a:lnTo>
                    <a:pt x="170" y="113"/>
                  </a:lnTo>
                  <a:lnTo>
                    <a:pt x="199" y="198"/>
                  </a:lnTo>
                  <a:lnTo>
                    <a:pt x="255" y="198"/>
                  </a:lnTo>
                  <a:lnTo>
                    <a:pt x="312" y="170"/>
                  </a:lnTo>
                  <a:lnTo>
                    <a:pt x="312" y="113"/>
                  </a:lnTo>
                  <a:lnTo>
                    <a:pt x="426" y="85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652" y="56"/>
                  </a:lnTo>
                  <a:lnTo>
                    <a:pt x="737" y="56"/>
                  </a:lnTo>
                  <a:lnTo>
                    <a:pt x="737" y="85"/>
                  </a:lnTo>
                  <a:lnTo>
                    <a:pt x="851" y="85"/>
                  </a:lnTo>
                  <a:lnTo>
                    <a:pt x="879" y="113"/>
                  </a:lnTo>
                  <a:lnTo>
                    <a:pt x="766" y="170"/>
                  </a:lnTo>
                  <a:lnTo>
                    <a:pt x="851" y="311"/>
                  </a:lnTo>
                  <a:lnTo>
                    <a:pt x="766" y="453"/>
                  </a:lnTo>
                  <a:lnTo>
                    <a:pt x="709" y="425"/>
                  </a:lnTo>
                  <a:lnTo>
                    <a:pt x="652" y="482"/>
                  </a:lnTo>
                  <a:lnTo>
                    <a:pt x="624" y="396"/>
                  </a:lnTo>
                  <a:lnTo>
                    <a:pt x="596" y="396"/>
                  </a:lnTo>
                  <a:lnTo>
                    <a:pt x="596" y="453"/>
                  </a:lnTo>
                  <a:lnTo>
                    <a:pt x="539" y="482"/>
                  </a:lnTo>
                  <a:lnTo>
                    <a:pt x="397" y="453"/>
                  </a:lnTo>
                  <a:lnTo>
                    <a:pt x="255" y="510"/>
                  </a:lnTo>
                  <a:lnTo>
                    <a:pt x="142" y="482"/>
                  </a:lnTo>
                  <a:lnTo>
                    <a:pt x="114" y="368"/>
                  </a:lnTo>
                  <a:lnTo>
                    <a:pt x="57" y="340"/>
                  </a:lnTo>
                  <a:lnTo>
                    <a:pt x="57" y="198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301"/>
            <p:cNvSpPr>
              <a:spLocks/>
            </p:cNvSpPr>
            <p:nvPr/>
          </p:nvSpPr>
          <p:spPr bwMode="auto">
            <a:xfrm>
              <a:off x="3478" y="3663"/>
              <a:ext cx="510" cy="454"/>
            </a:xfrm>
            <a:custGeom>
              <a:avLst/>
              <a:gdLst>
                <a:gd name="T0" fmla="*/ 510 w 510"/>
                <a:gd name="T1" fmla="*/ 199 h 454"/>
                <a:gd name="T2" fmla="*/ 510 w 510"/>
                <a:gd name="T3" fmla="*/ 256 h 454"/>
                <a:gd name="T4" fmla="*/ 482 w 510"/>
                <a:gd name="T5" fmla="*/ 341 h 454"/>
                <a:gd name="T6" fmla="*/ 368 w 510"/>
                <a:gd name="T7" fmla="*/ 369 h 454"/>
                <a:gd name="T8" fmla="*/ 368 w 510"/>
                <a:gd name="T9" fmla="*/ 426 h 454"/>
                <a:gd name="T10" fmla="*/ 311 w 510"/>
                <a:gd name="T11" fmla="*/ 454 h 454"/>
                <a:gd name="T12" fmla="*/ 255 w 510"/>
                <a:gd name="T13" fmla="*/ 454 h 454"/>
                <a:gd name="T14" fmla="*/ 226 w 510"/>
                <a:gd name="T15" fmla="*/ 369 h 454"/>
                <a:gd name="T16" fmla="*/ 198 w 510"/>
                <a:gd name="T17" fmla="*/ 284 h 454"/>
                <a:gd name="T18" fmla="*/ 56 w 510"/>
                <a:gd name="T19" fmla="*/ 256 h 454"/>
                <a:gd name="T20" fmla="*/ 85 w 510"/>
                <a:gd name="T21" fmla="*/ 227 h 454"/>
                <a:gd name="T22" fmla="*/ 28 w 510"/>
                <a:gd name="T23" fmla="*/ 142 h 454"/>
                <a:gd name="T24" fmla="*/ 28 w 510"/>
                <a:gd name="T25" fmla="*/ 114 h 454"/>
                <a:gd name="T26" fmla="*/ 0 w 510"/>
                <a:gd name="T27" fmla="*/ 86 h 454"/>
                <a:gd name="T28" fmla="*/ 0 w 510"/>
                <a:gd name="T29" fmla="*/ 29 h 454"/>
                <a:gd name="T30" fmla="*/ 28 w 510"/>
                <a:gd name="T31" fmla="*/ 0 h 454"/>
                <a:gd name="T32" fmla="*/ 113 w 510"/>
                <a:gd name="T33" fmla="*/ 29 h 454"/>
                <a:gd name="T34" fmla="*/ 141 w 510"/>
                <a:gd name="T35" fmla="*/ 57 h 454"/>
                <a:gd name="T36" fmla="*/ 141 w 510"/>
                <a:gd name="T37" fmla="*/ 114 h 454"/>
                <a:gd name="T38" fmla="*/ 198 w 510"/>
                <a:gd name="T39" fmla="*/ 86 h 454"/>
                <a:gd name="T40" fmla="*/ 226 w 510"/>
                <a:gd name="T41" fmla="*/ 86 h 454"/>
                <a:gd name="T42" fmla="*/ 255 w 510"/>
                <a:gd name="T43" fmla="*/ 114 h 454"/>
                <a:gd name="T44" fmla="*/ 311 w 510"/>
                <a:gd name="T45" fmla="*/ 142 h 454"/>
                <a:gd name="T46" fmla="*/ 368 w 510"/>
                <a:gd name="T47" fmla="*/ 86 h 454"/>
                <a:gd name="T48" fmla="*/ 396 w 510"/>
                <a:gd name="T49" fmla="*/ 114 h 454"/>
                <a:gd name="T50" fmla="*/ 453 w 510"/>
                <a:gd name="T51" fmla="*/ 142 h 454"/>
                <a:gd name="T52" fmla="*/ 425 w 510"/>
                <a:gd name="T53" fmla="*/ 171 h 454"/>
                <a:gd name="T54" fmla="*/ 510 w 510"/>
                <a:gd name="T55" fmla="*/ 19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0" h="454">
                  <a:moveTo>
                    <a:pt x="510" y="199"/>
                  </a:moveTo>
                  <a:lnTo>
                    <a:pt x="510" y="256"/>
                  </a:lnTo>
                  <a:lnTo>
                    <a:pt x="482" y="341"/>
                  </a:lnTo>
                  <a:lnTo>
                    <a:pt x="368" y="369"/>
                  </a:lnTo>
                  <a:lnTo>
                    <a:pt x="368" y="426"/>
                  </a:lnTo>
                  <a:lnTo>
                    <a:pt x="311" y="454"/>
                  </a:lnTo>
                  <a:lnTo>
                    <a:pt x="255" y="454"/>
                  </a:lnTo>
                  <a:lnTo>
                    <a:pt x="226" y="369"/>
                  </a:lnTo>
                  <a:lnTo>
                    <a:pt x="198" y="284"/>
                  </a:lnTo>
                  <a:lnTo>
                    <a:pt x="56" y="256"/>
                  </a:lnTo>
                  <a:lnTo>
                    <a:pt x="85" y="227"/>
                  </a:lnTo>
                  <a:lnTo>
                    <a:pt x="28" y="142"/>
                  </a:lnTo>
                  <a:lnTo>
                    <a:pt x="28" y="114"/>
                  </a:lnTo>
                  <a:lnTo>
                    <a:pt x="0" y="86"/>
                  </a:lnTo>
                  <a:lnTo>
                    <a:pt x="0" y="29"/>
                  </a:lnTo>
                  <a:lnTo>
                    <a:pt x="28" y="0"/>
                  </a:lnTo>
                  <a:lnTo>
                    <a:pt x="113" y="29"/>
                  </a:lnTo>
                  <a:lnTo>
                    <a:pt x="141" y="57"/>
                  </a:lnTo>
                  <a:lnTo>
                    <a:pt x="141" y="114"/>
                  </a:lnTo>
                  <a:lnTo>
                    <a:pt x="198" y="86"/>
                  </a:lnTo>
                  <a:lnTo>
                    <a:pt x="226" y="86"/>
                  </a:lnTo>
                  <a:lnTo>
                    <a:pt x="255" y="114"/>
                  </a:lnTo>
                  <a:lnTo>
                    <a:pt x="311" y="142"/>
                  </a:lnTo>
                  <a:lnTo>
                    <a:pt x="368" y="86"/>
                  </a:lnTo>
                  <a:lnTo>
                    <a:pt x="396" y="114"/>
                  </a:lnTo>
                  <a:lnTo>
                    <a:pt x="453" y="142"/>
                  </a:lnTo>
                  <a:lnTo>
                    <a:pt x="425" y="171"/>
                  </a:lnTo>
                  <a:lnTo>
                    <a:pt x="510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302"/>
            <p:cNvSpPr>
              <a:spLocks/>
            </p:cNvSpPr>
            <p:nvPr/>
          </p:nvSpPr>
          <p:spPr bwMode="auto">
            <a:xfrm>
              <a:off x="3478" y="3295"/>
              <a:ext cx="878" cy="624"/>
            </a:xfrm>
            <a:custGeom>
              <a:avLst/>
              <a:gdLst>
                <a:gd name="T0" fmla="*/ 878 w 878"/>
                <a:gd name="T1" fmla="*/ 28 h 624"/>
                <a:gd name="T2" fmla="*/ 878 w 878"/>
                <a:gd name="T3" fmla="*/ 57 h 624"/>
                <a:gd name="T4" fmla="*/ 680 w 878"/>
                <a:gd name="T5" fmla="*/ 142 h 624"/>
                <a:gd name="T6" fmla="*/ 652 w 878"/>
                <a:gd name="T7" fmla="*/ 198 h 624"/>
                <a:gd name="T8" fmla="*/ 595 w 878"/>
                <a:gd name="T9" fmla="*/ 198 h 624"/>
                <a:gd name="T10" fmla="*/ 567 w 878"/>
                <a:gd name="T11" fmla="*/ 255 h 624"/>
                <a:gd name="T12" fmla="*/ 567 w 878"/>
                <a:gd name="T13" fmla="*/ 482 h 624"/>
                <a:gd name="T14" fmla="*/ 623 w 878"/>
                <a:gd name="T15" fmla="*/ 510 h 624"/>
                <a:gd name="T16" fmla="*/ 567 w 878"/>
                <a:gd name="T17" fmla="*/ 567 h 624"/>
                <a:gd name="T18" fmla="*/ 623 w 878"/>
                <a:gd name="T19" fmla="*/ 624 h 624"/>
                <a:gd name="T20" fmla="*/ 510 w 878"/>
                <a:gd name="T21" fmla="*/ 624 h 624"/>
                <a:gd name="T22" fmla="*/ 510 w 878"/>
                <a:gd name="T23" fmla="*/ 567 h 624"/>
                <a:gd name="T24" fmla="*/ 425 w 878"/>
                <a:gd name="T25" fmla="*/ 539 h 624"/>
                <a:gd name="T26" fmla="*/ 453 w 878"/>
                <a:gd name="T27" fmla="*/ 510 h 624"/>
                <a:gd name="T28" fmla="*/ 396 w 878"/>
                <a:gd name="T29" fmla="*/ 482 h 624"/>
                <a:gd name="T30" fmla="*/ 368 w 878"/>
                <a:gd name="T31" fmla="*/ 454 h 624"/>
                <a:gd name="T32" fmla="*/ 311 w 878"/>
                <a:gd name="T33" fmla="*/ 510 h 624"/>
                <a:gd name="T34" fmla="*/ 255 w 878"/>
                <a:gd name="T35" fmla="*/ 482 h 624"/>
                <a:gd name="T36" fmla="*/ 226 w 878"/>
                <a:gd name="T37" fmla="*/ 454 h 624"/>
                <a:gd name="T38" fmla="*/ 198 w 878"/>
                <a:gd name="T39" fmla="*/ 454 h 624"/>
                <a:gd name="T40" fmla="*/ 141 w 878"/>
                <a:gd name="T41" fmla="*/ 482 h 624"/>
                <a:gd name="T42" fmla="*/ 141 w 878"/>
                <a:gd name="T43" fmla="*/ 425 h 624"/>
                <a:gd name="T44" fmla="*/ 113 w 878"/>
                <a:gd name="T45" fmla="*/ 397 h 624"/>
                <a:gd name="T46" fmla="*/ 28 w 878"/>
                <a:gd name="T47" fmla="*/ 368 h 624"/>
                <a:gd name="T48" fmla="*/ 0 w 878"/>
                <a:gd name="T49" fmla="*/ 283 h 624"/>
                <a:gd name="T50" fmla="*/ 85 w 878"/>
                <a:gd name="T51" fmla="*/ 283 h 624"/>
                <a:gd name="T52" fmla="*/ 85 w 878"/>
                <a:gd name="T53" fmla="*/ 255 h 624"/>
                <a:gd name="T54" fmla="*/ 170 w 878"/>
                <a:gd name="T55" fmla="*/ 255 h 624"/>
                <a:gd name="T56" fmla="*/ 226 w 878"/>
                <a:gd name="T57" fmla="*/ 198 h 624"/>
                <a:gd name="T58" fmla="*/ 255 w 878"/>
                <a:gd name="T59" fmla="*/ 283 h 624"/>
                <a:gd name="T60" fmla="*/ 311 w 878"/>
                <a:gd name="T61" fmla="*/ 312 h 624"/>
                <a:gd name="T62" fmla="*/ 340 w 878"/>
                <a:gd name="T63" fmla="*/ 283 h 624"/>
                <a:gd name="T64" fmla="*/ 311 w 878"/>
                <a:gd name="T65" fmla="*/ 170 h 624"/>
                <a:gd name="T66" fmla="*/ 368 w 878"/>
                <a:gd name="T67" fmla="*/ 170 h 624"/>
                <a:gd name="T68" fmla="*/ 396 w 878"/>
                <a:gd name="T69" fmla="*/ 113 h 624"/>
                <a:gd name="T70" fmla="*/ 538 w 878"/>
                <a:gd name="T71" fmla="*/ 85 h 624"/>
                <a:gd name="T72" fmla="*/ 567 w 878"/>
                <a:gd name="T73" fmla="*/ 0 h 624"/>
                <a:gd name="T74" fmla="*/ 595 w 878"/>
                <a:gd name="T75" fmla="*/ 28 h 624"/>
                <a:gd name="T76" fmla="*/ 680 w 878"/>
                <a:gd name="T77" fmla="*/ 28 h 624"/>
                <a:gd name="T78" fmla="*/ 737 w 878"/>
                <a:gd name="T79" fmla="*/ 57 h 624"/>
                <a:gd name="T80" fmla="*/ 822 w 878"/>
                <a:gd name="T81" fmla="*/ 0 h 624"/>
                <a:gd name="T82" fmla="*/ 878 w 878"/>
                <a:gd name="T83" fmla="*/ 28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78" h="624">
                  <a:moveTo>
                    <a:pt x="878" y="28"/>
                  </a:moveTo>
                  <a:lnTo>
                    <a:pt x="878" y="57"/>
                  </a:lnTo>
                  <a:lnTo>
                    <a:pt x="680" y="142"/>
                  </a:lnTo>
                  <a:lnTo>
                    <a:pt x="652" y="198"/>
                  </a:lnTo>
                  <a:lnTo>
                    <a:pt x="595" y="198"/>
                  </a:lnTo>
                  <a:lnTo>
                    <a:pt x="567" y="255"/>
                  </a:lnTo>
                  <a:lnTo>
                    <a:pt x="567" y="482"/>
                  </a:lnTo>
                  <a:lnTo>
                    <a:pt x="623" y="510"/>
                  </a:lnTo>
                  <a:lnTo>
                    <a:pt x="567" y="567"/>
                  </a:lnTo>
                  <a:lnTo>
                    <a:pt x="62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425" y="539"/>
                  </a:lnTo>
                  <a:lnTo>
                    <a:pt x="453" y="510"/>
                  </a:lnTo>
                  <a:lnTo>
                    <a:pt x="396" y="482"/>
                  </a:lnTo>
                  <a:lnTo>
                    <a:pt x="368" y="454"/>
                  </a:lnTo>
                  <a:lnTo>
                    <a:pt x="311" y="510"/>
                  </a:lnTo>
                  <a:lnTo>
                    <a:pt x="255" y="482"/>
                  </a:lnTo>
                  <a:lnTo>
                    <a:pt x="226" y="454"/>
                  </a:lnTo>
                  <a:lnTo>
                    <a:pt x="198" y="454"/>
                  </a:lnTo>
                  <a:lnTo>
                    <a:pt x="141" y="482"/>
                  </a:lnTo>
                  <a:lnTo>
                    <a:pt x="141" y="425"/>
                  </a:lnTo>
                  <a:lnTo>
                    <a:pt x="113" y="397"/>
                  </a:lnTo>
                  <a:lnTo>
                    <a:pt x="28" y="368"/>
                  </a:lnTo>
                  <a:lnTo>
                    <a:pt x="0" y="283"/>
                  </a:lnTo>
                  <a:lnTo>
                    <a:pt x="85" y="283"/>
                  </a:lnTo>
                  <a:lnTo>
                    <a:pt x="85" y="255"/>
                  </a:lnTo>
                  <a:lnTo>
                    <a:pt x="170" y="255"/>
                  </a:lnTo>
                  <a:lnTo>
                    <a:pt x="226" y="198"/>
                  </a:lnTo>
                  <a:lnTo>
                    <a:pt x="255" y="283"/>
                  </a:lnTo>
                  <a:lnTo>
                    <a:pt x="311" y="312"/>
                  </a:lnTo>
                  <a:lnTo>
                    <a:pt x="340" y="283"/>
                  </a:lnTo>
                  <a:lnTo>
                    <a:pt x="311" y="170"/>
                  </a:lnTo>
                  <a:lnTo>
                    <a:pt x="368" y="170"/>
                  </a:lnTo>
                  <a:lnTo>
                    <a:pt x="396" y="113"/>
                  </a:lnTo>
                  <a:lnTo>
                    <a:pt x="538" y="85"/>
                  </a:lnTo>
                  <a:lnTo>
                    <a:pt x="567" y="0"/>
                  </a:lnTo>
                  <a:lnTo>
                    <a:pt x="595" y="28"/>
                  </a:lnTo>
                  <a:lnTo>
                    <a:pt x="680" y="28"/>
                  </a:lnTo>
                  <a:lnTo>
                    <a:pt x="737" y="57"/>
                  </a:lnTo>
                  <a:lnTo>
                    <a:pt x="822" y="0"/>
                  </a:lnTo>
                  <a:lnTo>
                    <a:pt x="878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303"/>
            <p:cNvSpPr>
              <a:spLocks/>
            </p:cNvSpPr>
            <p:nvPr/>
          </p:nvSpPr>
          <p:spPr bwMode="auto">
            <a:xfrm>
              <a:off x="3222" y="3408"/>
              <a:ext cx="426" cy="170"/>
            </a:xfrm>
            <a:custGeom>
              <a:avLst/>
              <a:gdLst>
                <a:gd name="T0" fmla="*/ 426 w 426"/>
                <a:gd name="T1" fmla="*/ 142 h 170"/>
                <a:gd name="T2" fmla="*/ 426 w 426"/>
                <a:gd name="T3" fmla="*/ 57 h 170"/>
                <a:gd name="T4" fmla="*/ 369 w 426"/>
                <a:gd name="T5" fmla="*/ 57 h 170"/>
                <a:gd name="T6" fmla="*/ 369 w 426"/>
                <a:gd name="T7" fmla="*/ 0 h 170"/>
                <a:gd name="T8" fmla="*/ 312 w 426"/>
                <a:gd name="T9" fmla="*/ 0 h 170"/>
                <a:gd name="T10" fmla="*/ 227 w 426"/>
                <a:gd name="T11" fmla="*/ 29 h 170"/>
                <a:gd name="T12" fmla="*/ 199 w 426"/>
                <a:gd name="T13" fmla="*/ 85 h 170"/>
                <a:gd name="T14" fmla="*/ 114 w 426"/>
                <a:gd name="T15" fmla="*/ 85 h 170"/>
                <a:gd name="T16" fmla="*/ 85 w 426"/>
                <a:gd name="T17" fmla="*/ 114 h 170"/>
                <a:gd name="T18" fmla="*/ 0 w 426"/>
                <a:gd name="T19" fmla="*/ 142 h 170"/>
                <a:gd name="T20" fmla="*/ 57 w 426"/>
                <a:gd name="T21" fmla="*/ 170 h 170"/>
                <a:gd name="T22" fmla="*/ 142 w 426"/>
                <a:gd name="T23" fmla="*/ 142 h 170"/>
                <a:gd name="T24" fmla="*/ 256 w 426"/>
                <a:gd name="T25" fmla="*/ 170 h 170"/>
                <a:gd name="T26" fmla="*/ 341 w 426"/>
                <a:gd name="T27" fmla="*/ 170 h 170"/>
                <a:gd name="T28" fmla="*/ 341 w 426"/>
                <a:gd name="T29" fmla="*/ 142 h 170"/>
                <a:gd name="T30" fmla="*/ 426 w 426"/>
                <a:gd name="T31" fmla="*/ 14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6" h="170">
                  <a:moveTo>
                    <a:pt x="426" y="142"/>
                  </a:moveTo>
                  <a:lnTo>
                    <a:pt x="426" y="57"/>
                  </a:lnTo>
                  <a:lnTo>
                    <a:pt x="369" y="57"/>
                  </a:lnTo>
                  <a:lnTo>
                    <a:pt x="369" y="0"/>
                  </a:lnTo>
                  <a:lnTo>
                    <a:pt x="312" y="0"/>
                  </a:lnTo>
                  <a:lnTo>
                    <a:pt x="227" y="29"/>
                  </a:lnTo>
                  <a:lnTo>
                    <a:pt x="199" y="85"/>
                  </a:lnTo>
                  <a:lnTo>
                    <a:pt x="114" y="85"/>
                  </a:lnTo>
                  <a:lnTo>
                    <a:pt x="85" y="114"/>
                  </a:lnTo>
                  <a:lnTo>
                    <a:pt x="0" y="142"/>
                  </a:lnTo>
                  <a:lnTo>
                    <a:pt x="57" y="170"/>
                  </a:lnTo>
                  <a:lnTo>
                    <a:pt x="142" y="142"/>
                  </a:lnTo>
                  <a:lnTo>
                    <a:pt x="256" y="170"/>
                  </a:lnTo>
                  <a:lnTo>
                    <a:pt x="341" y="170"/>
                  </a:lnTo>
                  <a:lnTo>
                    <a:pt x="341" y="142"/>
                  </a:lnTo>
                  <a:lnTo>
                    <a:pt x="426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Freeform 304"/>
            <p:cNvSpPr>
              <a:spLocks/>
            </p:cNvSpPr>
            <p:nvPr/>
          </p:nvSpPr>
          <p:spPr bwMode="auto">
            <a:xfrm>
              <a:off x="3591" y="3040"/>
              <a:ext cx="454" cy="567"/>
            </a:xfrm>
            <a:custGeom>
              <a:avLst/>
              <a:gdLst>
                <a:gd name="T0" fmla="*/ 397 w 454"/>
                <a:gd name="T1" fmla="*/ 0 h 567"/>
                <a:gd name="T2" fmla="*/ 198 w 454"/>
                <a:gd name="T3" fmla="*/ 85 h 567"/>
                <a:gd name="T4" fmla="*/ 198 w 454"/>
                <a:gd name="T5" fmla="*/ 113 h 567"/>
                <a:gd name="T6" fmla="*/ 142 w 454"/>
                <a:gd name="T7" fmla="*/ 113 h 567"/>
                <a:gd name="T8" fmla="*/ 113 w 454"/>
                <a:gd name="T9" fmla="*/ 170 h 567"/>
                <a:gd name="T10" fmla="*/ 57 w 454"/>
                <a:gd name="T11" fmla="*/ 170 h 567"/>
                <a:gd name="T12" fmla="*/ 0 w 454"/>
                <a:gd name="T13" fmla="*/ 255 h 567"/>
                <a:gd name="T14" fmla="*/ 28 w 454"/>
                <a:gd name="T15" fmla="*/ 340 h 567"/>
                <a:gd name="T16" fmla="*/ 0 w 454"/>
                <a:gd name="T17" fmla="*/ 368 h 567"/>
                <a:gd name="T18" fmla="*/ 0 w 454"/>
                <a:gd name="T19" fmla="*/ 425 h 567"/>
                <a:gd name="T20" fmla="*/ 57 w 454"/>
                <a:gd name="T21" fmla="*/ 425 h 567"/>
                <a:gd name="T22" fmla="*/ 57 w 454"/>
                <a:gd name="T23" fmla="*/ 510 h 567"/>
                <a:gd name="T24" fmla="*/ 113 w 454"/>
                <a:gd name="T25" fmla="*/ 453 h 567"/>
                <a:gd name="T26" fmla="*/ 142 w 454"/>
                <a:gd name="T27" fmla="*/ 538 h 567"/>
                <a:gd name="T28" fmla="*/ 198 w 454"/>
                <a:gd name="T29" fmla="*/ 567 h 567"/>
                <a:gd name="T30" fmla="*/ 227 w 454"/>
                <a:gd name="T31" fmla="*/ 538 h 567"/>
                <a:gd name="T32" fmla="*/ 198 w 454"/>
                <a:gd name="T33" fmla="*/ 425 h 567"/>
                <a:gd name="T34" fmla="*/ 255 w 454"/>
                <a:gd name="T35" fmla="*/ 425 h 567"/>
                <a:gd name="T36" fmla="*/ 283 w 454"/>
                <a:gd name="T37" fmla="*/ 368 h 567"/>
                <a:gd name="T38" fmla="*/ 425 w 454"/>
                <a:gd name="T39" fmla="*/ 340 h 567"/>
                <a:gd name="T40" fmla="*/ 454 w 454"/>
                <a:gd name="T41" fmla="*/ 255 h 567"/>
                <a:gd name="T42" fmla="*/ 397 w 454"/>
                <a:gd name="T43" fmla="*/ 170 h 567"/>
                <a:gd name="T44" fmla="*/ 425 w 454"/>
                <a:gd name="T45" fmla="*/ 85 h 567"/>
                <a:gd name="T46" fmla="*/ 397 w 454"/>
                <a:gd name="T4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567">
                  <a:moveTo>
                    <a:pt x="397" y="0"/>
                  </a:moveTo>
                  <a:lnTo>
                    <a:pt x="198" y="85"/>
                  </a:lnTo>
                  <a:lnTo>
                    <a:pt x="198" y="113"/>
                  </a:lnTo>
                  <a:lnTo>
                    <a:pt x="142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28" y="340"/>
                  </a:lnTo>
                  <a:lnTo>
                    <a:pt x="0" y="368"/>
                  </a:lnTo>
                  <a:lnTo>
                    <a:pt x="0" y="425"/>
                  </a:lnTo>
                  <a:lnTo>
                    <a:pt x="57" y="425"/>
                  </a:lnTo>
                  <a:lnTo>
                    <a:pt x="57" y="510"/>
                  </a:lnTo>
                  <a:lnTo>
                    <a:pt x="113" y="453"/>
                  </a:lnTo>
                  <a:lnTo>
                    <a:pt x="142" y="538"/>
                  </a:lnTo>
                  <a:lnTo>
                    <a:pt x="198" y="567"/>
                  </a:lnTo>
                  <a:lnTo>
                    <a:pt x="227" y="538"/>
                  </a:lnTo>
                  <a:lnTo>
                    <a:pt x="198" y="425"/>
                  </a:lnTo>
                  <a:lnTo>
                    <a:pt x="255" y="425"/>
                  </a:lnTo>
                  <a:lnTo>
                    <a:pt x="283" y="368"/>
                  </a:lnTo>
                  <a:lnTo>
                    <a:pt x="425" y="340"/>
                  </a:lnTo>
                  <a:lnTo>
                    <a:pt x="454" y="255"/>
                  </a:lnTo>
                  <a:lnTo>
                    <a:pt x="397" y="170"/>
                  </a:lnTo>
                  <a:lnTo>
                    <a:pt x="425" y="85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Freeform 306"/>
            <p:cNvSpPr>
              <a:spLocks/>
            </p:cNvSpPr>
            <p:nvPr/>
          </p:nvSpPr>
          <p:spPr bwMode="auto">
            <a:xfrm>
              <a:off x="3988" y="2898"/>
              <a:ext cx="510" cy="454"/>
            </a:xfrm>
            <a:custGeom>
              <a:avLst/>
              <a:gdLst>
                <a:gd name="T0" fmla="*/ 0 w 510"/>
                <a:gd name="T1" fmla="*/ 142 h 454"/>
                <a:gd name="T2" fmla="*/ 28 w 510"/>
                <a:gd name="T3" fmla="*/ 227 h 454"/>
                <a:gd name="T4" fmla="*/ 0 w 510"/>
                <a:gd name="T5" fmla="*/ 312 h 454"/>
                <a:gd name="T6" fmla="*/ 57 w 510"/>
                <a:gd name="T7" fmla="*/ 397 h 454"/>
                <a:gd name="T8" fmla="*/ 85 w 510"/>
                <a:gd name="T9" fmla="*/ 425 h 454"/>
                <a:gd name="T10" fmla="*/ 170 w 510"/>
                <a:gd name="T11" fmla="*/ 425 h 454"/>
                <a:gd name="T12" fmla="*/ 227 w 510"/>
                <a:gd name="T13" fmla="*/ 454 h 454"/>
                <a:gd name="T14" fmla="*/ 312 w 510"/>
                <a:gd name="T15" fmla="*/ 397 h 454"/>
                <a:gd name="T16" fmla="*/ 368 w 510"/>
                <a:gd name="T17" fmla="*/ 425 h 454"/>
                <a:gd name="T18" fmla="*/ 510 w 510"/>
                <a:gd name="T19" fmla="*/ 312 h 454"/>
                <a:gd name="T20" fmla="*/ 510 w 510"/>
                <a:gd name="T21" fmla="*/ 284 h 454"/>
                <a:gd name="T22" fmla="*/ 425 w 510"/>
                <a:gd name="T23" fmla="*/ 255 h 454"/>
                <a:gd name="T24" fmla="*/ 453 w 510"/>
                <a:gd name="T25" fmla="*/ 227 h 454"/>
                <a:gd name="T26" fmla="*/ 397 w 510"/>
                <a:gd name="T27" fmla="*/ 142 h 454"/>
                <a:gd name="T28" fmla="*/ 453 w 510"/>
                <a:gd name="T29" fmla="*/ 142 h 454"/>
                <a:gd name="T30" fmla="*/ 425 w 510"/>
                <a:gd name="T31" fmla="*/ 57 h 454"/>
                <a:gd name="T32" fmla="*/ 425 w 510"/>
                <a:gd name="T33" fmla="*/ 28 h 454"/>
                <a:gd name="T34" fmla="*/ 368 w 510"/>
                <a:gd name="T35" fmla="*/ 0 h 454"/>
                <a:gd name="T36" fmla="*/ 283 w 510"/>
                <a:gd name="T37" fmla="*/ 0 h 454"/>
                <a:gd name="T38" fmla="*/ 227 w 510"/>
                <a:gd name="T39" fmla="*/ 28 h 454"/>
                <a:gd name="T40" fmla="*/ 85 w 510"/>
                <a:gd name="T41" fmla="*/ 28 h 454"/>
                <a:gd name="T42" fmla="*/ 113 w 510"/>
                <a:gd name="T43" fmla="*/ 113 h 454"/>
                <a:gd name="T44" fmla="*/ 57 w 510"/>
                <a:gd name="T45" fmla="*/ 85 h 454"/>
                <a:gd name="T46" fmla="*/ 0 w 510"/>
                <a:gd name="T47" fmla="*/ 14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0" h="454">
                  <a:moveTo>
                    <a:pt x="0" y="142"/>
                  </a:moveTo>
                  <a:lnTo>
                    <a:pt x="28" y="227"/>
                  </a:lnTo>
                  <a:lnTo>
                    <a:pt x="0" y="312"/>
                  </a:lnTo>
                  <a:lnTo>
                    <a:pt x="57" y="397"/>
                  </a:lnTo>
                  <a:lnTo>
                    <a:pt x="85" y="425"/>
                  </a:lnTo>
                  <a:lnTo>
                    <a:pt x="170" y="425"/>
                  </a:lnTo>
                  <a:lnTo>
                    <a:pt x="227" y="454"/>
                  </a:lnTo>
                  <a:lnTo>
                    <a:pt x="312" y="397"/>
                  </a:lnTo>
                  <a:lnTo>
                    <a:pt x="368" y="425"/>
                  </a:lnTo>
                  <a:lnTo>
                    <a:pt x="510" y="312"/>
                  </a:lnTo>
                  <a:lnTo>
                    <a:pt x="510" y="284"/>
                  </a:lnTo>
                  <a:lnTo>
                    <a:pt x="425" y="255"/>
                  </a:lnTo>
                  <a:lnTo>
                    <a:pt x="453" y="227"/>
                  </a:lnTo>
                  <a:lnTo>
                    <a:pt x="397" y="142"/>
                  </a:lnTo>
                  <a:lnTo>
                    <a:pt x="453" y="142"/>
                  </a:lnTo>
                  <a:lnTo>
                    <a:pt x="425" y="57"/>
                  </a:lnTo>
                  <a:lnTo>
                    <a:pt x="425" y="28"/>
                  </a:lnTo>
                  <a:lnTo>
                    <a:pt x="368" y="0"/>
                  </a:lnTo>
                  <a:lnTo>
                    <a:pt x="283" y="0"/>
                  </a:lnTo>
                  <a:lnTo>
                    <a:pt x="227" y="28"/>
                  </a:lnTo>
                  <a:lnTo>
                    <a:pt x="85" y="28"/>
                  </a:lnTo>
                  <a:lnTo>
                    <a:pt x="113" y="113"/>
                  </a:lnTo>
                  <a:lnTo>
                    <a:pt x="57" y="85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" name="Freeform 307"/>
            <p:cNvSpPr>
              <a:spLocks/>
            </p:cNvSpPr>
            <p:nvPr/>
          </p:nvSpPr>
          <p:spPr bwMode="auto">
            <a:xfrm>
              <a:off x="4300" y="2671"/>
              <a:ext cx="708" cy="652"/>
            </a:xfrm>
            <a:custGeom>
              <a:avLst/>
              <a:gdLst>
                <a:gd name="T0" fmla="*/ 113 w 708"/>
                <a:gd name="T1" fmla="*/ 57 h 652"/>
                <a:gd name="T2" fmla="*/ 113 w 708"/>
                <a:gd name="T3" fmla="*/ 114 h 652"/>
                <a:gd name="T4" fmla="*/ 56 w 708"/>
                <a:gd name="T5" fmla="*/ 114 h 652"/>
                <a:gd name="T6" fmla="*/ 0 w 708"/>
                <a:gd name="T7" fmla="*/ 170 h 652"/>
                <a:gd name="T8" fmla="*/ 56 w 708"/>
                <a:gd name="T9" fmla="*/ 199 h 652"/>
                <a:gd name="T10" fmla="*/ 170 w 708"/>
                <a:gd name="T11" fmla="*/ 199 h 652"/>
                <a:gd name="T12" fmla="*/ 113 w 708"/>
                <a:gd name="T13" fmla="*/ 255 h 652"/>
                <a:gd name="T14" fmla="*/ 113 w 708"/>
                <a:gd name="T15" fmla="*/ 284 h 652"/>
                <a:gd name="T16" fmla="*/ 141 w 708"/>
                <a:gd name="T17" fmla="*/ 369 h 652"/>
                <a:gd name="T18" fmla="*/ 85 w 708"/>
                <a:gd name="T19" fmla="*/ 369 h 652"/>
                <a:gd name="T20" fmla="*/ 141 w 708"/>
                <a:gd name="T21" fmla="*/ 454 h 652"/>
                <a:gd name="T22" fmla="*/ 113 w 708"/>
                <a:gd name="T23" fmla="*/ 482 h 652"/>
                <a:gd name="T24" fmla="*/ 198 w 708"/>
                <a:gd name="T25" fmla="*/ 511 h 652"/>
                <a:gd name="T26" fmla="*/ 198 w 708"/>
                <a:gd name="T27" fmla="*/ 596 h 652"/>
                <a:gd name="T28" fmla="*/ 255 w 708"/>
                <a:gd name="T29" fmla="*/ 624 h 652"/>
                <a:gd name="T30" fmla="*/ 340 w 708"/>
                <a:gd name="T31" fmla="*/ 596 h 652"/>
                <a:gd name="T32" fmla="*/ 397 w 708"/>
                <a:gd name="T33" fmla="*/ 652 h 652"/>
                <a:gd name="T34" fmla="*/ 538 w 708"/>
                <a:gd name="T35" fmla="*/ 596 h 652"/>
                <a:gd name="T36" fmla="*/ 595 w 708"/>
                <a:gd name="T37" fmla="*/ 624 h 652"/>
                <a:gd name="T38" fmla="*/ 623 w 708"/>
                <a:gd name="T39" fmla="*/ 596 h 652"/>
                <a:gd name="T40" fmla="*/ 652 w 708"/>
                <a:gd name="T41" fmla="*/ 624 h 652"/>
                <a:gd name="T42" fmla="*/ 708 w 708"/>
                <a:gd name="T43" fmla="*/ 567 h 652"/>
                <a:gd name="T44" fmla="*/ 680 w 708"/>
                <a:gd name="T45" fmla="*/ 511 h 652"/>
                <a:gd name="T46" fmla="*/ 708 w 708"/>
                <a:gd name="T47" fmla="*/ 397 h 652"/>
                <a:gd name="T48" fmla="*/ 652 w 708"/>
                <a:gd name="T49" fmla="*/ 397 h 652"/>
                <a:gd name="T50" fmla="*/ 708 w 708"/>
                <a:gd name="T51" fmla="*/ 340 h 652"/>
                <a:gd name="T52" fmla="*/ 623 w 708"/>
                <a:gd name="T53" fmla="*/ 170 h 652"/>
                <a:gd name="T54" fmla="*/ 510 w 708"/>
                <a:gd name="T55" fmla="*/ 114 h 652"/>
                <a:gd name="T56" fmla="*/ 425 w 708"/>
                <a:gd name="T57" fmla="*/ 170 h 652"/>
                <a:gd name="T58" fmla="*/ 425 w 708"/>
                <a:gd name="T59" fmla="*/ 114 h 652"/>
                <a:gd name="T60" fmla="*/ 368 w 708"/>
                <a:gd name="T61" fmla="*/ 57 h 652"/>
                <a:gd name="T62" fmla="*/ 340 w 708"/>
                <a:gd name="T63" fmla="*/ 114 h 652"/>
                <a:gd name="T64" fmla="*/ 312 w 708"/>
                <a:gd name="T65" fmla="*/ 29 h 652"/>
                <a:gd name="T66" fmla="*/ 198 w 708"/>
                <a:gd name="T67" fmla="*/ 0 h 652"/>
                <a:gd name="T68" fmla="*/ 170 w 708"/>
                <a:gd name="T69" fmla="*/ 57 h 652"/>
                <a:gd name="T70" fmla="*/ 113 w 708"/>
                <a:gd name="T71" fmla="*/ 57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8" h="652">
                  <a:moveTo>
                    <a:pt x="113" y="57"/>
                  </a:moveTo>
                  <a:lnTo>
                    <a:pt x="113" y="114"/>
                  </a:lnTo>
                  <a:lnTo>
                    <a:pt x="56" y="114"/>
                  </a:lnTo>
                  <a:lnTo>
                    <a:pt x="0" y="170"/>
                  </a:lnTo>
                  <a:lnTo>
                    <a:pt x="56" y="199"/>
                  </a:lnTo>
                  <a:lnTo>
                    <a:pt x="170" y="199"/>
                  </a:lnTo>
                  <a:lnTo>
                    <a:pt x="113" y="255"/>
                  </a:lnTo>
                  <a:lnTo>
                    <a:pt x="113" y="284"/>
                  </a:lnTo>
                  <a:lnTo>
                    <a:pt x="141" y="369"/>
                  </a:lnTo>
                  <a:lnTo>
                    <a:pt x="85" y="369"/>
                  </a:lnTo>
                  <a:lnTo>
                    <a:pt x="141" y="454"/>
                  </a:lnTo>
                  <a:lnTo>
                    <a:pt x="113" y="482"/>
                  </a:lnTo>
                  <a:lnTo>
                    <a:pt x="198" y="511"/>
                  </a:lnTo>
                  <a:lnTo>
                    <a:pt x="198" y="596"/>
                  </a:lnTo>
                  <a:lnTo>
                    <a:pt x="255" y="624"/>
                  </a:lnTo>
                  <a:lnTo>
                    <a:pt x="340" y="596"/>
                  </a:lnTo>
                  <a:lnTo>
                    <a:pt x="397" y="652"/>
                  </a:lnTo>
                  <a:lnTo>
                    <a:pt x="538" y="596"/>
                  </a:lnTo>
                  <a:lnTo>
                    <a:pt x="595" y="624"/>
                  </a:lnTo>
                  <a:lnTo>
                    <a:pt x="623" y="596"/>
                  </a:lnTo>
                  <a:lnTo>
                    <a:pt x="652" y="624"/>
                  </a:lnTo>
                  <a:lnTo>
                    <a:pt x="708" y="567"/>
                  </a:lnTo>
                  <a:lnTo>
                    <a:pt x="680" y="511"/>
                  </a:lnTo>
                  <a:lnTo>
                    <a:pt x="708" y="397"/>
                  </a:lnTo>
                  <a:lnTo>
                    <a:pt x="652" y="397"/>
                  </a:lnTo>
                  <a:lnTo>
                    <a:pt x="708" y="340"/>
                  </a:lnTo>
                  <a:lnTo>
                    <a:pt x="623" y="170"/>
                  </a:lnTo>
                  <a:lnTo>
                    <a:pt x="510" y="114"/>
                  </a:lnTo>
                  <a:lnTo>
                    <a:pt x="425" y="170"/>
                  </a:lnTo>
                  <a:lnTo>
                    <a:pt x="425" y="114"/>
                  </a:lnTo>
                  <a:lnTo>
                    <a:pt x="368" y="57"/>
                  </a:lnTo>
                  <a:lnTo>
                    <a:pt x="340" y="114"/>
                  </a:lnTo>
                  <a:lnTo>
                    <a:pt x="312" y="29"/>
                  </a:lnTo>
                  <a:lnTo>
                    <a:pt x="198" y="0"/>
                  </a:lnTo>
                  <a:lnTo>
                    <a:pt x="170" y="57"/>
                  </a:lnTo>
                  <a:lnTo>
                    <a:pt x="113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Freeform 308"/>
            <p:cNvSpPr>
              <a:spLocks/>
            </p:cNvSpPr>
            <p:nvPr/>
          </p:nvSpPr>
          <p:spPr bwMode="auto">
            <a:xfrm>
              <a:off x="3818" y="2473"/>
              <a:ext cx="652" cy="567"/>
            </a:xfrm>
            <a:custGeom>
              <a:avLst/>
              <a:gdLst>
                <a:gd name="T0" fmla="*/ 170 w 652"/>
                <a:gd name="T1" fmla="*/ 567 h 567"/>
                <a:gd name="T2" fmla="*/ 227 w 652"/>
                <a:gd name="T3" fmla="*/ 510 h 567"/>
                <a:gd name="T4" fmla="*/ 283 w 652"/>
                <a:gd name="T5" fmla="*/ 538 h 567"/>
                <a:gd name="T6" fmla="*/ 255 w 652"/>
                <a:gd name="T7" fmla="*/ 453 h 567"/>
                <a:gd name="T8" fmla="*/ 397 w 652"/>
                <a:gd name="T9" fmla="*/ 453 h 567"/>
                <a:gd name="T10" fmla="*/ 453 w 652"/>
                <a:gd name="T11" fmla="*/ 425 h 567"/>
                <a:gd name="T12" fmla="*/ 538 w 652"/>
                <a:gd name="T13" fmla="*/ 425 h 567"/>
                <a:gd name="T14" fmla="*/ 595 w 652"/>
                <a:gd name="T15" fmla="*/ 453 h 567"/>
                <a:gd name="T16" fmla="*/ 652 w 652"/>
                <a:gd name="T17" fmla="*/ 397 h 567"/>
                <a:gd name="T18" fmla="*/ 538 w 652"/>
                <a:gd name="T19" fmla="*/ 397 h 567"/>
                <a:gd name="T20" fmla="*/ 482 w 652"/>
                <a:gd name="T21" fmla="*/ 368 h 567"/>
                <a:gd name="T22" fmla="*/ 538 w 652"/>
                <a:gd name="T23" fmla="*/ 312 h 567"/>
                <a:gd name="T24" fmla="*/ 595 w 652"/>
                <a:gd name="T25" fmla="*/ 312 h 567"/>
                <a:gd name="T26" fmla="*/ 595 w 652"/>
                <a:gd name="T27" fmla="*/ 255 h 567"/>
                <a:gd name="T28" fmla="*/ 538 w 652"/>
                <a:gd name="T29" fmla="*/ 227 h 567"/>
                <a:gd name="T30" fmla="*/ 510 w 652"/>
                <a:gd name="T31" fmla="*/ 170 h 567"/>
                <a:gd name="T32" fmla="*/ 567 w 652"/>
                <a:gd name="T33" fmla="*/ 142 h 567"/>
                <a:gd name="T34" fmla="*/ 510 w 652"/>
                <a:gd name="T35" fmla="*/ 56 h 567"/>
                <a:gd name="T36" fmla="*/ 567 w 652"/>
                <a:gd name="T37" fmla="*/ 28 h 567"/>
                <a:gd name="T38" fmla="*/ 510 w 652"/>
                <a:gd name="T39" fmla="*/ 0 h 567"/>
                <a:gd name="T40" fmla="*/ 425 w 652"/>
                <a:gd name="T41" fmla="*/ 0 h 567"/>
                <a:gd name="T42" fmla="*/ 368 w 652"/>
                <a:gd name="T43" fmla="*/ 85 h 567"/>
                <a:gd name="T44" fmla="*/ 340 w 652"/>
                <a:gd name="T45" fmla="*/ 56 h 567"/>
                <a:gd name="T46" fmla="*/ 255 w 652"/>
                <a:gd name="T47" fmla="*/ 113 h 567"/>
                <a:gd name="T48" fmla="*/ 113 w 652"/>
                <a:gd name="T49" fmla="*/ 85 h 567"/>
                <a:gd name="T50" fmla="*/ 113 w 652"/>
                <a:gd name="T51" fmla="*/ 170 h 567"/>
                <a:gd name="T52" fmla="*/ 28 w 652"/>
                <a:gd name="T53" fmla="*/ 113 h 567"/>
                <a:gd name="T54" fmla="*/ 0 w 652"/>
                <a:gd name="T55" fmla="*/ 255 h 567"/>
                <a:gd name="T56" fmla="*/ 56 w 652"/>
                <a:gd name="T57" fmla="*/ 283 h 567"/>
                <a:gd name="T58" fmla="*/ 85 w 652"/>
                <a:gd name="T59" fmla="*/ 368 h 567"/>
                <a:gd name="T60" fmla="*/ 56 w 652"/>
                <a:gd name="T61" fmla="*/ 425 h 567"/>
                <a:gd name="T62" fmla="*/ 85 w 652"/>
                <a:gd name="T63" fmla="*/ 482 h 567"/>
                <a:gd name="T64" fmla="*/ 142 w 652"/>
                <a:gd name="T65" fmla="*/ 510 h 567"/>
                <a:gd name="T66" fmla="*/ 142 w 652"/>
                <a:gd name="T67" fmla="*/ 538 h 567"/>
                <a:gd name="T68" fmla="*/ 170 w 652"/>
                <a:gd name="T6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2" h="567">
                  <a:moveTo>
                    <a:pt x="170" y="567"/>
                  </a:moveTo>
                  <a:lnTo>
                    <a:pt x="227" y="510"/>
                  </a:lnTo>
                  <a:lnTo>
                    <a:pt x="283" y="538"/>
                  </a:lnTo>
                  <a:lnTo>
                    <a:pt x="255" y="453"/>
                  </a:lnTo>
                  <a:lnTo>
                    <a:pt x="397" y="453"/>
                  </a:lnTo>
                  <a:lnTo>
                    <a:pt x="453" y="425"/>
                  </a:lnTo>
                  <a:lnTo>
                    <a:pt x="538" y="425"/>
                  </a:lnTo>
                  <a:lnTo>
                    <a:pt x="595" y="453"/>
                  </a:lnTo>
                  <a:lnTo>
                    <a:pt x="652" y="397"/>
                  </a:lnTo>
                  <a:lnTo>
                    <a:pt x="538" y="397"/>
                  </a:lnTo>
                  <a:lnTo>
                    <a:pt x="482" y="368"/>
                  </a:lnTo>
                  <a:lnTo>
                    <a:pt x="538" y="312"/>
                  </a:lnTo>
                  <a:lnTo>
                    <a:pt x="595" y="312"/>
                  </a:lnTo>
                  <a:lnTo>
                    <a:pt x="595" y="255"/>
                  </a:lnTo>
                  <a:lnTo>
                    <a:pt x="538" y="227"/>
                  </a:lnTo>
                  <a:lnTo>
                    <a:pt x="510" y="170"/>
                  </a:lnTo>
                  <a:lnTo>
                    <a:pt x="567" y="142"/>
                  </a:lnTo>
                  <a:lnTo>
                    <a:pt x="510" y="56"/>
                  </a:lnTo>
                  <a:lnTo>
                    <a:pt x="567" y="28"/>
                  </a:lnTo>
                  <a:lnTo>
                    <a:pt x="510" y="0"/>
                  </a:lnTo>
                  <a:lnTo>
                    <a:pt x="425" y="0"/>
                  </a:lnTo>
                  <a:lnTo>
                    <a:pt x="368" y="85"/>
                  </a:lnTo>
                  <a:lnTo>
                    <a:pt x="340" y="56"/>
                  </a:lnTo>
                  <a:lnTo>
                    <a:pt x="255" y="113"/>
                  </a:lnTo>
                  <a:lnTo>
                    <a:pt x="113" y="85"/>
                  </a:lnTo>
                  <a:lnTo>
                    <a:pt x="113" y="170"/>
                  </a:lnTo>
                  <a:lnTo>
                    <a:pt x="28" y="113"/>
                  </a:lnTo>
                  <a:lnTo>
                    <a:pt x="0" y="255"/>
                  </a:lnTo>
                  <a:lnTo>
                    <a:pt x="56" y="283"/>
                  </a:lnTo>
                  <a:lnTo>
                    <a:pt x="85" y="368"/>
                  </a:lnTo>
                  <a:lnTo>
                    <a:pt x="56" y="425"/>
                  </a:lnTo>
                  <a:lnTo>
                    <a:pt x="85" y="482"/>
                  </a:lnTo>
                  <a:lnTo>
                    <a:pt x="142" y="510"/>
                  </a:lnTo>
                  <a:lnTo>
                    <a:pt x="142" y="538"/>
                  </a:lnTo>
                  <a:lnTo>
                    <a:pt x="17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" name="Freeform 309"/>
            <p:cNvSpPr>
              <a:spLocks/>
            </p:cNvSpPr>
            <p:nvPr/>
          </p:nvSpPr>
          <p:spPr bwMode="auto">
            <a:xfrm>
              <a:off x="3449" y="2728"/>
              <a:ext cx="539" cy="397"/>
            </a:xfrm>
            <a:custGeom>
              <a:avLst/>
              <a:gdLst>
                <a:gd name="T0" fmla="*/ 340 w 539"/>
                <a:gd name="T1" fmla="*/ 397 h 397"/>
                <a:gd name="T2" fmla="*/ 340 w 539"/>
                <a:gd name="T3" fmla="*/ 340 h 397"/>
                <a:gd name="T4" fmla="*/ 312 w 539"/>
                <a:gd name="T5" fmla="*/ 312 h 397"/>
                <a:gd name="T6" fmla="*/ 255 w 539"/>
                <a:gd name="T7" fmla="*/ 312 h 397"/>
                <a:gd name="T8" fmla="*/ 255 w 539"/>
                <a:gd name="T9" fmla="*/ 255 h 397"/>
                <a:gd name="T10" fmla="*/ 114 w 539"/>
                <a:gd name="T11" fmla="*/ 227 h 397"/>
                <a:gd name="T12" fmla="*/ 57 w 539"/>
                <a:gd name="T13" fmla="*/ 255 h 397"/>
                <a:gd name="T14" fmla="*/ 0 w 539"/>
                <a:gd name="T15" fmla="*/ 227 h 397"/>
                <a:gd name="T16" fmla="*/ 57 w 539"/>
                <a:gd name="T17" fmla="*/ 170 h 397"/>
                <a:gd name="T18" fmla="*/ 114 w 539"/>
                <a:gd name="T19" fmla="*/ 198 h 397"/>
                <a:gd name="T20" fmla="*/ 170 w 539"/>
                <a:gd name="T21" fmla="*/ 113 h 397"/>
                <a:gd name="T22" fmla="*/ 312 w 539"/>
                <a:gd name="T23" fmla="*/ 85 h 397"/>
                <a:gd name="T24" fmla="*/ 369 w 539"/>
                <a:gd name="T25" fmla="*/ 0 h 397"/>
                <a:gd name="T26" fmla="*/ 425 w 539"/>
                <a:gd name="T27" fmla="*/ 28 h 397"/>
                <a:gd name="T28" fmla="*/ 454 w 539"/>
                <a:gd name="T29" fmla="*/ 113 h 397"/>
                <a:gd name="T30" fmla="*/ 425 w 539"/>
                <a:gd name="T31" fmla="*/ 170 h 397"/>
                <a:gd name="T32" fmla="*/ 454 w 539"/>
                <a:gd name="T33" fmla="*/ 227 h 397"/>
                <a:gd name="T34" fmla="*/ 511 w 539"/>
                <a:gd name="T35" fmla="*/ 255 h 397"/>
                <a:gd name="T36" fmla="*/ 511 w 539"/>
                <a:gd name="T37" fmla="*/ 283 h 397"/>
                <a:gd name="T38" fmla="*/ 539 w 539"/>
                <a:gd name="T39" fmla="*/ 312 h 397"/>
                <a:gd name="T40" fmla="*/ 340 w 539"/>
                <a:gd name="T4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9" h="397">
                  <a:moveTo>
                    <a:pt x="340" y="397"/>
                  </a:moveTo>
                  <a:lnTo>
                    <a:pt x="340" y="340"/>
                  </a:lnTo>
                  <a:lnTo>
                    <a:pt x="312" y="312"/>
                  </a:lnTo>
                  <a:lnTo>
                    <a:pt x="255" y="312"/>
                  </a:lnTo>
                  <a:lnTo>
                    <a:pt x="255" y="255"/>
                  </a:lnTo>
                  <a:lnTo>
                    <a:pt x="114" y="227"/>
                  </a:lnTo>
                  <a:lnTo>
                    <a:pt x="57" y="255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114" y="198"/>
                  </a:lnTo>
                  <a:lnTo>
                    <a:pt x="170" y="113"/>
                  </a:lnTo>
                  <a:lnTo>
                    <a:pt x="312" y="85"/>
                  </a:lnTo>
                  <a:lnTo>
                    <a:pt x="369" y="0"/>
                  </a:lnTo>
                  <a:lnTo>
                    <a:pt x="425" y="28"/>
                  </a:lnTo>
                  <a:lnTo>
                    <a:pt x="454" y="113"/>
                  </a:lnTo>
                  <a:lnTo>
                    <a:pt x="425" y="170"/>
                  </a:lnTo>
                  <a:lnTo>
                    <a:pt x="454" y="227"/>
                  </a:lnTo>
                  <a:lnTo>
                    <a:pt x="511" y="255"/>
                  </a:lnTo>
                  <a:lnTo>
                    <a:pt x="511" y="283"/>
                  </a:lnTo>
                  <a:lnTo>
                    <a:pt x="539" y="312"/>
                  </a:lnTo>
                  <a:lnTo>
                    <a:pt x="34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" name="Freeform 310"/>
            <p:cNvSpPr>
              <a:spLocks/>
            </p:cNvSpPr>
            <p:nvPr/>
          </p:nvSpPr>
          <p:spPr bwMode="auto">
            <a:xfrm>
              <a:off x="3336" y="2586"/>
              <a:ext cx="482" cy="369"/>
            </a:xfrm>
            <a:custGeom>
              <a:avLst/>
              <a:gdLst>
                <a:gd name="T0" fmla="*/ 482 w 482"/>
                <a:gd name="T1" fmla="*/ 142 h 369"/>
                <a:gd name="T2" fmla="*/ 340 w 482"/>
                <a:gd name="T3" fmla="*/ 57 h 369"/>
                <a:gd name="T4" fmla="*/ 340 w 482"/>
                <a:gd name="T5" fmla="*/ 85 h 369"/>
                <a:gd name="T6" fmla="*/ 283 w 482"/>
                <a:gd name="T7" fmla="*/ 85 h 369"/>
                <a:gd name="T8" fmla="*/ 113 w 482"/>
                <a:gd name="T9" fmla="*/ 0 h 369"/>
                <a:gd name="T10" fmla="*/ 85 w 482"/>
                <a:gd name="T11" fmla="*/ 29 h 369"/>
                <a:gd name="T12" fmla="*/ 28 w 482"/>
                <a:gd name="T13" fmla="*/ 0 h 369"/>
                <a:gd name="T14" fmla="*/ 0 w 482"/>
                <a:gd name="T15" fmla="*/ 114 h 369"/>
                <a:gd name="T16" fmla="*/ 0 w 482"/>
                <a:gd name="T17" fmla="*/ 227 h 369"/>
                <a:gd name="T18" fmla="*/ 28 w 482"/>
                <a:gd name="T19" fmla="*/ 199 h 369"/>
                <a:gd name="T20" fmla="*/ 57 w 482"/>
                <a:gd name="T21" fmla="*/ 284 h 369"/>
                <a:gd name="T22" fmla="*/ 28 w 482"/>
                <a:gd name="T23" fmla="*/ 369 h 369"/>
                <a:gd name="T24" fmla="*/ 113 w 482"/>
                <a:gd name="T25" fmla="*/ 369 h 369"/>
                <a:gd name="T26" fmla="*/ 170 w 482"/>
                <a:gd name="T27" fmla="*/ 312 h 369"/>
                <a:gd name="T28" fmla="*/ 227 w 482"/>
                <a:gd name="T29" fmla="*/ 340 h 369"/>
                <a:gd name="T30" fmla="*/ 283 w 482"/>
                <a:gd name="T31" fmla="*/ 255 h 369"/>
                <a:gd name="T32" fmla="*/ 425 w 482"/>
                <a:gd name="T33" fmla="*/ 227 h 369"/>
                <a:gd name="T34" fmla="*/ 482 w 482"/>
                <a:gd name="T35" fmla="*/ 14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2" h="369">
                  <a:moveTo>
                    <a:pt x="482" y="142"/>
                  </a:moveTo>
                  <a:lnTo>
                    <a:pt x="340" y="57"/>
                  </a:lnTo>
                  <a:lnTo>
                    <a:pt x="340" y="85"/>
                  </a:lnTo>
                  <a:lnTo>
                    <a:pt x="283" y="85"/>
                  </a:lnTo>
                  <a:lnTo>
                    <a:pt x="113" y="0"/>
                  </a:lnTo>
                  <a:lnTo>
                    <a:pt x="85" y="29"/>
                  </a:lnTo>
                  <a:lnTo>
                    <a:pt x="28" y="0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28" y="199"/>
                  </a:lnTo>
                  <a:lnTo>
                    <a:pt x="57" y="284"/>
                  </a:lnTo>
                  <a:lnTo>
                    <a:pt x="28" y="369"/>
                  </a:lnTo>
                  <a:lnTo>
                    <a:pt x="113" y="369"/>
                  </a:lnTo>
                  <a:lnTo>
                    <a:pt x="170" y="312"/>
                  </a:lnTo>
                  <a:lnTo>
                    <a:pt x="227" y="340"/>
                  </a:lnTo>
                  <a:lnTo>
                    <a:pt x="283" y="255"/>
                  </a:lnTo>
                  <a:lnTo>
                    <a:pt x="425" y="227"/>
                  </a:lnTo>
                  <a:lnTo>
                    <a:pt x="482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" name="Freeform 312"/>
            <p:cNvSpPr>
              <a:spLocks/>
            </p:cNvSpPr>
            <p:nvPr/>
          </p:nvSpPr>
          <p:spPr bwMode="auto">
            <a:xfrm>
              <a:off x="2627" y="1622"/>
              <a:ext cx="482" cy="936"/>
            </a:xfrm>
            <a:custGeom>
              <a:avLst/>
              <a:gdLst>
                <a:gd name="T0" fmla="*/ 482 w 482"/>
                <a:gd name="T1" fmla="*/ 851 h 936"/>
                <a:gd name="T2" fmla="*/ 397 w 482"/>
                <a:gd name="T3" fmla="*/ 794 h 936"/>
                <a:gd name="T4" fmla="*/ 425 w 482"/>
                <a:gd name="T5" fmla="*/ 737 h 936"/>
                <a:gd name="T6" fmla="*/ 340 w 482"/>
                <a:gd name="T7" fmla="*/ 709 h 936"/>
                <a:gd name="T8" fmla="*/ 340 w 482"/>
                <a:gd name="T9" fmla="*/ 681 h 936"/>
                <a:gd name="T10" fmla="*/ 397 w 482"/>
                <a:gd name="T11" fmla="*/ 681 h 936"/>
                <a:gd name="T12" fmla="*/ 397 w 482"/>
                <a:gd name="T13" fmla="*/ 652 h 936"/>
                <a:gd name="T14" fmla="*/ 369 w 482"/>
                <a:gd name="T15" fmla="*/ 652 h 936"/>
                <a:gd name="T16" fmla="*/ 397 w 482"/>
                <a:gd name="T17" fmla="*/ 567 h 936"/>
                <a:gd name="T18" fmla="*/ 340 w 482"/>
                <a:gd name="T19" fmla="*/ 539 h 936"/>
                <a:gd name="T20" fmla="*/ 312 w 482"/>
                <a:gd name="T21" fmla="*/ 482 h 936"/>
                <a:gd name="T22" fmla="*/ 397 w 482"/>
                <a:gd name="T23" fmla="*/ 454 h 936"/>
                <a:gd name="T24" fmla="*/ 397 w 482"/>
                <a:gd name="T25" fmla="*/ 340 h 936"/>
                <a:gd name="T26" fmla="*/ 340 w 482"/>
                <a:gd name="T27" fmla="*/ 340 h 936"/>
                <a:gd name="T28" fmla="*/ 312 w 482"/>
                <a:gd name="T29" fmla="*/ 227 h 936"/>
                <a:gd name="T30" fmla="*/ 425 w 482"/>
                <a:gd name="T31" fmla="*/ 114 h 936"/>
                <a:gd name="T32" fmla="*/ 397 w 482"/>
                <a:gd name="T33" fmla="*/ 57 h 936"/>
                <a:gd name="T34" fmla="*/ 369 w 482"/>
                <a:gd name="T35" fmla="*/ 29 h 936"/>
                <a:gd name="T36" fmla="*/ 227 w 482"/>
                <a:gd name="T37" fmla="*/ 29 h 936"/>
                <a:gd name="T38" fmla="*/ 114 w 482"/>
                <a:gd name="T39" fmla="*/ 0 h 936"/>
                <a:gd name="T40" fmla="*/ 0 w 482"/>
                <a:gd name="T41" fmla="*/ 85 h 936"/>
                <a:gd name="T42" fmla="*/ 28 w 482"/>
                <a:gd name="T43" fmla="*/ 142 h 936"/>
                <a:gd name="T44" fmla="*/ 85 w 482"/>
                <a:gd name="T45" fmla="*/ 199 h 936"/>
                <a:gd name="T46" fmla="*/ 85 w 482"/>
                <a:gd name="T47" fmla="*/ 255 h 936"/>
                <a:gd name="T48" fmla="*/ 114 w 482"/>
                <a:gd name="T49" fmla="*/ 340 h 936"/>
                <a:gd name="T50" fmla="*/ 142 w 482"/>
                <a:gd name="T51" fmla="*/ 340 h 936"/>
                <a:gd name="T52" fmla="*/ 199 w 482"/>
                <a:gd name="T53" fmla="*/ 426 h 936"/>
                <a:gd name="T54" fmla="*/ 170 w 482"/>
                <a:gd name="T55" fmla="*/ 511 h 936"/>
                <a:gd name="T56" fmla="*/ 114 w 482"/>
                <a:gd name="T57" fmla="*/ 511 h 936"/>
                <a:gd name="T58" fmla="*/ 142 w 482"/>
                <a:gd name="T59" fmla="*/ 624 h 936"/>
                <a:gd name="T60" fmla="*/ 85 w 482"/>
                <a:gd name="T61" fmla="*/ 652 h 936"/>
                <a:gd name="T62" fmla="*/ 114 w 482"/>
                <a:gd name="T63" fmla="*/ 652 h 936"/>
                <a:gd name="T64" fmla="*/ 142 w 482"/>
                <a:gd name="T65" fmla="*/ 652 h 936"/>
                <a:gd name="T66" fmla="*/ 199 w 482"/>
                <a:gd name="T67" fmla="*/ 681 h 936"/>
                <a:gd name="T68" fmla="*/ 199 w 482"/>
                <a:gd name="T69" fmla="*/ 709 h 936"/>
                <a:gd name="T70" fmla="*/ 142 w 482"/>
                <a:gd name="T71" fmla="*/ 766 h 936"/>
                <a:gd name="T72" fmla="*/ 142 w 482"/>
                <a:gd name="T73" fmla="*/ 794 h 936"/>
                <a:gd name="T74" fmla="*/ 227 w 482"/>
                <a:gd name="T75" fmla="*/ 794 h 936"/>
                <a:gd name="T76" fmla="*/ 227 w 482"/>
                <a:gd name="T77" fmla="*/ 822 h 936"/>
                <a:gd name="T78" fmla="*/ 284 w 482"/>
                <a:gd name="T79" fmla="*/ 879 h 936"/>
                <a:gd name="T80" fmla="*/ 340 w 482"/>
                <a:gd name="T81" fmla="*/ 879 h 936"/>
                <a:gd name="T82" fmla="*/ 397 w 482"/>
                <a:gd name="T83" fmla="*/ 936 h 936"/>
                <a:gd name="T84" fmla="*/ 454 w 482"/>
                <a:gd name="T85" fmla="*/ 936 h 936"/>
                <a:gd name="T86" fmla="*/ 482 w 482"/>
                <a:gd name="T87" fmla="*/ 907 h 936"/>
                <a:gd name="T88" fmla="*/ 482 w 482"/>
                <a:gd name="T89" fmla="*/ 851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82" h="936">
                  <a:moveTo>
                    <a:pt x="482" y="851"/>
                  </a:moveTo>
                  <a:lnTo>
                    <a:pt x="397" y="794"/>
                  </a:lnTo>
                  <a:lnTo>
                    <a:pt x="425" y="737"/>
                  </a:lnTo>
                  <a:lnTo>
                    <a:pt x="340" y="709"/>
                  </a:lnTo>
                  <a:lnTo>
                    <a:pt x="340" y="681"/>
                  </a:lnTo>
                  <a:lnTo>
                    <a:pt x="397" y="681"/>
                  </a:lnTo>
                  <a:lnTo>
                    <a:pt x="397" y="652"/>
                  </a:lnTo>
                  <a:lnTo>
                    <a:pt x="369" y="652"/>
                  </a:lnTo>
                  <a:lnTo>
                    <a:pt x="397" y="567"/>
                  </a:lnTo>
                  <a:lnTo>
                    <a:pt x="340" y="539"/>
                  </a:lnTo>
                  <a:lnTo>
                    <a:pt x="312" y="482"/>
                  </a:lnTo>
                  <a:lnTo>
                    <a:pt x="397" y="454"/>
                  </a:lnTo>
                  <a:lnTo>
                    <a:pt x="397" y="340"/>
                  </a:lnTo>
                  <a:lnTo>
                    <a:pt x="340" y="340"/>
                  </a:lnTo>
                  <a:lnTo>
                    <a:pt x="312" y="227"/>
                  </a:lnTo>
                  <a:lnTo>
                    <a:pt x="425" y="114"/>
                  </a:lnTo>
                  <a:lnTo>
                    <a:pt x="397" y="57"/>
                  </a:lnTo>
                  <a:lnTo>
                    <a:pt x="369" y="29"/>
                  </a:lnTo>
                  <a:lnTo>
                    <a:pt x="227" y="29"/>
                  </a:lnTo>
                  <a:lnTo>
                    <a:pt x="114" y="0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85" y="199"/>
                  </a:lnTo>
                  <a:lnTo>
                    <a:pt x="85" y="255"/>
                  </a:lnTo>
                  <a:lnTo>
                    <a:pt x="114" y="340"/>
                  </a:lnTo>
                  <a:lnTo>
                    <a:pt x="142" y="340"/>
                  </a:lnTo>
                  <a:lnTo>
                    <a:pt x="199" y="426"/>
                  </a:lnTo>
                  <a:lnTo>
                    <a:pt x="170" y="511"/>
                  </a:lnTo>
                  <a:lnTo>
                    <a:pt x="114" y="511"/>
                  </a:lnTo>
                  <a:lnTo>
                    <a:pt x="142" y="624"/>
                  </a:lnTo>
                  <a:lnTo>
                    <a:pt x="85" y="652"/>
                  </a:lnTo>
                  <a:lnTo>
                    <a:pt x="114" y="652"/>
                  </a:lnTo>
                  <a:lnTo>
                    <a:pt x="142" y="652"/>
                  </a:lnTo>
                  <a:lnTo>
                    <a:pt x="199" y="681"/>
                  </a:lnTo>
                  <a:lnTo>
                    <a:pt x="199" y="709"/>
                  </a:lnTo>
                  <a:lnTo>
                    <a:pt x="142" y="766"/>
                  </a:lnTo>
                  <a:lnTo>
                    <a:pt x="142" y="794"/>
                  </a:lnTo>
                  <a:lnTo>
                    <a:pt x="227" y="794"/>
                  </a:lnTo>
                  <a:lnTo>
                    <a:pt x="227" y="822"/>
                  </a:lnTo>
                  <a:lnTo>
                    <a:pt x="284" y="879"/>
                  </a:lnTo>
                  <a:lnTo>
                    <a:pt x="340" y="879"/>
                  </a:lnTo>
                  <a:lnTo>
                    <a:pt x="397" y="936"/>
                  </a:lnTo>
                  <a:lnTo>
                    <a:pt x="454" y="936"/>
                  </a:lnTo>
                  <a:lnTo>
                    <a:pt x="482" y="907"/>
                  </a:lnTo>
                  <a:lnTo>
                    <a:pt x="482" y="85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Freeform 313"/>
            <p:cNvSpPr>
              <a:spLocks/>
            </p:cNvSpPr>
            <p:nvPr/>
          </p:nvSpPr>
          <p:spPr bwMode="auto">
            <a:xfrm>
              <a:off x="2344" y="1764"/>
              <a:ext cx="482" cy="510"/>
            </a:xfrm>
            <a:custGeom>
              <a:avLst/>
              <a:gdLst>
                <a:gd name="T0" fmla="*/ 368 w 482"/>
                <a:gd name="T1" fmla="*/ 510 h 510"/>
                <a:gd name="T2" fmla="*/ 425 w 482"/>
                <a:gd name="T3" fmla="*/ 482 h 510"/>
                <a:gd name="T4" fmla="*/ 397 w 482"/>
                <a:gd name="T5" fmla="*/ 369 h 510"/>
                <a:gd name="T6" fmla="*/ 453 w 482"/>
                <a:gd name="T7" fmla="*/ 369 h 510"/>
                <a:gd name="T8" fmla="*/ 482 w 482"/>
                <a:gd name="T9" fmla="*/ 284 h 510"/>
                <a:gd name="T10" fmla="*/ 425 w 482"/>
                <a:gd name="T11" fmla="*/ 198 h 510"/>
                <a:gd name="T12" fmla="*/ 397 w 482"/>
                <a:gd name="T13" fmla="*/ 198 h 510"/>
                <a:gd name="T14" fmla="*/ 368 w 482"/>
                <a:gd name="T15" fmla="*/ 113 h 510"/>
                <a:gd name="T16" fmla="*/ 368 w 482"/>
                <a:gd name="T17" fmla="*/ 57 h 510"/>
                <a:gd name="T18" fmla="*/ 311 w 482"/>
                <a:gd name="T19" fmla="*/ 0 h 510"/>
                <a:gd name="T20" fmla="*/ 198 w 482"/>
                <a:gd name="T21" fmla="*/ 57 h 510"/>
                <a:gd name="T22" fmla="*/ 170 w 482"/>
                <a:gd name="T23" fmla="*/ 142 h 510"/>
                <a:gd name="T24" fmla="*/ 113 w 482"/>
                <a:gd name="T25" fmla="*/ 113 h 510"/>
                <a:gd name="T26" fmla="*/ 0 w 482"/>
                <a:gd name="T27" fmla="*/ 198 h 510"/>
                <a:gd name="T28" fmla="*/ 113 w 482"/>
                <a:gd name="T29" fmla="*/ 397 h 510"/>
                <a:gd name="T30" fmla="*/ 113 w 482"/>
                <a:gd name="T31" fmla="*/ 425 h 510"/>
                <a:gd name="T32" fmla="*/ 141 w 482"/>
                <a:gd name="T33" fmla="*/ 510 h 510"/>
                <a:gd name="T34" fmla="*/ 311 w 482"/>
                <a:gd name="T35" fmla="*/ 482 h 510"/>
                <a:gd name="T36" fmla="*/ 368 w 482"/>
                <a:gd name="T37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2" h="510">
                  <a:moveTo>
                    <a:pt x="368" y="510"/>
                  </a:moveTo>
                  <a:lnTo>
                    <a:pt x="425" y="482"/>
                  </a:lnTo>
                  <a:lnTo>
                    <a:pt x="397" y="369"/>
                  </a:lnTo>
                  <a:lnTo>
                    <a:pt x="453" y="369"/>
                  </a:lnTo>
                  <a:lnTo>
                    <a:pt x="482" y="284"/>
                  </a:lnTo>
                  <a:lnTo>
                    <a:pt x="425" y="198"/>
                  </a:lnTo>
                  <a:lnTo>
                    <a:pt x="397" y="198"/>
                  </a:lnTo>
                  <a:lnTo>
                    <a:pt x="368" y="113"/>
                  </a:lnTo>
                  <a:lnTo>
                    <a:pt x="368" y="57"/>
                  </a:lnTo>
                  <a:lnTo>
                    <a:pt x="311" y="0"/>
                  </a:lnTo>
                  <a:lnTo>
                    <a:pt x="198" y="57"/>
                  </a:lnTo>
                  <a:lnTo>
                    <a:pt x="170" y="142"/>
                  </a:lnTo>
                  <a:lnTo>
                    <a:pt x="113" y="113"/>
                  </a:lnTo>
                  <a:lnTo>
                    <a:pt x="0" y="198"/>
                  </a:lnTo>
                  <a:lnTo>
                    <a:pt x="113" y="397"/>
                  </a:lnTo>
                  <a:lnTo>
                    <a:pt x="113" y="425"/>
                  </a:lnTo>
                  <a:lnTo>
                    <a:pt x="141" y="510"/>
                  </a:lnTo>
                  <a:lnTo>
                    <a:pt x="311" y="482"/>
                  </a:lnTo>
                  <a:lnTo>
                    <a:pt x="368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Freeform 314"/>
            <p:cNvSpPr>
              <a:spLocks/>
            </p:cNvSpPr>
            <p:nvPr/>
          </p:nvSpPr>
          <p:spPr bwMode="auto">
            <a:xfrm>
              <a:off x="2003" y="2161"/>
              <a:ext cx="511" cy="368"/>
            </a:xfrm>
            <a:custGeom>
              <a:avLst/>
              <a:gdLst>
                <a:gd name="T0" fmla="*/ 454 w 511"/>
                <a:gd name="T1" fmla="*/ 0 h 368"/>
                <a:gd name="T2" fmla="*/ 426 w 511"/>
                <a:gd name="T3" fmla="*/ 28 h 368"/>
                <a:gd name="T4" fmla="*/ 199 w 511"/>
                <a:gd name="T5" fmla="*/ 28 h 368"/>
                <a:gd name="T6" fmla="*/ 0 w 511"/>
                <a:gd name="T7" fmla="*/ 57 h 368"/>
                <a:gd name="T8" fmla="*/ 85 w 511"/>
                <a:gd name="T9" fmla="*/ 113 h 368"/>
                <a:gd name="T10" fmla="*/ 114 w 511"/>
                <a:gd name="T11" fmla="*/ 340 h 368"/>
                <a:gd name="T12" fmla="*/ 171 w 511"/>
                <a:gd name="T13" fmla="*/ 340 h 368"/>
                <a:gd name="T14" fmla="*/ 227 w 511"/>
                <a:gd name="T15" fmla="*/ 368 h 368"/>
                <a:gd name="T16" fmla="*/ 284 w 511"/>
                <a:gd name="T17" fmla="*/ 312 h 368"/>
                <a:gd name="T18" fmla="*/ 369 w 511"/>
                <a:gd name="T19" fmla="*/ 312 h 368"/>
                <a:gd name="T20" fmla="*/ 341 w 511"/>
                <a:gd name="T21" fmla="*/ 368 h 368"/>
                <a:gd name="T22" fmla="*/ 397 w 511"/>
                <a:gd name="T23" fmla="*/ 368 h 368"/>
                <a:gd name="T24" fmla="*/ 511 w 511"/>
                <a:gd name="T25" fmla="*/ 170 h 368"/>
                <a:gd name="T26" fmla="*/ 482 w 511"/>
                <a:gd name="T27" fmla="*/ 113 h 368"/>
                <a:gd name="T28" fmla="*/ 454 w 511"/>
                <a:gd name="T29" fmla="*/ 28 h 368"/>
                <a:gd name="T30" fmla="*/ 454 w 511"/>
                <a:gd name="T31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1" h="368">
                  <a:moveTo>
                    <a:pt x="454" y="0"/>
                  </a:moveTo>
                  <a:lnTo>
                    <a:pt x="426" y="28"/>
                  </a:lnTo>
                  <a:lnTo>
                    <a:pt x="199" y="28"/>
                  </a:lnTo>
                  <a:lnTo>
                    <a:pt x="0" y="57"/>
                  </a:lnTo>
                  <a:lnTo>
                    <a:pt x="85" y="113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227" y="368"/>
                  </a:lnTo>
                  <a:lnTo>
                    <a:pt x="284" y="312"/>
                  </a:lnTo>
                  <a:lnTo>
                    <a:pt x="369" y="312"/>
                  </a:lnTo>
                  <a:lnTo>
                    <a:pt x="341" y="368"/>
                  </a:lnTo>
                  <a:lnTo>
                    <a:pt x="397" y="368"/>
                  </a:lnTo>
                  <a:lnTo>
                    <a:pt x="511" y="170"/>
                  </a:lnTo>
                  <a:lnTo>
                    <a:pt x="482" y="113"/>
                  </a:lnTo>
                  <a:lnTo>
                    <a:pt x="454" y="28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Freeform 315"/>
            <p:cNvSpPr>
              <a:spLocks/>
            </p:cNvSpPr>
            <p:nvPr/>
          </p:nvSpPr>
          <p:spPr bwMode="auto">
            <a:xfrm>
              <a:off x="2117" y="2473"/>
              <a:ext cx="255" cy="255"/>
            </a:xfrm>
            <a:custGeom>
              <a:avLst/>
              <a:gdLst>
                <a:gd name="T0" fmla="*/ 227 w 255"/>
                <a:gd name="T1" fmla="*/ 56 h 255"/>
                <a:gd name="T2" fmla="*/ 255 w 255"/>
                <a:gd name="T3" fmla="*/ 0 h 255"/>
                <a:gd name="T4" fmla="*/ 170 w 255"/>
                <a:gd name="T5" fmla="*/ 0 h 255"/>
                <a:gd name="T6" fmla="*/ 113 w 255"/>
                <a:gd name="T7" fmla="*/ 56 h 255"/>
                <a:gd name="T8" fmla="*/ 57 w 255"/>
                <a:gd name="T9" fmla="*/ 28 h 255"/>
                <a:gd name="T10" fmla="*/ 0 w 255"/>
                <a:gd name="T11" fmla="*/ 28 h 255"/>
                <a:gd name="T12" fmla="*/ 28 w 255"/>
                <a:gd name="T13" fmla="*/ 142 h 255"/>
                <a:gd name="T14" fmla="*/ 57 w 255"/>
                <a:gd name="T15" fmla="*/ 198 h 255"/>
                <a:gd name="T16" fmla="*/ 113 w 255"/>
                <a:gd name="T17" fmla="*/ 170 h 255"/>
                <a:gd name="T18" fmla="*/ 85 w 255"/>
                <a:gd name="T19" fmla="*/ 227 h 255"/>
                <a:gd name="T20" fmla="*/ 113 w 255"/>
                <a:gd name="T21" fmla="*/ 255 h 255"/>
                <a:gd name="T22" fmla="*/ 170 w 255"/>
                <a:gd name="T23" fmla="*/ 227 h 255"/>
                <a:gd name="T24" fmla="*/ 255 w 255"/>
                <a:gd name="T25" fmla="*/ 113 h 255"/>
                <a:gd name="T26" fmla="*/ 255 w 255"/>
                <a:gd name="T27" fmla="*/ 56 h 255"/>
                <a:gd name="T28" fmla="*/ 227 w 255"/>
                <a:gd name="T29" fmla="*/ 5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255">
                  <a:moveTo>
                    <a:pt x="227" y="56"/>
                  </a:moveTo>
                  <a:lnTo>
                    <a:pt x="255" y="0"/>
                  </a:lnTo>
                  <a:lnTo>
                    <a:pt x="170" y="0"/>
                  </a:lnTo>
                  <a:lnTo>
                    <a:pt x="113" y="56"/>
                  </a:lnTo>
                  <a:lnTo>
                    <a:pt x="57" y="28"/>
                  </a:lnTo>
                  <a:lnTo>
                    <a:pt x="0" y="28"/>
                  </a:lnTo>
                  <a:lnTo>
                    <a:pt x="28" y="142"/>
                  </a:lnTo>
                  <a:lnTo>
                    <a:pt x="57" y="198"/>
                  </a:lnTo>
                  <a:lnTo>
                    <a:pt x="113" y="170"/>
                  </a:lnTo>
                  <a:lnTo>
                    <a:pt x="85" y="227"/>
                  </a:lnTo>
                  <a:lnTo>
                    <a:pt x="113" y="255"/>
                  </a:lnTo>
                  <a:lnTo>
                    <a:pt x="170" y="227"/>
                  </a:lnTo>
                  <a:lnTo>
                    <a:pt x="255" y="113"/>
                  </a:lnTo>
                  <a:lnTo>
                    <a:pt x="255" y="56"/>
                  </a:lnTo>
                  <a:lnTo>
                    <a:pt x="227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Freeform 316"/>
            <p:cNvSpPr>
              <a:spLocks/>
            </p:cNvSpPr>
            <p:nvPr/>
          </p:nvSpPr>
          <p:spPr bwMode="auto">
            <a:xfrm>
              <a:off x="2287" y="2246"/>
              <a:ext cx="652" cy="794"/>
            </a:xfrm>
            <a:custGeom>
              <a:avLst/>
              <a:gdLst>
                <a:gd name="T0" fmla="*/ 0 w 652"/>
                <a:gd name="T1" fmla="*/ 454 h 794"/>
                <a:gd name="T2" fmla="*/ 198 w 652"/>
                <a:gd name="T3" fmla="*/ 567 h 794"/>
                <a:gd name="T4" fmla="*/ 198 w 652"/>
                <a:gd name="T5" fmla="*/ 737 h 794"/>
                <a:gd name="T6" fmla="*/ 397 w 652"/>
                <a:gd name="T7" fmla="*/ 794 h 794"/>
                <a:gd name="T8" fmla="*/ 425 w 652"/>
                <a:gd name="T9" fmla="*/ 737 h 794"/>
                <a:gd name="T10" fmla="*/ 454 w 652"/>
                <a:gd name="T11" fmla="*/ 794 h 794"/>
                <a:gd name="T12" fmla="*/ 482 w 652"/>
                <a:gd name="T13" fmla="*/ 737 h 794"/>
                <a:gd name="T14" fmla="*/ 595 w 652"/>
                <a:gd name="T15" fmla="*/ 765 h 794"/>
                <a:gd name="T16" fmla="*/ 652 w 652"/>
                <a:gd name="T17" fmla="*/ 709 h 794"/>
                <a:gd name="T18" fmla="*/ 652 w 652"/>
                <a:gd name="T19" fmla="*/ 680 h 794"/>
                <a:gd name="T20" fmla="*/ 567 w 652"/>
                <a:gd name="T21" fmla="*/ 624 h 794"/>
                <a:gd name="T22" fmla="*/ 567 w 652"/>
                <a:gd name="T23" fmla="*/ 539 h 794"/>
                <a:gd name="T24" fmla="*/ 595 w 652"/>
                <a:gd name="T25" fmla="*/ 510 h 794"/>
                <a:gd name="T26" fmla="*/ 595 w 652"/>
                <a:gd name="T27" fmla="*/ 397 h 794"/>
                <a:gd name="T28" fmla="*/ 567 w 652"/>
                <a:gd name="T29" fmla="*/ 369 h 794"/>
                <a:gd name="T30" fmla="*/ 624 w 652"/>
                <a:gd name="T31" fmla="*/ 312 h 794"/>
                <a:gd name="T32" fmla="*/ 624 w 652"/>
                <a:gd name="T33" fmla="*/ 255 h 794"/>
                <a:gd name="T34" fmla="*/ 567 w 652"/>
                <a:gd name="T35" fmla="*/ 198 h 794"/>
                <a:gd name="T36" fmla="*/ 567 w 652"/>
                <a:gd name="T37" fmla="*/ 170 h 794"/>
                <a:gd name="T38" fmla="*/ 482 w 652"/>
                <a:gd name="T39" fmla="*/ 170 h 794"/>
                <a:gd name="T40" fmla="*/ 482 w 652"/>
                <a:gd name="T41" fmla="*/ 142 h 794"/>
                <a:gd name="T42" fmla="*/ 539 w 652"/>
                <a:gd name="T43" fmla="*/ 85 h 794"/>
                <a:gd name="T44" fmla="*/ 539 w 652"/>
                <a:gd name="T45" fmla="*/ 57 h 794"/>
                <a:gd name="T46" fmla="*/ 482 w 652"/>
                <a:gd name="T47" fmla="*/ 28 h 794"/>
                <a:gd name="T48" fmla="*/ 425 w 652"/>
                <a:gd name="T49" fmla="*/ 28 h 794"/>
                <a:gd name="T50" fmla="*/ 368 w 652"/>
                <a:gd name="T51" fmla="*/ 0 h 794"/>
                <a:gd name="T52" fmla="*/ 198 w 652"/>
                <a:gd name="T53" fmla="*/ 28 h 794"/>
                <a:gd name="T54" fmla="*/ 227 w 652"/>
                <a:gd name="T55" fmla="*/ 85 h 794"/>
                <a:gd name="T56" fmla="*/ 113 w 652"/>
                <a:gd name="T57" fmla="*/ 283 h 794"/>
                <a:gd name="T58" fmla="*/ 85 w 652"/>
                <a:gd name="T59" fmla="*/ 283 h 794"/>
                <a:gd name="T60" fmla="*/ 85 w 652"/>
                <a:gd name="T61" fmla="*/ 340 h 794"/>
                <a:gd name="T62" fmla="*/ 0 w 652"/>
                <a:gd name="T63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2" h="794">
                  <a:moveTo>
                    <a:pt x="0" y="454"/>
                  </a:moveTo>
                  <a:lnTo>
                    <a:pt x="198" y="567"/>
                  </a:lnTo>
                  <a:lnTo>
                    <a:pt x="198" y="737"/>
                  </a:lnTo>
                  <a:lnTo>
                    <a:pt x="397" y="794"/>
                  </a:lnTo>
                  <a:lnTo>
                    <a:pt x="425" y="737"/>
                  </a:lnTo>
                  <a:lnTo>
                    <a:pt x="454" y="794"/>
                  </a:lnTo>
                  <a:lnTo>
                    <a:pt x="482" y="737"/>
                  </a:lnTo>
                  <a:lnTo>
                    <a:pt x="595" y="765"/>
                  </a:lnTo>
                  <a:lnTo>
                    <a:pt x="652" y="709"/>
                  </a:lnTo>
                  <a:lnTo>
                    <a:pt x="652" y="680"/>
                  </a:lnTo>
                  <a:lnTo>
                    <a:pt x="567" y="624"/>
                  </a:lnTo>
                  <a:lnTo>
                    <a:pt x="567" y="539"/>
                  </a:lnTo>
                  <a:lnTo>
                    <a:pt x="595" y="510"/>
                  </a:lnTo>
                  <a:lnTo>
                    <a:pt x="595" y="397"/>
                  </a:lnTo>
                  <a:lnTo>
                    <a:pt x="567" y="369"/>
                  </a:lnTo>
                  <a:lnTo>
                    <a:pt x="624" y="312"/>
                  </a:lnTo>
                  <a:lnTo>
                    <a:pt x="624" y="255"/>
                  </a:lnTo>
                  <a:lnTo>
                    <a:pt x="567" y="198"/>
                  </a:lnTo>
                  <a:lnTo>
                    <a:pt x="567" y="170"/>
                  </a:lnTo>
                  <a:lnTo>
                    <a:pt x="482" y="170"/>
                  </a:lnTo>
                  <a:lnTo>
                    <a:pt x="482" y="142"/>
                  </a:lnTo>
                  <a:lnTo>
                    <a:pt x="539" y="85"/>
                  </a:lnTo>
                  <a:lnTo>
                    <a:pt x="539" y="57"/>
                  </a:lnTo>
                  <a:lnTo>
                    <a:pt x="482" y="28"/>
                  </a:lnTo>
                  <a:lnTo>
                    <a:pt x="425" y="28"/>
                  </a:lnTo>
                  <a:lnTo>
                    <a:pt x="368" y="0"/>
                  </a:lnTo>
                  <a:lnTo>
                    <a:pt x="198" y="28"/>
                  </a:lnTo>
                  <a:lnTo>
                    <a:pt x="227" y="85"/>
                  </a:lnTo>
                  <a:lnTo>
                    <a:pt x="113" y="283"/>
                  </a:lnTo>
                  <a:lnTo>
                    <a:pt x="85" y="283"/>
                  </a:lnTo>
                  <a:lnTo>
                    <a:pt x="85" y="340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" name="Freeform 317"/>
            <p:cNvSpPr>
              <a:spLocks/>
            </p:cNvSpPr>
            <p:nvPr/>
          </p:nvSpPr>
          <p:spPr bwMode="auto">
            <a:xfrm>
              <a:off x="2854" y="2501"/>
              <a:ext cx="170" cy="425"/>
            </a:xfrm>
            <a:custGeom>
              <a:avLst/>
              <a:gdLst>
                <a:gd name="T0" fmla="*/ 170 w 170"/>
                <a:gd name="T1" fmla="*/ 57 h 425"/>
                <a:gd name="T2" fmla="*/ 113 w 170"/>
                <a:gd name="T3" fmla="*/ 0 h 425"/>
                <a:gd name="T4" fmla="*/ 57 w 170"/>
                <a:gd name="T5" fmla="*/ 0 h 425"/>
                <a:gd name="T6" fmla="*/ 57 w 170"/>
                <a:gd name="T7" fmla="*/ 57 h 425"/>
                <a:gd name="T8" fmla="*/ 0 w 170"/>
                <a:gd name="T9" fmla="*/ 114 h 425"/>
                <a:gd name="T10" fmla="*/ 28 w 170"/>
                <a:gd name="T11" fmla="*/ 142 h 425"/>
                <a:gd name="T12" fmla="*/ 28 w 170"/>
                <a:gd name="T13" fmla="*/ 255 h 425"/>
                <a:gd name="T14" fmla="*/ 0 w 170"/>
                <a:gd name="T15" fmla="*/ 284 h 425"/>
                <a:gd name="T16" fmla="*/ 0 w 170"/>
                <a:gd name="T17" fmla="*/ 369 h 425"/>
                <a:gd name="T18" fmla="*/ 85 w 170"/>
                <a:gd name="T19" fmla="*/ 425 h 425"/>
                <a:gd name="T20" fmla="*/ 142 w 170"/>
                <a:gd name="T21" fmla="*/ 397 h 425"/>
                <a:gd name="T22" fmla="*/ 142 w 170"/>
                <a:gd name="T23" fmla="*/ 284 h 425"/>
                <a:gd name="T24" fmla="*/ 170 w 170"/>
                <a:gd name="T25" fmla="*/ 227 h 425"/>
                <a:gd name="T26" fmla="*/ 142 w 170"/>
                <a:gd name="T27" fmla="*/ 142 h 425"/>
                <a:gd name="T28" fmla="*/ 142 w 170"/>
                <a:gd name="T29" fmla="*/ 85 h 425"/>
                <a:gd name="T30" fmla="*/ 170 w 170"/>
                <a:gd name="T31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425">
                  <a:moveTo>
                    <a:pt x="170" y="57"/>
                  </a:moveTo>
                  <a:lnTo>
                    <a:pt x="113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28" y="255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85" y="425"/>
                  </a:lnTo>
                  <a:lnTo>
                    <a:pt x="142" y="397"/>
                  </a:lnTo>
                  <a:lnTo>
                    <a:pt x="142" y="284"/>
                  </a:lnTo>
                  <a:lnTo>
                    <a:pt x="170" y="227"/>
                  </a:lnTo>
                  <a:lnTo>
                    <a:pt x="142" y="142"/>
                  </a:lnTo>
                  <a:lnTo>
                    <a:pt x="142" y="85"/>
                  </a:lnTo>
                  <a:lnTo>
                    <a:pt x="17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" name="Freeform 323"/>
            <p:cNvSpPr>
              <a:spLocks/>
            </p:cNvSpPr>
            <p:nvPr/>
          </p:nvSpPr>
          <p:spPr bwMode="auto">
            <a:xfrm>
              <a:off x="5150" y="1877"/>
              <a:ext cx="511" cy="567"/>
            </a:xfrm>
            <a:custGeom>
              <a:avLst/>
              <a:gdLst>
                <a:gd name="T0" fmla="*/ 57 w 511"/>
                <a:gd name="T1" fmla="*/ 114 h 567"/>
                <a:gd name="T2" fmla="*/ 85 w 511"/>
                <a:gd name="T3" fmla="*/ 227 h 567"/>
                <a:gd name="T4" fmla="*/ 0 w 511"/>
                <a:gd name="T5" fmla="*/ 227 h 567"/>
                <a:gd name="T6" fmla="*/ 29 w 511"/>
                <a:gd name="T7" fmla="*/ 284 h 567"/>
                <a:gd name="T8" fmla="*/ 85 w 511"/>
                <a:gd name="T9" fmla="*/ 284 h 567"/>
                <a:gd name="T10" fmla="*/ 142 w 511"/>
                <a:gd name="T11" fmla="*/ 341 h 567"/>
                <a:gd name="T12" fmla="*/ 142 w 511"/>
                <a:gd name="T13" fmla="*/ 397 h 567"/>
                <a:gd name="T14" fmla="*/ 170 w 511"/>
                <a:gd name="T15" fmla="*/ 426 h 567"/>
                <a:gd name="T16" fmla="*/ 142 w 511"/>
                <a:gd name="T17" fmla="*/ 482 h 567"/>
                <a:gd name="T18" fmla="*/ 170 w 511"/>
                <a:gd name="T19" fmla="*/ 511 h 567"/>
                <a:gd name="T20" fmla="*/ 284 w 511"/>
                <a:gd name="T21" fmla="*/ 482 h 567"/>
                <a:gd name="T22" fmla="*/ 369 w 511"/>
                <a:gd name="T23" fmla="*/ 567 h 567"/>
                <a:gd name="T24" fmla="*/ 425 w 511"/>
                <a:gd name="T25" fmla="*/ 539 h 567"/>
                <a:gd name="T26" fmla="*/ 511 w 511"/>
                <a:gd name="T27" fmla="*/ 482 h 567"/>
                <a:gd name="T28" fmla="*/ 425 w 511"/>
                <a:gd name="T29" fmla="*/ 426 h 567"/>
                <a:gd name="T30" fmla="*/ 425 w 511"/>
                <a:gd name="T31" fmla="*/ 341 h 567"/>
                <a:gd name="T32" fmla="*/ 340 w 511"/>
                <a:gd name="T33" fmla="*/ 256 h 567"/>
                <a:gd name="T34" fmla="*/ 284 w 511"/>
                <a:gd name="T35" fmla="*/ 57 h 567"/>
                <a:gd name="T36" fmla="*/ 199 w 511"/>
                <a:gd name="T37" fmla="*/ 0 h 567"/>
                <a:gd name="T38" fmla="*/ 57 w 511"/>
                <a:gd name="T39" fmla="*/ 11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1" h="567">
                  <a:moveTo>
                    <a:pt x="57" y="114"/>
                  </a:moveTo>
                  <a:lnTo>
                    <a:pt x="85" y="227"/>
                  </a:lnTo>
                  <a:lnTo>
                    <a:pt x="0" y="227"/>
                  </a:lnTo>
                  <a:lnTo>
                    <a:pt x="29" y="284"/>
                  </a:lnTo>
                  <a:lnTo>
                    <a:pt x="85" y="284"/>
                  </a:lnTo>
                  <a:lnTo>
                    <a:pt x="142" y="341"/>
                  </a:lnTo>
                  <a:lnTo>
                    <a:pt x="142" y="397"/>
                  </a:lnTo>
                  <a:lnTo>
                    <a:pt x="170" y="426"/>
                  </a:lnTo>
                  <a:lnTo>
                    <a:pt x="142" y="482"/>
                  </a:lnTo>
                  <a:lnTo>
                    <a:pt x="170" y="511"/>
                  </a:lnTo>
                  <a:lnTo>
                    <a:pt x="284" y="482"/>
                  </a:lnTo>
                  <a:lnTo>
                    <a:pt x="369" y="567"/>
                  </a:lnTo>
                  <a:lnTo>
                    <a:pt x="425" y="539"/>
                  </a:lnTo>
                  <a:lnTo>
                    <a:pt x="511" y="482"/>
                  </a:lnTo>
                  <a:lnTo>
                    <a:pt x="425" y="426"/>
                  </a:lnTo>
                  <a:lnTo>
                    <a:pt x="425" y="341"/>
                  </a:lnTo>
                  <a:lnTo>
                    <a:pt x="340" y="256"/>
                  </a:lnTo>
                  <a:lnTo>
                    <a:pt x="284" y="57"/>
                  </a:lnTo>
                  <a:lnTo>
                    <a:pt x="199" y="0"/>
                  </a:lnTo>
                  <a:lnTo>
                    <a:pt x="57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7" name="Freeform 324"/>
            <p:cNvSpPr>
              <a:spLocks/>
            </p:cNvSpPr>
            <p:nvPr/>
          </p:nvSpPr>
          <p:spPr bwMode="auto">
            <a:xfrm>
              <a:off x="4498" y="1622"/>
              <a:ext cx="851" cy="511"/>
            </a:xfrm>
            <a:custGeom>
              <a:avLst/>
              <a:gdLst>
                <a:gd name="T0" fmla="*/ 0 w 851"/>
                <a:gd name="T1" fmla="*/ 426 h 511"/>
                <a:gd name="T2" fmla="*/ 57 w 851"/>
                <a:gd name="T3" fmla="*/ 511 h 511"/>
                <a:gd name="T4" fmla="*/ 284 w 851"/>
                <a:gd name="T5" fmla="*/ 454 h 511"/>
                <a:gd name="T6" fmla="*/ 312 w 851"/>
                <a:gd name="T7" fmla="*/ 397 h 511"/>
                <a:gd name="T8" fmla="*/ 397 w 851"/>
                <a:gd name="T9" fmla="*/ 397 h 511"/>
                <a:gd name="T10" fmla="*/ 425 w 851"/>
                <a:gd name="T11" fmla="*/ 426 h 511"/>
                <a:gd name="T12" fmla="*/ 567 w 851"/>
                <a:gd name="T13" fmla="*/ 369 h 511"/>
                <a:gd name="T14" fmla="*/ 652 w 851"/>
                <a:gd name="T15" fmla="*/ 397 h 511"/>
                <a:gd name="T16" fmla="*/ 709 w 851"/>
                <a:gd name="T17" fmla="*/ 369 h 511"/>
                <a:gd name="T18" fmla="*/ 851 w 851"/>
                <a:gd name="T19" fmla="*/ 255 h 511"/>
                <a:gd name="T20" fmla="*/ 766 w 851"/>
                <a:gd name="T21" fmla="*/ 170 h 511"/>
                <a:gd name="T22" fmla="*/ 766 w 851"/>
                <a:gd name="T23" fmla="*/ 85 h 511"/>
                <a:gd name="T24" fmla="*/ 737 w 851"/>
                <a:gd name="T25" fmla="*/ 57 h 511"/>
                <a:gd name="T26" fmla="*/ 681 w 851"/>
                <a:gd name="T27" fmla="*/ 85 h 511"/>
                <a:gd name="T28" fmla="*/ 652 w 851"/>
                <a:gd name="T29" fmla="*/ 57 h 511"/>
                <a:gd name="T30" fmla="*/ 624 w 851"/>
                <a:gd name="T31" fmla="*/ 57 h 511"/>
                <a:gd name="T32" fmla="*/ 624 w 851"/>
                <a:gd name="T33" fmla="*/ 114 h 511"/>
                <a:gd name="T34" fmla="*/ 567 w 851"/>
                <a:gd name="T35" fmla="*/ 85 h 511"/>
                <a:gd name="T36" fmla="*/ 539 w 851"/>
                <a:gd name="T37" fmla="*/ 114 h 511"/>
                <a:gd name="T38" fmla="*/ 454 w 851"/>
                <a:gd name="T39" fmla="*/ 114 h 511"/>
                <a:gd name="T40" fmla="*/ 425 w 851"/>
                <a:gd name="T41" fmla="*/ 85 h 511"/>
                <a:gd name="T42" fmla="*/ 397 w 851"/>
                <a:gd name="T43" fmla="*/ 114 h 511"/>
                <a:gd name="T44" fmla="*/ 340 w 851"/>
                <a:gd name="T45" fmla="*/ 0 h 511"/>
                <a:gd name="T46" fmla="*/ 312 w 851"/>
                <a:gd name="T47" fmla="*/ 0 h 511"/>
                <a:gd name="T48" fmla="*/ 284 w 851"/>
                <a:gd name="T49" fmla="*/ 85 h 511"/>
                <a:gd name="T50" fmla="*/ 255 w 851"/>
                <a:gd name="T51" fmla="*/ 29 h 511"/>
                <a:gd name="T52" fmla="*/ 170 w 851"/>
                <a:gd name="T53" fmla="*/ 29 h 511"/>
                <a:gd name="T54" fmla="*/ 170 w 851"/>
                <a:gd name="T55" fmla="*/ 114 h 511"/>
                <a:gd name="T56" fmla="*/ 114 w 851"/>
                <a:gd name="T57" fmla="*/ 114 h 511"/>
                <a:gd name="T58" fmla="*/ 114 w 851"/>
                <a:gd name="T59" fmla="*/ 142 h 511"/>
                <a:gd name="T60" fmla="*/ 57 w 851"/>
                <a:gd name="T61" fmla="*/ 255 h 511"/>
                <a:gd name="T62" fmla="*/ 85 w 851"/>
                <a:gd name="T63" fmla="*/ 284 h 511"/>
                <a:gd name="T64" fmla="*/ 57 w 851"/>
                <a:gd name="T65" fmla="*/ 397 h 511"/>
                <a:gd name="T66" fmla="*/ 0 w 851"/>
                <a:gd name="T67" fmla="*/ 426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51" h="511">
                  <a:moveTo>
                    <a:pt x="0" y="426"/>
                  </a:moveTo>
                  <a:lnTo>
                    <a:pt x="57" y="511"/>
                  </a:lnTo>
                  <a:lnTo>
                    <a:pt x="284" y="454"/>
                  </a:lnTo>
                  <a:lnTo>
                    <a:pt x="312" y="397"/>
                  </a:lnTo>
                  <a:lnTo>
                    <a:pt x="397" y="397"/>
                  </a:lnTo>
                  <a:lnTo>
                    <a:pt x="425" y="426"/>
                  </a:lnTo>
                  <a:lnTo>
                    <a:pt x="567" y="369"/>
                  </a:lnTo>
                  <a:lnTo>
                    <a:pt x="652" y="397"/>
                  </a:lnTo>
                  <a:lnTo>
                    <a:pt x="709" y="369"/>
                  </a:lnTo>
                  <a:lnTo>
                    <a:pt x="851" y="255"/>
                  </a:lnTo>
                  <a:lnTo>
                    <a:pt x="766" y="170"/>
                  </a:lnTo>
                  <a:lnTo>
                    <a:pt x="766" y="85"/>
                  </a:lnTo>
                  <a:lnTo>
                    <a:pt x="737" y="57"/>
                  </a:lnTo>
                  <a:lnTo>
                    <a:pt x="681" y="85"/>
                  </a:lnTo>
                  <a:lnTo>
                    <a:pt x="652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567" y="85"/>
                  </a:lnTo>
                  <a:lnTo>
                    <a:pt x="539" y="114"/>
                  </a:lnTo>
                  <a:lnTo>
                    <a:pt x="454" y="114"/>
                  </a:lnTo>
                  <a:lnTo>
                    <a:pt x="425" y="85"/>
                  </a:lnTo>
                  <a:lnTo>
                    <a:pt x="397" y="114"/>
                  </a:lnTo>
                  <a:lnTo>
                    <a:pt x="340" y="0"/>
                  </a:lnTo>
                  <a:lnTo>
                    <a:pt x="312" y="0"/>
                  </a:lnTo>
                  <a:lnTo>
                    <a:pt x="284" y="85"/>
                  </a:lnTo>
                  <a:lnTo>
                    <a:pt x="255" y="29"/>
                  </a:lnTo>
                  <a:lnTo>
                    <a:pt x="170" y="29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142"/>
                  </a:lnTo>
                  <a:lnTo>
                    <a:pt x="57" y="255"/>
                  </a:lnTo>
                  <a:lnTo>
                    <a:pt x="85" y="284"/>
                  </a:lnTo>
                  <a:lnTo>
                    <a:pt x="57" y="397"/>
                  </a:lnTo>
                  <a:lnTo>
                    <a:pt x="0" y="4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8" name="Freeform 325"/>
            <p:cNvSpPr>
              <a:spLocks/>
            </p:cNvSpPr>
            <p:nvPr/>
          </p:nvSpPr>
          <p:spPr bwMode="auto">
            <a:xfrm>
              <a:off x="4441" y="1225"/>
              <a:ext cx="823" cy="511"/>
            </a:xfrm>
            <a:custGeom>
              <a:avLst/>
              <a:gdLst>
                <a:gd name="T0" fmla="*/ 171 w 823"/>
                <a:gd name="T1" fmla="*/ 511 h 511"/>
                <a:gd name="T2" fmla="*/ 142 w 823"/>
                <a:gd name="T3" fmla="*/ 454 h 511"/>
                <a:gd name="T4" fmla="*/ 57 w 823"/>
                <a:gd name="T5" fmla="*/ 397 h 511"/>
                <a:gd name="T6" fmla="*/ 57 w 823"/>
                <a:gd name="T7" fmla="*/ 341 h 511"/>
                <a:gd name="T8" fmla="*/ 0 w 823"/>
                <a:gd name="T9" fmla="*/ 284 h 511"/>
                <a:gd name="T10" fmla="*/ 29 w 823"/>
                <a:gd name="T11" fmla="*/ 85 h 511"/>
                <a:gd name="T12" fmla="*/ 142 w 823"/>
                <a:gd name="T13" fmla="*/ 85 h 511"/>
                <a:gd name="T14" fmla="*/ 227 w 823"/>
                <a:gd name="T15" fmla="*/ 57 h 511"/>
                <a:gd name="T16" fmla="*/ 256 w 823"/>
                <a:gd name="T17" fmla="*/ 0 h 511"/>
                <a:gd name="T18" fmla="*/ 454 w 823"/>
                <a:gd name="T19" fmla="*/ 57 h 511"/>
                <a:gd name="T20" fmla="*/ 511 w 823"/>
                <a:gd name="T21" fmla="*/ 29 h 511"/>
                <a:gd name="T22" fmla="*/ 567 w 823"/>
                <a:gd name="T23" fmla="*/ 114 h 511"/>
                <a:gd name="T24" fmla="*/ 681 w 823"/>
                <a:gd name="T25" fmla="*/ 170 h 511"/>
                <a:gd name="T26" fmla="*/ 709 w 823"/>
                <a:gd name="T27" fmla="*/ 227 h 511"/>
                <a:gd name="T28" fmla="*/ 823 w 823"/>
                <a:gd name="T29" fmla="*/ 341 h 511"/>
                <a:gd name="T30" fmla="*/ 794 w 823"/>
                <a:gd name="T31" fmla="*/ 397 h 511"/>
                <a:gd name="T32" fmla="*/ 794 w 823"/>
                <a:gd name="T33" fmla="*/ 454 h 511"/>
                <a:gd name="T34" fmla="*/ 738 w 823"/>
                <a:gd name="T35" fmla="*/ 482 h 511"/>
                <a:gd name="T36" fmla="*/ 709 w 823"/>
                <a:gd name="T37" fmla="*/ 454 h 511"/>
                <a:gd name="T38" fmla="*/ 681 w 823"/>
                <a:gd name="T39" fmla="*/ 454 h 511"/>
                <a:gd name="T40" fmla="*/ 681 w 823"/>
                <a:gd name="T41" fmla="*/ 511 h 511"/>
                <a:gd name="T42" fmla="*/ 624 w 823"/>
                <a:gd name="T43" fmla="*/ 482 h 511"/>
                <a:gd name="T44" fmla="*/ 596 w 823"/>
                <a:gd name="T45" fmla="*/ 511 h 511"/>
                <a:gd name="T46" fmla="*/ 511 w 823"/>
                <a:gd name="T47" fmla="*/ 511 h 511"/>
                <a:gd name="T48" fmla="*/ 482 w 823"/>
                <a:gd name="T49" fmla="*/ 482 h 511"/>
                <a:gd name="T50" fmla="*/ 454 w 823"/>
                <a:gd name="T51" fmla="*/ 511 h 511"/>
                <a:gd name="T52" fmla="*/ 397 w 823"/>
                <a:gd name="T53" fmla="*/ 397 h 511"/>
                <a:gd name="T54" fmla="*/ 369 w 823"/>
                <a:gd name="T55" fmla="*/ 397 h 511"/>
                <a:gd name="T56" fmla="*/ 341 w 823"/>
                <a:gd name="T57" fmla="*/ 482 h 511"/>
                <a:gd name="T58" fmla="*/ 312 w 823"/>
                <a:gd name="T59" fmla="*/ 426 h 511"/>
                <a:gd name="T60" fmla="*/ 227 w 823"/>
                <a:gd name="T61" fmla="*/ 426 h 511"/>
                <a:gd name="T62" fmla="*/ 227 w 823"/>
                <a:gd name="T63" fmla="*/ 511 h 511"/>
                <a:gd name="T64" fmla="*/ 171 w 823"/>
                <a:gd name="T6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3" h="511">
                  <a:moveTo>
                    <a:pt x="171" y="511"/>
                  </a:moveTo>
                  <a:lnTo>
                    <a:pt x="142" y="454"/>
                  </a:lnTo>
                  <a:lnTo>
                    <a:pt x="57" y="397"/>
                  </a:lnTo>
                  <a:lnTo>
                    <a:pt x="57" y="341"/>
                  </a:lnTo>
                  <a:lnTo>
                    <a:pt x="0" y="284"/>
                  </a:lnTo>
                  <a:lnTo>
                    <a:pt x="29" y="85"/>
                  </a:lnTo>
                  <a:lnTo>
                    <a:pt x="142" y="85"/>
                  </a:lnTo>
                  <a:lnTo>
                    <a:pt x="227" y="57"/>
                  </a:lnTo>
                  <a:lnTo>
                    <a:pt x="256" y="0"/>
                  </a:lnTo>
                  <a:lnTo>
                    <a:pt x="454" y="57"/>
                  </a:lnTo>
                  <a:lnTo>
                    <a:pt x="511" y="29"/>
                  </a:lnTo>
                  <a:lnTo>
                    <a:pt x="567" y="114"/>
                  </a:lnTo>
                  <a:lnTo>
                    <a:pt x="681" y="170"/>
                  </a:lnTo>
                  <a:lnTo>
                    <a:pt x="709" y="227"/>
                  </a:lnTo>
                  <a:lnTo>
                    <a:pt x="823" y="341"/>
                  </a:lnTo>
                  <a:lnTo>
                    <a:pt x="794" y="397"/>
                  </a:lnTo>
                  <a:lnTo>
                    <a:pt x="794" y="454"/>
                  </a:lnTo>
                  <a:lnTo>
                    <a:pt x="738" y="482"/>
                  </a:lnTo>
                  <a:lnTo>
                    <a:pt x="709" y="454"/>
                  </a:lnTo>
                  <a:lnTo>
                    <a:pt x="681" y="454"/>
                  </a:lnTo>
                  <a:lnTo>
                    <a:pt x="681" y="511"/>
                  </a:lnTo>
                  <a:lnTo>
                    <a:pt x="624" y="482"/>
                  </a:lnTo>
                  <a:lnTo>
                    <a:pt x="596" y="511"/>
                  </a:lnTo>
                  <a:lnTo>
                    <a:pt x="511" y="511"/>
                  </a:lnTo>
                  <a:lnTo>
                    <a:pt x="482" y="482"/>
                  </a:lnTo>
                  <a:lnTo>
                    <a:pt x="454" y="511"/>
                  </a:lnTo>
                  <a:lnTo>
                    <a:pt x="397" y="397"/>
                  </a:lnTo>
                  <a:lnTo>
                    <a:pt x="369" y="397"/>
                  </a:lnTo>
                  <a:lnTo>
                    <a:pt x="341" y="482"/>
                  </a:lnTo>
                  <a:lnTo>
                    <a:pt x="312" y="426"/>
                  </a:lnTo>
                  <a:lnTo>
                    <a:pt x="227" y="426"/>
                  </a:lnTo>
                  <a:lnTo>
                    <a:pt x="227" y="511"/>
                  </a:lnTo>
                  <a:lnTo>
                    <a:pt x="171" y="5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85" name="Group 326"/>
          <p:cNvGrpSpPr>
            <a:grpSpLocks/>
          </p:cNvGrpSpPr>
          <p:nvPr/>
        </p:nvGrpSpPr>
        <p:grpSpPr bwMode="auto">
          <a:xfrm>
            <a:off x="6773356" y="1473047"/>
            <a:ext cx="895611" cy="1344664"/>
            <a:chOff x="2712" y="2330"/>
            <a:chExt cx="1077" cy="1617"/>
          </a:xfrm>
        </p:grpSpPr>
        <p:sp>
          <p:nvSpPr>
            <p:cNvPr id="289" name="Freeform 318"/>
            <p:cNvSpPr>
              <a:spLocks/>
            </p:cNvSpPr>
            <p:nvPr/>
          </p:nvSpPr>
          <p:spPr bwMode="auto">
            <a:xfrm>
              <a:off x="2938" y="2330"/>
              <a:ext cx="510" cy="850"/>
            </a:xfrm>
            <a:custGeom>
              <a:avLst/>
              <a:gdLst>
                <a:gd name="T0" fmla="*/ 0 w 510"/>
                <a:gd name="T1" fmla="*/ 624 h 851"/>
                <a:gd name="T2" fmla="*/ 0 w 510"/>
                <a:gd name="T3" fmla="*/ 595 h 851"/>
                <a:gd name="T4" fmla="*/ 57 w 510"/>
                <a:gd name="T5" fmla="*/ 567 h 851"/>
                <a:gd name="T6" fmla="*/ 57 w 510"/>
                <a:gd name="T7" fmla="*/ 454 h 851"/>
                <a:gd name="T8" fmla="*/ 85 w 510"/>
                <a:gd name="T9" fmla="*/ 397 h 851"/>
                <a:gd name="T10" fmla="*/ 57 w 510"/>
                <a:gd name="T11" fmla="*/ 312 h 851"/>
                <a:gd name="T12" fmla="*/ 57 w 510"/>
                <a:gd name="T13" fmla="*/ 255 h 851"/>
                <a:gd name="T14" fmla="*/ 85 w 510"/>
                <a:gd name="T15" fmla="*/ 227 h 851"/>
                <a:gd name="T16" fmla="*/ 142 w 510"/>
                <a:gd name="T17" fmla="*/ 227 h 851"/>
                <a:gd name="T18" fmla="*/ 170 w 510"/>
                <a:gd name="T19" fmla="*/ 198 h 851"/>
                <a:gd name="T20" fmla="*/ 170 w 510"/>
                <a:gd name="T21" fmla="*/ 142 h 851"/>
                <a:gd name="T22" fmla="*/ 255 w 510"/>
                <a:gd name="T23" fmla="*/ 113 h 851"/>
                <a:gd name="T24" fmla="*/ 340 w 510"/>
                <a:gd name="T25" fmla="*/ 0 h 851"/>
                <a:gd name="T26" fmla="*/ 425 w 510"/>
                <a:gd name="T27" fmla="*/ 0 h 851"/>
                <a:gd name="T28" fmla="*/ 425 w 510"/>
                <a:gd name="T29" fmla="*/ 255 h 851"/>
                <a:gd name="T30" fmla="*/ 397 w 510"/>
                <a:gd name="T31" fmla="*/ 369 h 851"/>
                <a:gd name="T32" fmla="*/ 397 w 510"/>
                <a:gd name="T33" fmla="*/ 482 h 851"/>
                <a:gd name="T34" fmla="*/ 425 w 510"/>
                <a:gd name="T35" fmla="*/ 454 h 851"/>
                <a:gd name="T36" fmla="*/ 454 w 510"/>
                <a:gd name="T37" fmla="*/ 539 h 851"/>
                <a:gd name="T38" fmla="*/ 425 w 510"/>
                <a:gd name="T39" fmla="*/ 624 h 851"/>
                <a:gd name="T40" fmla="*/ 510 w 510"/>
                <a:gd name="T41" fmla="*/ 680 h 851"/>
                <a:gd name="T42" fmla="*/ 482 w 510"/>
                <a:gd name="T43" fmla="*/ 765 h 851"/>
                <a:gd name="T44" fmla="*/ 397 w 510"/>
                <a:gd name="T45" fmla="*/ 794 h 851"/>
                <a:gd name="T46" fmla="*/ 397 w 510"/>
                <a:gd name="T47" fmla="*/ 822 h 851"/>
                <a:gd name="T48" fmla="*/ 312 w 510"/>
                <a:gd name="T49" fmla="*/ 851 h 851"/>
                <a:gd name="T50" fmla="*/ 312 w 510"/>
                <a:gd name="T51" fmla="*/ 794 h 851"/>
                <a:gd name="T52" fmla="*/ 227 w 510"/>
                <a:gd name="T53" fmla="*/ 765 h 851"/>
                <a:gd name="T54" fmla="*/ 198 w 510"/>
                <a:gd name="T55" fmla="*/ 737 h 851"/>
                <a:gd name="T56" fmla="*/ 113 w 510"/>
                <a:gd name="T57" fmla="*/ 794 h 851"/>
                <a:gd name="T58" fmla="*/ 142 w 510"/>
                <a:gd name="T59" fmla="*/ 680 h 851"/>
                <a:gd name="T60" fmla="*/ 113 w 510"/>
                <a:gd name="T61" fmla="*/ 624 h 851"/>
                <a:gd name="T62" fmla="*/ 57 w 510"/>
                <a:gd name="T63" fmla="*/ 652 h 851"/>
                <a:gd name="T64" fmla="*/ 0 w 510"/>
                <a:gd name="T65" fmla="*/ 62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0" h="851">
                  <a:moveTo>
                    <a:pt x="0" y="624"/>
                  </a:moveTo>
                  <a:lnTo>
                    <a:pt x="0" y="595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85" y="397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85" y="227"/>
                  </a:lnTo>
                  <a:lnTo>
                    <a:pt x="142" y="227"/>
                  </a:lnTo>
                  <a:lnTo>
                    <a:pt x="170" y="198"/>
                  </a:lnTo>
                  <a:lnTo>
                    <a:pt x="170" y="142"/>
                  </a:lnTo>
                  <a:lnTo>
                    <a:pt x="255" y="113"/>
                  </a:lnTo>
                  <a:lnTo>
                    <a:pt x="340" y="0"/>
                  </a:lnTo>
                  <a:lnTo>
                    <a:pt x="425" y="0"/>
                  </a:lnTo>
                  <a:lnTo>
                    <a:pt x="425" y="255"/>
                  </a:lnTo>
                  <a:lnTo>
                    <a:pt x="397" y="369"/>
                  </a:lnTo>
                  <a:lnTo>
                    <a:pt x="397" y="482"/>
                  </a:lnTo>
                  <a:lnTo>
                    <a:pt x="425" y="454"/>
                  </a:lnTo>
                  <a:lnTo>
                    <a:pt x="454" y="539"/>
                  </a:lnTo>
                  <a:lnTo>
                    <a:pt x="425" y="624"/>
                  </a:lnTo>
                  <a:lnTo>
                    <a:pt x="510" y="680"/>
                  </a:lnTo>
                  <a:lnTo>
                    <a:pt x="482" y="765"/>
                  </a:lnTo>
                  <a:lnTo>
                    <a:pt x="397" y="794"/>
                  </a:lnTo>
                  <a:lnTo>
                    <a:pt x="397" y="822"/>
                  </a:lnTo>
                  <a:lnTo>
                    <a:pt x="312" y="851"/>
                  </a:lnTo>
                  <a:lnTo>
                    <a:pt x="312" y="794"/>
                  </a:lnTo>
                  <a:lnTo>
                    <a:pt x="227" y="765"/>
                  </a:lnTo>
                  <a:lnTo>
                    <a:pt x="198" y="737"/>
                  </a:lnTo>
                  <a:lnTo>
                    <a:pt x="113" y="794"/>
                  </a:lnTo>
                  <a:lnTo>
                    <a:pt x="142" y="680"/>
                  </a:lnTo>
                  <a:lnTo>
                    <a:pt x="113" y="624"/>
                  </a:lnTo>
                  <a:lnTo>
                    <a:pt x="57" y="652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0" name="Freeform 319"/>
            <p:cNvSpPr>
              <a:spLocks/>
            </p:cNvSpPr>
            <p:nvPr/>
          </p:nvSpPr>
          <p:spPr bwMode="auto">
            <a:xfrm>
              <a:off x="2712" y="2955"/>
              <a:ext cx="539" cy="595"/>
            </a:xfrm>
            <a:custGeom>
              <a:avLst/>
              <a:gdLst>
                <a:gd name="T0" fmla="*/ 29 w 539"/>
                <a:gd name="T1" fmla="*/ 85 h 595"/>
                <a:gd name="T2" fmla="*/ 57 w 539"/>
                <a:gd name="T3" fmla="*/ 28 h 595"/>
                <a:gd name="T4" fmla="*/ 170 w 539"/>
                <a:gd name="T5" fmla="*/ 56 h 595"/>
                <a:gd name="T6" fmla="*/ 227 w 539"/>
                <a:gd name="T7" fmla="*/ 0 h 595"/>
                <a:gd name="T8" fmla="*/ 284 w 539"/>
                <a:gd name="T9" fmla="*/ 28 h 595"/>
                <a:gd name="T10" fmla="*/ 340 w 539"/>
                <a:gd name="T11" fmla="*/ 0 h 595"/>
                <a:gd name="T12" fmla="*/ 369 w 539"/>
                <a:gd name="T13" fmla="*/ 56 h 595"/>
                <a:gd name="T14" fmla="*/ 340 w 539"/>
                <a:gd name="T15" fmla="*/ 170 h 595"/>
                <a:gd name="T16" fmla="*/ 425 w 539"/>
                <a:gd name="T17" fmla="*/ 113 h 595"/>
                <a:gd name="T18" fmla="*/ 454 w 539"/>
                <a:gd name="T19" fmla="*/ 141 h 595"/>
                <a:gd name="T20" fmla="*/ 539 w 539"/>
                <a:gd name="T21" fmla="*/ 170 h 595"/>
                <a:gd name="T22" fmla="*/ 539 w 539"/>
                <a:gd name="T23" fmla="*/ 227 h 595"/>
                <a:gd name="T24" fmla="*/ 425 w 539"/>
                <a:gd name="T25" fmla="*/ 312 h 595"/>
                <a:gd name="T26" fmla="*/ 454 w 539"/>
                <a:gd name="T27" fmla="*/ 340 h 595"/>
                <a:gd name="T28" fmla="*/ 482 w 539"/>
                <a:gd name="T29" fmla="*/ 368 h 595"/>
                <a:gd name="T30" fmla="*/ 482 w 539"/>
                <a:gd name="T31" fmla="*/ 397 h 595"/>
                <a:gd name="T32" fmla="*/ 425 w 539"/>
                <a:gd name="T33" fmla="*/ 482 h 595"/>
                <a:gd name="T34" fmla="*/ 340 w 539"/>
                <a:gd name="T35" fmla="*/ 482 h 595"/>
                <a:gd name="T36" fmla="*/ 284 w 539"/>
                <a:gd name="T37" fmla="*/ 510 h 595"/>
                <a:gd name="T38" fmla="*/ 255 w 539"/>
                <a:gd name="T39" fmla="*/ 538 h 595"/>
                <a:gd name="T40" fmla="*/ 142 w 539"/>
                <a:gd name="T41" fmla="*/ 595 h 595"/>
                <a:gd name="T42" fmla="*/ 142 w 539"/>
                <a:gd name="T43" fmla="*/ 538 h 595"/>
                <a:gd name="T44" fmla="*/ 114 w 539"/>
                <a:gd name="T45" fmla="*/ 482 h 595"/>
                <a:gd name="T46" fmla="*/ 29 w 539"/>
                <a:gd name="T47" fmla="*/ 482 h 595"/>
                <a:gd name="T48" fmla="*/ 0 w 539"/>
                <a:gd name="T49" fmla="*/ 453 h 595"/>
                <a:gd name="T50" fmla="*/ 114 w 539"/>
                <a:gd name="T51" fmla="*/ 425 h 595"/>
                <a:gd name="T52" fmla="*/ 85 w 539"/>
                <a:gd name="T53" fmla="*/ 397 h 595"/>
                <a:gd name="T54" fmla="*/ 142 w 539"/>
                <a:gd name="T55" fmla="*/ 312 h 595"/>
                <a:gd name="T56" fmla="*/ 85 w 539"/>
                <a:gd name="T57" fmla="*/ 170 h 595"/>
                <a:gd name="T58" fmla="*/ 29 w 539"/>
                <a:gd name="T59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39" h="595">
                  <a:moveTo>
                    <a:pt x="29" y="85"/>
                  </a:moveTo>
                  <a:lnTo>
                    <a:pt x="57" y="28"/>
                  </a:lnTo>
                  <a:lnTo>
                    <a:pt x="170" y="56"/>
                  </a:lnTo>
                  <a:lnTo>
                    <a:pt x="227" y="0"/>
                  </a:lnTo>
                  <a:lnTo>
                    <a:pt x="284" y="28"/>
                  </a:lnTo>
                  <a:lnTo>
                    <a:pt x="340" y="0"/>
                  </a:lnTo>
                  <a:lnTo>
                    <a:pt x="369" y="56"/>
                  </a:lnTo>
                  <a:lnTo>
                    <a:pt x="340" y="170"/>
                  </a:lnTo>
                  <a:lnTo>
                    <a:pt x="425" y="113"/>
                  </a:lnTo>
                  <a:lnTo>
                    <a:pt x="454" y="141"/>
                  </a:lnTo>
                  <a:lnTo>
                    <a:pt x="539" y="170"/>
                  </a:lnTo>
                  <a:lnTo>
                    <a:pt x="539" y="227"/>
                  </a:lnTo>
                  <a:lnTo>
                    <a:pt x="425" y="312"/>
                  </a:lnTo>
                  <a:lnTo>
                    <a:pt x="454" y="340"/>
                  </a:lnTo>
                  <a:lnTo>
                    <a:pt x="482" y="368"/>
                  </a:lnTo>
                  <a:lnTo>
                    <a:pt x="482" y="397"/>
                  </a:lnTo>
                  <a:lnTo>
                    <a:pt x="425" y="482"/>
                  </a:lnTo>
                  <a:lnTo>
                    <a:pt x="340" y="482"/>
                  </a:lnTo>
                  <a:lnTo>
                    <a:pt x="284" y="510"/>
                  </a:lnTo>
                  <a:lnTo>
                    <a:pt x="255" y="538"/>
                  </a:lnTo>
                  <a:lnTo>
                    <a:pt x="142" y="595"/>
                  </a:lnTo>
                  <a:lnTo>
                    <a:pt x="142" y="538"/>
                  </a:lnTo>
                  <a:lnTo>
                    <a:pt x="114" y="482"/>
                  </a:lnTo>
                  <a:lnTo>
                    <a:pt x="29" y="482"/>
                  </a:lnTo>
                  <a:lnTo>
                    <a:pt x="0" y="453"/>
                  </a:lnTo>
                  <a:lnTo>
                    <a:pt x="114" y="425"/>
                  </a:lnTo>
                  <a:lnTo>
                    <a:pt x="85" y="397"/>
                  </a:lnTo>
                  <a:lnTo>
                    <a:pt x="142" y="312"/>
                  </a:lnTo>
                  <a:lnTo>
                    <a:pt x="85" y="170"/>
                  </a:lnTo>
                  <a:lnTo>
                    <a:pt x="29" y="8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1" name="Freeform 320"/>
            <p:cNvSpPr>
              <a:spLocks/>
            </p:cNvSpPr>
            <p:nvPr/>
          </p:nvSpPr>
          <p:spPr bwMode="auto">
            <a:xfrm>
              <a:off x="2826" y="3437"/>
              <a:ext cx="737" cy="510"/>
            </a:xfrm>
            <a:custGeom>
              <a:avLst/>
              <a:gdLst>
                <a:gd name="T0" fmla="*/ 28 w 737"/>
                <a:gd name="T1" fmla="*/ 113 h 510"/>
                <a:gd name="T2" fmla="*/ 141 w 737"/>
                <a:gd name="T3" fmla="*/ 56 h 510"/>
                <a:gd name="T4" fmla="*/ 170 w 737"/>
                <a:gd name="T5" fmla="*/ 28 h 510"/>
                <a:gd name="T6" fmla="*/ 226 w 737"/>
                <a:gd name="T7" fmla="*/ 0 h 510"/>
                <a:gd name="T8" fmla="*/ 311 w 737"/>
                <a:gd name="T9" fmla="*/ 0 h 510"/>
                <a:gd name="T10" fmla="*/ 340 w 737"/>
                <a:gd name="T11" fmla="*/ 28 h 510"/>
                <a:gd name="T12" fmla="*/ 340 w 737"/>
                <a:gd name="T13" fmla="*/ 85 h 510"/>
                <a:gd name="T14" fmla="*/ 368 w 737"/>
                <a:gd name="T15" fmla="*/ 113 h 510"/>
                <a:gd name="T16" fmla="*/ 396 w 737"/>
                <a:gd name="T17" fmla="*/ 113 h 510"/>
                <a:gd name="T18" fmla="*/ 453 w 737"/>
                <a:gd name="T19" fmla="*/ 141 h 510"/>
                <a:gd name="T20" fmla="*/ 538 w 737"/>
                <a:gd name="T21" fmla="*/ 113 h 510"/>
                <a:gd name="T22" fmla="*/ 652 w 737"/>
                <a:gd name="T23" fmla="*/ 141 h 510"/>
                <a:gd name="T24" fmla="*/ 680 w 737"/>
                <a:gd name="T25" fmla="*/ 226 h 510"/>
                <a:gd name="T26" fmla="*/ 652 w 737"/>
                <a:gd name="T27" fmla="*/ 255 h 510"/>
                <a:gd name="T28" fmla="*/ 652 w 737"/>
                <a:gd name="T29" fmla="*/ 312 h 510"/>
                <a:gd name="T30" fmla="*/ 680 w 737"/>
                <a:gd name="T31" fmla="*/ 340 h 510"/>
                <a:gd name="T32" fmla="*/ 680 w 737"/>
                <a:gd name="T33" fmla="*/ 368 h 510"/>
                <a:gd name="T34" fmla="*/ 737 w 737"/>
                <a:gd name="T35" fmla="*/ 453 h 510"/>
                <a:gd name="T36" fmla="*/ 708 w 737"/>
                <a:gd name="T37" fmla="*/ 482 h 510"/>
                <a:gd name="T38" fmla="*/ 652 w 737"/>
                <a:gd name="T39" fmla="*/ 482 h 510"/>
                <a:gd name="T40" fmla="*/ 623 w 737"/>
                <a:gd name="T41" fmla="*/ 425 h 510"/>
                <a:gd name="T42" fmla="*/ 567 w 737"/>
                <a:gd name="T43" fmla="*/ 510 h 510"/>
                <a:gd name="T44" fmla="*/ 481 w 737"/>
                <a:gd name="T45" fmla="*/ 397 h 510"/>
                <a:gd name="T46" fmla="*/ 453 w 737"/>
                <a:gd name="T47" fmla="*/ 368 h 510"/>
                <a:gd name="T48" fmla="*/ 368 w 737"/>
                <a:gd name="T49" fmla="*/ 340 h 510"/>
                <a:gd name="T50" fmla="*/ 311 w 737"/>
                <a:gd name="T51" fmla="*/ 340 h 510"/>
                <a:gd name="T52" fmla="*/ 283 w 737"/>
                <a:gd name="T53" fmla="*/ 283 h 510"/>
                <a:gd name="T54" fmla="*/ 170 w 737"/>
                <a:gd name="T55" fmla="*/ 226 h 510"/>
                <a:gd name="T56" fmla="*/ 113 w 737"/>
                <a:gd name="T57" fmla="*/ 255 h 510"/>
                <a:gd name="T58" fmla="*/ 56 w 737"/>
                <a:gd name="T59" fmla="*/ 226 h 510"/>
                <a:gd name="T60" fmla="*/ 0 w 737"/>
                <a:gd name="T61" fmla="*/ 170 h 510"/>
                <a:gd name="T62" fmla="*/ 28 w 737"/>
                <a:gd name="T63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7" h="510">
                  <a:moveTo>
                    <a:pt x="28" y="113"/>
                  </a:moveTo>
                  <a:lnTo>
                    <a:pt x="141" y="56"/>
                  </a:lnTo>
                  <a:lnTo>
                    <a:pt x="170" y="28"/>
                  </a:lnTo>
                  <a:lnTo>
                    <a:pt x="226" y="0"/>
                  </a:lnTo>
                  <a:lnTo>
                    <a:pt x="311" y="0"/>
                  </a:lnTo>
                  <a:lnTo>
                    <a:pt x="340" y="28"/>
                  </a:lnTo>
                  <a:lnTo>
                    <a:pt x="340" y="85"/>
                  </a:lnTo>
                  <a:lnTo>
                    <a:pt x="368" y="113"/>
                  </a:lnTo>
                  <a:lnTo>
                    <a:pt x="396" y="113"/>
                  </a:lnTo>
                  <a:lnTo>
                    <a:pt x="453" y="141"/>
                  </a:lnTo>
                  <a:lnTo>
                    <a:pt x="538" y="113"/>
                  </a:lnTo>
                  <a:lnTo>
                    <a:pt x="652" y="141"/>
                  </a:lnTo>
                  <a:lnTo>
                    <a:pt x="680" y="226"/>
                  </a:lnTo>
                  <a:lnTo>
                    <a:pt x="652" y="255"/>
                  </a:lnTo>
                  <a:lnTo>
                    <a:pt x="652" y="312"/>
                  </a:lnTo>
                  <a:lnTo>
                    <a:pt x="680" y="340"/>
                  </a:lnTo>
                  <a:lnTo>
                    <a:pt x="680" y="368"/>
                  </a:lnTo>
                  <a:lnTo>
                    <a:pt x="737" y="453"/>
                  </a:lnTo>
                  <a:lnTo>
                    <a:pt x="708" y="482"/>
                  </a:lnTo>
                  <a:lnTo>
                    <a:pt x="652" y="482"/>
                  </a:lnTo>
                  <a:lnTo>
                    <a:pt x="623" y="425"/>
                  </a:lnTo>
                  <a:lnTo>
                    <a:pt x="567" y="510"/>
                  </a:lnTo>
                  <a:lnTo>
                    <a:pt x="481" y="397"/>
                  </a:lnTo>
                  <a:lnTo>
                    <a:pt x="453" y="368"/>
                  </a:lnTo>
                  <a:lnTo>
                    <a:pt x="368" y="340"/>
                  </a:lnTo>
                  <a:lnTo>
                    <a:pt x="311" y="340"/>
                  </a:lnTo>
                  <a:lnTo>
                    <a:pt x="283" y="283"/>
                  </a:lnTo>
                  <a:lnTo>
                    <a:pt x="170" y="226"/>
                  </a:lnTo>
                  <a:lnTo>
                    <a:pt x="113" y="255"/>
                  </a:lnTo>
                  <a:lnTo>
                    <a:pt x="56" y="226"/>
                  </a:lnTo>
                  <a:lnTo>
                    <a:pt x="0" y="170"/>
                  </a:lnTo>
                  <a:lnTo>
                    <a:pt x="28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2" name="Freeform 321"/>
            <p:cNvSpPr>
              <a:spLocks/>
            </p:cNvSpPr>
            <p:nvPr/>
          </p:nvSpPr>
          <p:spPr bwMode="auto">
            <a:xfrm>
              <a:off x="3137" y="3153"/>
              <a:ext cx="482" cy="397"/>
            </a:xfrm>
            <a:custGeom>
              <a:avLst/>
              <a:gdLst>
                <a:gd name="T0" fmla="*/ 57 w 482"/>
                <a:gd name="T1" fmla="*/ 397 h 397"/>
                <a:gd name="T2" fmla="*/ 85 w 482"/>
                <a:gd name="T3" fmla="*/ 397 h 397"/>
                <a:gd name="T4" fmla="*/ 170 w 482"/>
                <a:gd name="T5" fmla="*/ 369 h 397"/>
                <a:gd name="T6" fmla="*/ 199 w 482"/>
                <a:gd name="T7" fmla="*/ 340 h 397"/>
                <a:gd name="T8" fmla="*/ 284 w 482"/>
                <a:gd name="T9" fmla="*/ 340 h 397"/>
                <a:gd name="T10" fmla="*/ 312 w 482"/>
                <a:gd name="T11" fmla="*/ 284 h 397"/>
                <a:gd name="T12" fmla="*/ 397 w 482"/>
                <a:gd name="T13" fmla="*/ 255 h 397"/>
                <a:gd name="T14" fmla="*/ 454 w 482"/>
                <a:gd name="T15" fmla="*/ 255 h 397"/>
                <a:gd name="T16" fmla="*/ 482 w 482"/>
                <a:gd name="T17" fmla="*/ 227 h 397"/>
                <a:gd name="T18" fmla="*/ 454 w 482"/>
                <a:gd name="T19" fmla="*/ 142 h 397"/>
                <a:gd name="T20" fmla="*/ 397 w 482"/>
                <a:gd name="T21" fmla="*/ 142 h 397"/>
                <a:gd name="T22" fmla="*/ 369 w 482"/>
                <a:gd name="T23" fmla="*/ 114 h 397"/>
                <a:gd name="T24" fmla="*/ 227 w 482"/>
                <a:gd name="T25" fmla="*/ 85 h 397"/>
                <a:gd name="T26" fmla="*/ 199 w 482"/>
                <a:gd name="T27" fmla="*/ 0 h 397"/>
                <a:gd name="T28" fmla="*/ 114 w 482"/>
                <a:gd name="T29" fmla="*/ 29 h 397"/>
                <a:gd name="T30" fmla="*/ 0 w 482"/>
                <a:gd name="T31" fmla="*/ 114 h 397"/>
                <a:gd name="T32" fmla="*/ 57 w 482"/>
                <a:gd name="T33" fmla="*/ 170 h 397"/>
                <a:gd name="T34" fmla="*/ 57 w 482"/>
                <a:gd name="T35" fmla="*/ 199 h 397"/>
                <a:gd name="T36" fmla="*/ 0 w 482"/>
                <a:gd name="T37" fmla="*/ 284 h 397"/>
                <a:gd name="T38" fmla="*/ 29 w 482"/>
                <a:gd name="T39" fmla="*/ 312 h 397"/>
                <a:gd name="T40" fmla="*/ 29 w 482"/>
                <a:gd name="T41" fmla="*/ 369 h 397"/>
                <a:gd name="T42" fmla="*/ 57 w 482"/>
                <a:gd name="T4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2" h="397">
                  <a:moveTo>
                    <a:pt x="57" y="397"/>
                  </a:moveTo>
                  <a:lnTo>
                    <a:pt x="85" y="397"/>
                  </a:lnTo>
                  <a:lnTo>
                    <a:pt x="170" y="369"/>
                  </a:lnTo>
                  <a:lnTo>
                    <a:pt x="199" y="340"/>
                  </a:lnTo>
                  <a:lnTo>
                    <a:pt x="284" y="340"/>
                  </a:lnTo>
                  <a:lnTo>
                    <a:pt x="312" y="284"/>
                  </a:lnTo>
                  <a:lnTo>
                    <a:pt x="397" y="255"/>
                  </a:lnTo>
                  <a:lnTo>
                    <a:pt x="454" y="255"/>
                  </a:lnTo>
                  <a:lnTo>
                    <a:pt x="482" y="227"/>
                  </a:lnTo>
                  <a:lnTo>
                    <a:pt x="454" y="142"/>
                  </a:lnTo>
                  <a:lnTo>
                    <a:pt x="397" y="142"/>
                  </a:lnTo>
                  <a:lnTo>
                    <a:pt x="369" y="114"/>
                  </a:lnTo>
                  <a:lnTo>
                    <a:pt x="227" y="85"/>
                  </a:lnTo>
                  <a:lnTo>
                    <a:pt x="199" y="0"/>
                  </a:lnTo>
                  <a:lnTo>
                    <a:pt x="114" y="29"/>
                  </a:lnTo>
                  <a:lnTo>
                    <a:pt x="0" y="114"/>
                  </a:lnTo>
                  <a:lnTo>
                    <a:pt x="57" y="170"/>
                  </a:lnTo>
                  <a:lnTo>
                    <a:pt x="57" y="199"/>
                  </a:lnTo>
                  <a:lnTo>
                    <a:pt x="0" y="284"/>
                  </a:lnTo>
                  <a:lnTo>
                    <a:pt x="29" y="312"/>
                  </a:lnTo>
                  <a:lnTo>
                    <a:pt x="29" y="369"/>
                  </a:lnTo>
                  <a:lnTo>
                    <a:pt x="57" y="39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3" name="Freeform 322"/>
            <p:cNvSpPr>
              <a:spLocks/>
            </p:cNvSpPr>
            <p:nvPr/>
          </p:nvSpPr>
          <p:spPr bwMode="auto">
            <a:xfrm>
              <a:off x="3336" y="2955"/>
              <a:ext cx="453" cy="340"/>
            </a:xfrm>
            <a:custGeom>
              <a:avLst/>
              <a:gdLst>
                <a:gd name="T0" fmla="*/ 255 w 453"/>
                <a:gd name="T1" fmla="*/ 340 h 340"/>
                <a:gd name="T2" fmla="*/ 198 w 453"/>
                <a:gd name="T3" fmla="*/ 340 h 340"/>
                <a:gd name="T4" fmla="*/ 170 w 453"/>
                <a:gd name="T5" fmla="*/ 312 h 340"/>
                <a:gd name="T6" fmla="*/ 28 w 453"/>
                <a:gd name="T7" fmla="*/ 283 h 340"/>
                <a:gd name="T8" fmla="*/ 0 w 453"/>
                <a:gd name="T9" fmla="*/ 198 h 340"/>
                <a:gd name="T10" fmla="*/ 0 w 453"/>
                <a:gd name="T11" fmla="*/ 170 h 340"/>
                <a:gd name="T12" fmla="*/ 85 w 453"/>
                <a:gd name="T13" fmla="*/ 141 h 340"/>
                <a:gd name="T14" fmla="*/ 113 w 453"/>
                <a:gd name="T15" fmla="*/ 56 h 340"/>
                <a:gd name="T16" fmla="*/ 28 w 453"/>
                <a:gd name="T17" fmla="*/ 0 h 340"/>
                <a:gd name="T18" fmla="*/ 113 w 453"/>
                <a:gd name="T19" fmla="*/ 0 h 340"/>
                <a:gd name="T20" fmla="*/ 170 w 453"/>
                <a:gd name="T21" fmla="*/ 28 h 340"/>
                <a:gd name="T22" fmla="*/ 227 w 453"/>
                <a:gd name="T23" fmla="*/ 0 h 340"/>
                <a:gd name="T24" fmla="*/ 368 w 453"/>
                <a:gd name="T25" fmla="*/ 28 h 340"/>
                <a:gd name="T26" fmla="*/ 368 w 453"/>
                <a:gd name="T27" fmla="*/ 85 h 340"/>
                <a:gd name="T28" fmla="*/ 425 w 453"/>
                <a:gd name="T29" fmla="*/ 85 h 340"/>
                <a:gd name="T30" fmla="*/ 453 w 453"/>
                <a:gd name="T31" fmla="*/ 113 h 340"/>
                <a:gd name="T32" fmla="*/ 453 w 453"/>
                <a:gd name="T33" fmla="*/ 198 h 340"/>
                <a:gd name="T34" fmla="*/ 397 w 453"/>
                <a:gd name="T35" fmla="*/ 198 h 340"/>
                <a:gd name="T36" fmla="*/ 368 w 453"/>
                <a:gd name="T37" fmla="*/ 255 h 340"/>
                <a:gd name="T38" fmla="*/ 312 w 453"/>
                <a:gd name="T39" fmla="*/ 255 h 340"/>
                <a:gd name="T40" fmla="*/ 255 w 453"/>
                <a:gd name="T4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340">
                  <a:moveTo>
                    <a:pt x="255" y="340"/>
                  </a:moveTo>
                  <a:lnTo>
                    <a:pt x="198" y="340"/>
                  </a:lnTo>
                  <a:lnTo>
                    <a:pt x="170" y="312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0" y="170"/>
                  </a:lnTo>
                  <a:lnTo>
                    <a:pt x="85" y="141"/>
                  </a:lnTo>
                  <a:lnTo>
                    <a:pt x="113" y="56"/>
                  </a:lnTo>
                  <a:lnTo>
                    <a:pt x="28" y="0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368" y="28"/>
                  </a:lnTo>
                  <a:lnTo>
                    <a:pt x="368" y="85"/>
                  </a:lnTo>
                  <a:lnTo>
                    <a:pt x="425" y="85"/>
                  </a:lnTo>
                  <a:lnTo>
                    <a:pt x="453" y="113"/>
                  </a:lnTo>
                  <a:lnTo>
                    <a:pt x="453" y="198"/>
                  </a:lnTo>
                  <a:lnTo>
                    <a:pt x="397" y="198"/>
                  </a:lnTo>
                  <a:lnTo>
                    <a:pt x="368" y="255"/>
                  </a:lnTo>
                  <a:lnTo>
                    <a:pt x="312" y="255"/>
                  </a:lnTo>
                  <a:lnTo>
                    <a:pt x="255" y="3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6" name="Group 327"/>
          <p:cNvGrpSpPr>
            <a:grpSpLocks/>
          </p:cNvGrpSpPr>
          <p:nvPr/>
        </p:nvGrpSpPr>
        <p:grpSpPr bwMode="auto">
          <a:xfrm>
            <a:off x="4604597" y="554152"/>
            <a:ext cx="4833139" cy="4644370"/>
            <a:chOff x="104" y="1225"/>
            <a:chExt cx="5812" cy="5585"/>
          </a:xfrm>
        </p:grpSpPr>
        <p:sp>
          <p:nvSpPr>
            <p:cNvPr id="239" name="Freeform 259"/>
            <p:cNvSpPr>
              <a:spLocks/>
            </p:cNvSpPr>
            <p:nvPr/>
          </p:nvSpPr>
          <p:spPr bwMode="auto">
            <a:xfrm>
              <a:off x="2287" y="4203"/>
              <a:ext cx="143" cy="170"/>
            </a:xfrm>
            <a:custGeom>
              <a:avLst/>
              <a:gdLst>
                <a:gd name="T0" fmla="*/ 142 w 142"/>
                <a:gd name="T1" fmla="*/ 28 h 170"/>
                <a:gd name="T2" fmla="*/ 142 w 142"/>
                <a:gd name="T3" fmla="*/ 113 h 170"/>
                <a:gd name="T4" fmla="*/ 85 w 142"/>
                <a:gd name="T5" fmla="*/ 170 h 170"/>
                <a:gd name="T6" fmla="*/ 28 w 142"/>
                <a:gd name="T7" fmla="*/ 142 h 170"/>
                <a:gd name="T8" fmla="*/ 57 w 142"/>
                <a:gd name="T9" fmla="*/ 85 h 170"/>
                <a:gd name="T10" fmla="*/ 0 w 142"/>
                <a:gd name="T11" fmla="*/ 85 h 170"/>
                <a:gd name="T12" fmla="*/ 0 w 142"/>
                <a:gd name="T13" fmla="*/ 28 h 170"/>
                <a:gd name="T14" fmla="*/ 85 w 142"/>
                <a:gd name="T15" fmla="*/ 0 h 170"/>
                <a:gd name="T16" fmla="*/ 142 w 142"/>
                <a:gd name="T17" fmla="*/ 2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70">
                  <a:moveTo>
                    <a:pt x="142" y="28"/>
                  </a:moveTo>
                  <a:lnTo>
                    <a:pt x="142" y="113"/>
                  </a:lnTo>
                  <a:lnTo>
                    <a:pt x="85" y="170"/>
                  </a:lnTo>
                  <a:lnTo>
                    <a:pt x="28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85" y="0"/>
                  </a:lnTo>
                  <a:lnTo>
                    <a:pt x="142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40" name="Freeform 260"/>
            <p:cNvSpPr>
              <a:spLocks/>
            </p:cNvSpPr>
            <p:nvPr/>
          </p:nvSpPr>
          <p:spPr bwMode="auto">
            <a:xfrm>
              <a:off x="2230" y="4344"/>
              <a:ext cx="114" cy="227"/>
            </a:xfrm>
            <a:custGeom>
              <a:avLst/>
              <a:gdLst>
                <a:gd name="T0" fmla="*/ 29 w 114"/>
                <a:gd name="T1" fmla="*/ 0 h 227"/>
                <a:gd name="T2" fmla="*/ 114 w 114"/>
                <a:gd name="T3" fmla="*/ 85 h 227"/>
                <a:gd name="T4" fmla="*/ 0 w 114"/>
                <a:gd name="T5" fmla="*/ 227 h 227"/>
                <a:gd name="T6" fmla="*/ 0 w 114"/>
                <a:gd name="T7" fmla="*/ 57 h 227"/>
                <a:gd name="T8" fmla="*/ 29 w 11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7">
                  <a:moveTo>
                    <a:pt x="29" y="0"/>
                  </a:moveTo>
                  <a:lnTo>
                    <a:pt x="114" y="85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41" name="Freeform 261"/>
            <p:cNvSpPr>
              <a:spLocks/>
            </p:cNvSpPr>
            <p:nvPr/>
          </p:nvSpPr>
          <p:spPr bwMode="auto">
            <a:xfrm>
              <a:off x="2882" y="4145"/>
              <a:ext cx="454" cy="454"/>
            </a:xfrm>
            <a:custGeom>
              <a:avLst/>
              <a:gdLst>
                <a:gd name="T0" fmla="*/ 57 w 454"/>
                <a:gd name="T1" fmla="*/ 0 h 454"/>
                <a:gd name="T2" fmla="*/ 340 w 454"/>
                <a:gd name="T3" fmla="*/ 199 h 454"/>
                <a:gd name="T4" fmla="*/ 397 w 454"/>
                <a:gd name="T5" fmla="*/ 199 h 454"/>
                <a:gd name="T6" fmla="*/ 425 w 454"/>
                <a:gd name="T7" fmla="*/ 227 h 454"/>
                <a:gd name="T8" fmla="*/ 397 w 454"/>
                <a:gd name="T9" fmla="*/ 227 h 454"/>
                <a:gd name="T10" fmla="*/ 454 w 454"/>
                <a:gd name="T11" fmla="*/ 312 h 454"/>
                <a:gd name="T12" fmla="*/ 397 w 454"/>
                <a:gd name="T13" fmla="*/ 369 h 454"/>
                <a:gd name="T14" fmla="*/ 340 w 454"/>
                <a:gd name="T15" fmla="*/ 341 h 454"/>
                <a:gd name="T16" fmla="*/ 340 w 454"/>
                <a:gd name="T17" fmla="*/ 426 h 454"/>
                <a:gd name="T18" fmla="*/ 312 w 454"/>
                <a:gd name="T19" fmla="*/ 454 h 454"/>
                <a:gd name="T20" fmla="*/ 227 w 454"/>
                <a:gd name="T21" fmla="*/ 397 h 454"/>
                <a:gd name="T22" fmla="*/ 227 w 454"/>
                <a:gd name="T23" fmla="*/ 341 h 454"/>
                <a:gd name="T24" fmla="*/ 199 w 454"/>
                <a:gd name="T25" fmla="*/ 341 h 454"/>
                <a:gd name="T26" fmla="*/ 227 w 454"/>
                <a:gd name="T27" fmla="*/ 284 h 454"/>
                <a:gd name="T28" fmla="*/ 114 w 454"/>
                <a:gd name="T29" fmla="*/ 114 h 454"/>
                <a:gd name="T30" fmla="*/ 0 w 454"/>
                <a:gd name="T31" fmla="*/ 0 h 454"/>
                <a:gd name="T32" fmla="*/ 57 w 454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454">
                  <a:moveTo>
                    <a:pt x="57" y="0"/>
                  </a:moveTo>
                  <a:lnTo>
                    <a:pt x="340" y="199"/>
                  </a:lnTo>
                  <a:lnTo>
                    <a:pt x="397" y="199"/>
                  </a:lnTo>
                  <a:lnTo>
                    <a:pt x="425" y="227"/>
                  </a:lnTo>
                  <a:lnTo>
                    <a:pt x="397" y="227"/>
                  </a:lnTo>
                  <a:lnTo>
                    <a:pt x="454" y="312"/>
                  </a:lnTo>
                  <a:lnTo>
                    <a:pt x="397" y="369"/>
                  </a:lnTo>
                  <a:lnTo>
                    <a:pt x="340" y="341"/>
                  </a:lnTo>
                  <a:lnTo>
                    <a:pt x="340" y="426"/>
                  </a:lnTo>
                  <a:lnTo>
                    <a:pt x="312" y="454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199" y="341"/>
                  </a:lnTo>
                  <a:lnTo>
                    <a:pt x="227" y="284"/>
                  </a:lnTo>
                  <a:lnTo>
                    <a:pt x="114" y="114"/>
                  </a:lnTo>
                  <a:lnTo>
                    <a:pt x="0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42" name="Freeform 262"/>
            <p:cNvSpPr>
              <a:spLocks/>
            </p:cNvSpPr>
            <p:nvPr/>
          </p:nvSpPr>
          <p:spPr bwMode="auto">
            <a:xfrm>
              <a:off x="2485" y="4259"/>
              <a:ext cx="2155" cy="1304"/>
            </a:xfrm>
            <a:custGeom>
              <a:avLst/>
              <a:gdLst>
                <a:gd name="T0" fmla="*/ 511 w 2155"/>
                <a:gd name="T1" fmla="*/ 0 h 1304"/>
                <a:gd name="T2" fmla="*/ 397 w 2155"/>
                <a:gd name="T3" fmla="*/ 28 h 1304"/>
                <a:gd name="T4" fmla="*/ 170 w 2155"/>
                <a:gd name="T5" fmla="*/ 283 h 1304"/>
                <a:gd name="T6" fmla="*/ 57 w 2155"/>
                <a:gd name="T7" fmla="*/ 368 h 1304"/>
                <a:gd name="T8" fmla="*/ 227 w 2155"/>
                <a:gd name="T9" fmla="*/ 510 h 1304"/>
                <a:gd name="T10" fmla="*/ 85 w 2155"/>
                <a:gd name="T11" fmla="*/ 510 h 1304"/>
                <a:gd name="T12" fmla="*/ 227 w 2155"/>
                <a:gd name="T13" fmla="*/ 623 h 1304"/>
                <a:gd name="T14" fmla="*/ 199 w 2155"/>
                <a:gd name="T15" fmla="*/ 680 h 1304"/>
                <a:gd name="T16" fmla="*/ 227 w 2155"/>
                <a:gd name="T17" fmla="*/ 822 h 1304"/>
                <a:gd name="T18" fmla="*/ 0 w 2155"/>
                <a:gd name="T19" fmla="*/ 1105 h 1304"/>
                <a:gd name="T20" fmla="*/ 114 w 2155"/>
                <a:gd name="T21" fmla="*/ 1105 h 1304"/>
                <a:gd name="T22" fmla="*/ 312 w 2155"/>
                <a:gd name="T23" fmla="*/ 1134 h 1304"/>
                <a:gd name="T24" fmla="*/ 454 w 2155"/>
                <a:gd name="T25" fmla="*/ 1162 h 1304"/>
                <a:gd name="T26" fmla="*/ 567 w 2155"/>
                <a:gd name="T27" fmla="*/ 1105 h 1304"/>
                <a:gd name="T28" fmla="*/ 709 w 2155"/>
                <a:gd name="T29" fmla="*/ 1304 h 1304"/>
                <a:gd name="T30" fmla="*/ 794 w 2155"/>
                <a:gd name="T31" fmla="*/ 1134 h 1304"/>
                <a:gd name="T32" fmla="*/ 936 w 2155"/>
                <a:gd name="T33" fmla="*/ 1049 h 1304"/>
                <a:gd name="T34" fmla="*/ 879 w 2155"/>
                <a:gd name="T35" fmla="*/ 964 h 1304"/>
                <a:gd name="T36" fmla="*/ 879 w 2155"/>
                <a:gd name="T37" fmla="*/ 850 h 1304"/>
                <a:gd name="T38" fmla="*/ 908 w 2155"/>
                <a:gd name="T39" fmla="*/ 737 h 1304"/>
                <a:gd name="T40" fmla="*/ 993 w 2155"/>
                <a:gd name="T41" fmla="*/ 680 h 1304"/>
                <a:gd name="T42" fmla="*/ 1163 w 2155"/>
                <a:gd name="T43" fmla="*/ 538 h 1304"/>
                <a:gd name="T44" fmla="*/ 1361 w 2155"/>
                <a:gd name="T45" fmla="*/ 482 h 1304"/>
                <a:gd name="T46" fmla="*/ 1446 w 2155"/>
                <a:gd name="T47" fmla="*/ 538 h 1304"/>
                <a:gd name="T48" fmla="*/ 1531 w 2155"/>
                <a:gd name="T49" fmla="*/ 623 h 1304"/>
                <a:gd name="T50" fmla="*/ 1616 w 2155"/>
                <a:gd name="T51" fmla="*/ 652 h 1304"/>
                <a:gd name="T52" fmla="*/ 1645 w 2155"/>
                <a:gd name="T53" fmla="*/ 794 h 1304"/>
                <a:gd name="T54" fmla="*/ 1843 w 2155"/>
                <a:gd name="T55" fmla="*/ 794 h 1304"/>
                <a:gd name="T56" fmla="*/ 1900 w 2155"/>
                <a:gd name="T57" fmla="*/ 737 h 1304"/>
                <a:gd name="T58" fmla="*/ 2098 w 2155"/>
                <a:gd name="T59" fmla="*/ 680 h 1304"/>
                <a:gd name="T60" fmla="*/ 2042 w 2155"/>
                <a:gd name="T61" fmla="*/ 538 h 1304"/>
                <a:gd name="T62" fmla="*/ 2155 w 2155"/>
                <a:gd name="T63" fmla="*/ 397 h 1304"/>
                <a:gd name="T64" fmla="*/ 2155 w 2155"/>
                <a:gd name="T65" fmla="*/ 255 h 1304"/>
                <a:gd name="T66" fmla="*/ 1956 w 2155"/>
                <a:gd name="T67" fmla="*/ 113 h 1304"/>
                <a:gd name="T68" fmla="*/ 1758 w 2155"/>
                <a:gd name="T69" fmla="*/ 85 h 1304"/>
                <a:gd name="T70" fmla="*/ 1673 w 2155"/>
                <a:gd name="T71" fmla="*/ 56 h 1304"/>
                <a:gd name="T72" fmla="*/ 1645 w 2155"/>
                <a:gd name="T73" fmla="*/ 113 h 1304"/>
                <a:gd name="T74" fmla="*/ 1446 w 2155"/>
                <a:gd name="T75" fmla="*/ 113 h 1304"/>
                <a:gd name="T76" fmla="*/ 1191 w 2155"/>
                <a:gd name="T77" fmla="*/ 142 h 1304"/>
                <a:gd name="T78" fmla="*/ 1106 w 2155"/>
                <a:gd name="T79" fmla="*/ 0 h 1304"/>
                <a:gd name="T80" fmla="*/ 1021 w 2155"/>
                <a:gd name="T81" fmla="*/ 113 h 1304"/>
                <a:gd name="T82" fmla="*/ 851 w 2155"/>
                <a:gd name="T83" fmla="*/ 198 h 1304"/>
                <a:gd name="T84" fmla="*/ 737 w 2155"/>
                <a:gd name="T85" fmla="*/ 227 h 1304"/>
                <a:gd name="T86" fmla="*/ 709 w 2155"/>
                <a:gd name="T87" fmla="*/ 340 h 1304"/>
                <a:gd name="T88" fmla="*/ 624 w 2155"/>
                <a:gd name="T89" fmla="*/ 227 h 1304"/>
                <a:gd name="T90" fmla="*/ 624 w 2155"/>
                <a:gd name="T91" fmla="*/ 17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55" h="1304">
                  <a:moveTo>
                    <a:pt x="624" y="170"/>
                  </a:moveTo>
                  <a:lnTo>
                    <a:pt x="511" y="0"/>
                  </a:lnTo>
                  <a:lnTo>
                    <a:pt x="426" y="0"/>
                  </a:lnTo>
                  <a:lnTo>
                    <a:pt x="397" y="28"/>
                  </a:lnTo>
                  <a:lnTo>
                    <a:pt x="341" y="0"/>
                  </a:lnTo>
                  <a:lnTo>
                    <a:pt x="170" y="283"/>
                  </a:lnTo>
                  <a:lnTo>
                    <a:pt x="85" y="283"/>
                  </a:lnTo>
                  <a:lnTo>
                    <a:pt x="57" y="368"/>
                  </a:lnTo>
                  <a:lnTo>
                    <a:pt x="256" y="482"/>
                  </a:lnTo>
                  <a:lnTo>
                    <a:pt x="227" y="510"/>
                  </a:lnTo>
                  <a:lnTo>
                    <a:pt x="114" y="482"/>
                  </a:lnTo>
                  <a:lnTo>
                    <a:pt x="85" y="510"/>
                  </a:lnTo>
                  <a:lnTo>
                    <a:pt x="114" y="623"/>
                  </a:lnTo>
                  <a:lnTo>
                    <a:pt x="227" y="623"/>
                  </a:lnTo>
                  <a:lnTo>
                    <a:pt x="170" y="680"/>
                  </a:lnTo>
                  <a:lnTo>
                    <a:pt x="199" y="680"/>
                  </a:lnTo>
                  <a:lnTo>
                    <a:pt x="199" y="765"/>
                  </a:lnTo>
                  <a:lnTo>
                    <a:pt x="227" y="822"/>
                  </a:lnTo>
                  <a:lnTo>
                    <a:pt x="57" y="964"/>
                  </a:lnTo>
                  <a:lnTo>
                    <a:pt x="0" y="1105"/>
                  </a:lnTo>
                  <a:lnTo>
                    <a:pt x="57" y="1190"/>
                  </a:lnTo>
                  <a:lnTo>
                    <a:pt x="114" y="1105"/>
                  </a:lnTo>
                  <a:lnTo>
                    <a:pt x="227" y="1134"/>
                  </a:lnTo>
                  <a:lnTo>
                    <a:pt x="312" y="1134"/>
                  </a:lnTo>
                  <a:lnTo>
                    <a:pt x="397" y="1134"/>
                  </a:lnTo>
                  <a:lnTo>
                    <a:pt x="454" y="1162"/>
                  </a:lnTo>
                  <a:lnTo>
                    <a:pt x="482" y="1162"/>
                  </a:lnTo>
                  <a:lnTo>
                    <a:pt x="567" y="1105"/>
                  </a:lnTo>
                  <a:lnTo>
                    <a:pt x="624" y="1276"/>
                  </a:lnTo>
                  <a:lnTo>
                    <a:pt x="709" y="1304"/>
                  </a:lnTo>
                  <a:lnTo>
                    <a:pt x="737" y="1304"/>
                  </a:lnTo>
                  <a:lnTo>
                    <a:pt x="794" y="1134"/>
                  </a:lnTo>
                  <a:lnTo>
                    <a:pt x="822" y="1077"/>
                  </a:lnTo>
                  <a:lnTo>
                    <a:pt x="936" y="1049"/>
                  </a:lnTo>
                  <a:lnTo>
                    <a:pt x="936" y="992"/>
                  </a:lnTo>
                  <a:lnTo>
                    <a:pt x="879" y="964"/>
                  </a:lnTo>
                  <a:lnTo>
                    <a:pt x="851" y="907"/>
                  </a:lnTo>
                  <a:lnTo>
                    <a:pt x="879" y="850"/>
                  </a:lnTo>
                  <a:lnTo>
                    <a:pt x="851" y="737"/>
                  </a:lnTo>
                  <a:lnTo>
                    <a:pt x="908" y="737"/>
                  </a:lnTo>
                  <a:lnTo>
                    <a:pt x="908" y="623"/>
                  </a:lnTo>
                  <a:lnTo>
                    <a:pt x="993" y="680"/>
                  </a:lnTo>
                  <a:lnTo>
                    <a:pt x="993" y="623"/>
                  </a:lnTo>
                  <a:lnTo>
                    <a:pt x="1163" y="538"/>
                  </a:lnTo>
                  <a:lnTo>
                    <a:pt x="1248" y="538"/>
                  </a:lnTo>
                  <a:lnTo>
                    <a:pt x="1361" y="482"/>
                  </a:lnTo>
                  <a:lnTo>
                    <a:pt x="1418" y="567"/>
                  </a:lnTo>
                  <a:lnTo>
                    <a:pt x="1446" y="538"/>
                  </a:lnTo>
                  <a:lnTo>
                    <a:pt x="1503" y="567"/>
                  </a:lnTo>
                  <a:lnTo>
                    <a:pt x="1531" y="623"/>
                  </a:lnTo>
                  <a:lnTo>
                    <a:pt x="1588" y="623"/>
                  </a:lnTo>
                  <a:lnTo>
                    <a:pt x="1616" y="652"/>
                  </a:lnTo>
                  <a:lnTo>
                    <a:pt x="1588" y="737"/>
                  </a:lnTo>
                  <a:lnTo>
                    <a:pt x="1645" y="794"/>
                  </a:lnTo>
                  <a:lnTo>
                    <a:pt x="1786" y="822"/>
                  </a:lnTo>
                  <a:lnTo>
                    <a:pt x="1843" y="794"/>
                  </a:lnTo>
                  <a:lnTo>
                    <a:pt x="1843" y="737"/>
                  </a:lnTo>
                  <a:lnTo>
                    <a:pt x="1900" y="737"/>
                  </a:lnTo>
                  <a:lnTo>
                    <a:pt x="1985" y="765"/>
                  </a:lnTo>
                  <a:lnTo>
                    <a:pt x="2098" y="680"/>
                  </a:lnTo>
                  <a:lnTo>
                    <a:pt x="2098" y="623"/>
                  </a:lnTo>
                  <a:lnTo>
                    <a:pt x="2042" y="538"/>
                  </a:lnTo>
                  <a:lnTo>
                    <a:pt x="2098" y="425"/>
                  </a:lnTo>
                  <a:lnTo>
                    <a:pt x="2155" y="397"/>
                  </a:lnTo>
                  <a:lnTo>
                    <a:pt x="2127" y="283"/>
                  </a:lnTo>
                  <a:lnTo>
                    <a:pt x="2155" y="255"/>
                  </a:lnTo>
                  <a:lnTo>
                    <a:pt x="2070" y="170"/>
                  </a:lnTo>
                  <a:lnTo>
                    <a:pt x="1956" y="113"/>
                  </a:lnTo>
                  <a:lnTo>
                    <a:pt x="1815" y="113"/>
                  </a:lnTo>
                  <a:lnTo>
                    <a:pt x="1758" y="85"/>
                  </a:lnTo>
                  <a:lnTo>
                    <a:pt x="1701" y="142"/>
                  </a:lnTo>
                  <a:lnTo>
                    <a:pt x="1673" y="56"/>
                  </a:lnTo>
                  <a:lnTo>
                    <a:pt x="1645" y="56"/>
                  </a:lnTo>
                  <a:lnTo>
                    <a:pt x="1645" y="113"/>
                  </a:lnTo>
                  <a:lnTo>
                    <a:pt x="1588" y="142"/>
                  </a:lnTo>
                  <a:lnTo>
                    <a:pt x="1446" y="113"/>
                  </a:lnTo>
                  <a:lnTo>
                    <a:pt x="1304" y="170"/>
                  </a:lnTo>
                  <a:lnTo>
                    <a:pt x="1191" y="142"/>
                  </a:lnTo>
                  <a:lnTo>
                    <a:pt x="1163" y="28"/>
                  </a:lnTo>
                  <a:lnTo>
                    <a:pt x="1106" y="0"/>
                  </a:lnTo>
                  <a:lnTo>
                    <a:pt x="1049" y="113"/>
                  </a:lnTo>
                  <a:lnTo>
                    <a:pt x="1021" y="113"/>
                  </a:lnTo>
                  <a:lnTo>
                    <a:pt x="936" y="198"/>
                  </a:lnTo>
                  <a:lnTo>
                    <a:pt x="851" y="198"/>
                  </a:lnTo>
                  <a:lnTo>
                    <a:pt x="794" y="255"/>
                  </a:lnTo>
                  <a:lnTo>
                    <a:pt x="737" y="227"/>
                  </a:lnTo>
                  <a:lnTo>
                    <a:pt x="737" y="312"/>
                  </a:lnTo>
                  <a:lnTo>
                    <a:pt x="709" y="340"/>
                  </a:lnTo>
                  <a:lnTo>
                    <a:pt x="624" y="283"/>
                  </a:lnTo>
                  <a:lnTo>
                    <a:pt x="624" y="227"/>
                  </a:lnTo>
                  <a:lnTo>
                    <a:pt x="596" y="227"/>
                  </a:lnTo>
                  <a:lnTo>
                    <a:pt x="624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43" name="Freeform 263"/>
            <p:cNvSpPr>
              <a:spLocks/>
            </p:cNvSpPr>
            <p:nvPr/>
          </p:nvSpPr>
          <p:spPr bwMode="auto">
            <a:xfrm>
              <a:off x="2003" y="5251"/>
              <a:ext cx="114" cy="170"/>
            </a:xfrm>
            <a:custGeom>
              <a:avLst/>
              <a:gdLst>
                <a:gd name="T0" fmla="*/ 85 w 114"/>
                <a:gd name="T1" fmla="*/ 28 h 170"/>
                <a:gd name="T2" fmla="*/ 0 w 114"/>
                <a:gd name="T3" fmla="*/ 0 h 170"/>
                <a:gd name="T4" fmla="*/ 0 w 114"/>
                <a:gd name="T5" fmla="*/ 57 h 170"/>
                <a:gd name="T6" fmla="*/ 29 w 114"/>
                <a:gd name="T7" fmla="*/ 170 h 170"/>
                <a:gd name="T8" fmla="*/ 114 w 114"/>
                <a:gd name="T9" fmla="*/ 170 h 170"/>
                <a:gd name="T10" fmla="*/ 85 w 114"/>
                <a:gd name="T11" fmla="*/ 113 h 170"/>
                <a:gd name="T12" fmla="*/ 85 w 114"/>
                <a:gd name="T13" fmla="*/ 2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85" y="28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29" y="170"/>
                  </a:lnTo>
                  <a:lnTo>
                    <a:pt x="114" y="170"/>
                  </a:lnTo>
                  <a:lnTo>
                    <a:pt x="85" y="113"/>
                  </a:lnTo>
                  <a:lnTo>
                    <a:pt x="85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44" name="Freeform 264"/>
            <p:cNvSpPr>
              <a:spLocks/>
            </p:cNvSpPr>
            <p:nvPr/>
          </p:nvSpPr>
          <p:spPr bwMode="auto">
            <a:xfrm>
              <a:off x="1692" y="4599"/>
              <a:ext cx="538" cy="765"/>
            </a:xfrm>
            <a:custGeom>
              <a:avLst/>
              <a:gdLst>
                <a:gd name="T0" fmla="*/ 85 w 538"/>
                <a:gd name="T1" fmla="*/ 624 h 765"/>
                <a:gd name="T2" fmla="*/ 113 w 538"/>
                <a:gd name="T3" fmla="*/ 652 h 765"/>
                <a:gd name="T4" fmla="*/ 170 w 538"/>
                <a:gd name="T5" fmla="*/ 539 h 765"/>
                <a:gd name="T6" fmla="*/ 198 w 538"/>
                <a:gd name="T7" fmla="*/ 454 h 765"/>
                <a:gd name="T8" fmla="*/ 56 w 538"/>
                <a:gd name="T9" fmla="*/ 425 h 765"/>
                <a:gd name="T10" fmla="*/ 0 w 538"/>
                <a:gd name="T11" fmla="*/ 340 h 765"/>
                <a:gd name="T12" fmla="*/ 56 w 538"/>
                <a:gd name="T13" fmla="*/ 255 h 765"/>
                <a:gd name="T14" fmla="*/ 113 w 538"/>
                <a:gd name="T15" fmla="*/ 283 h 765"/>
                <a:gd name="T16" fmla="*/ 170 w 538"/>
                <a:gd name="T17" fmla="*/ 255 h 765"/>
                <a:gd name="T18" fmla="*/ 198 w 538"/>
                <a:gd name="T19" fmla="*/ 170 h 765"/>
                <a:gd name="T20" fmla="*/ 226 w 538"/>
                <a:gd name="T21" fmla="*/ 113 h 765"/>
                <a:gd name="T22" fmla="*/ 368 w 538"/>
                <a:gd name="T23" fmla="*/ 28 h 765"/>
                <a:gd name="T24" fmla="*/ 368 w 538"/>
                <a:gd name="T25" fmla="*/ 57 h 765"/>
                <a:gd name="T26" fmla="*/ 453 w 538"/>
                <a:gd name="T27" fmla="*/ 28 h 765"/>
                <a:gd name="T28" fmla="*/ 482 w 538"/>
                <a:gd name="T29" fmla="*/ 28 h 765"/>
                <a:gd name="T30" fmla="*/ 538 w 538"/>
                <a:gd name="T31" fmla="*/ 0 h 765"/>
                <a:gd name="T32" fmla="*/ 368 w 538"/>
                <a:gd name="T33" fmla="*/ 397 h 765"/>
                <a:gd name="T34" fmla="*/ 311 w 538"/>
                <a:gd name="T35" fmla="*/ 454 h 765"/>
                <a:gd name="T36" fmla="*/ 368 w 538"/>
                <a:gd name="T37" fmla="*/ 510 h 765"/>
                <a:gd name="T38" fmla="*/ 198 w 538"/>
                <a:gd name="T39" fmla="*/ 737 h 765"/>
                <a:gd name="T40" fmla="*/ 141 w 538"/>
                <a:gd name="T41" fmla="*/ 737 h 765"/>
                <a:gd name="T42" fmla="*/ 85 w 538"/>
                <a:gd name="T43" fmla="*/ 765 h 765"/>
                <a:gd name="T44" fmla="*/ 56 w 538"/>
                <a:gd name="T45" fmla="*/ 652 h 765"/>
                <a:gd name="T46" fmla="*/ 85 w 538"/>
                <a:gd name="T47" fmla="*/ 624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8" h="765">
                  <a:moveTo>
                    <a:pt x="85" y="624"/>
                  </a:moveTo>
                  <a:lnTo>
                    <a:pt x="113" y="652"/>
                  </a:lnTo>
                  <a:lnTo>
                    <a:pt x="170" y="539"/>
                  </a:lnTo>
                  <a:lnTo>
                    <a:pt x="198" y="454"/>
                  </a:lnTo>
                  <a:lnTo>
                    <a:pt x="56" y="425"/>
                  </a:lnTo>
                  <a:lnTo>
                    <a:pt x="0" y="340"/>
                  </a:lnTo>
                  <a:lnTo>
                    <a:pt x="56" y="255"/>
                  </a:lnTo>
                  <a:lnTo>
                    <a:pt x="113" y="283"/>
                  </a:lnTo>
                  <a:lnTo>
                    <a:pt x="170" y="255"/>
                  </a:lnTo>
                  <a:lnTo>
                    <a:pt x="198" y="170"/>
                  </a:lnTo>
                  <a:lnTo>
                    <a:pt x="226" y="113"/>
                  </a:lnTo>
                  <a:lnTo>
                    <a:pt x="368" y="28"/>
                  </a:lnTo>
                  <a:lnTo>
                    <a:pt x="368" y="57"/>
                  </a:lnTo>
                  <a:lnTo>
                    <a:pt x="453" y="28"/>
                  </a:lnTo>
                  <a:lnTo>
                    <a:pt x="482" y="28"/>
                  </a:lnTo>
                  <a:lnTo>
                    <a:pt x="538" y="0"/>
                  </a:lnTo>
                  <a:lnTo>
                    <a:pt x="368" y="397"/>
                  </a:lnTo>
                  <a:lnTo>
                    <a:pt x="311" y="454"/>
                  </a:lnTo>
                  <a:lnTo>
                    <a:pt x="368" y="510"/>
                  </a:lnTo>
                  <a:lnTo>
                    <a:pt x="198" y="737"/>
                  </a:lnTo>
                  <a:lnTo>
                    <a:pt x="141" y="737"/>
                  </a:lnTo>
                  <a:lnTo>
                    <a:pt x="85" y="765"/>
                  </a:lnTo>
                  <a:lnTo>
                    <a:pt x="56" y="652"/>
                  </a:lnTo>
                  <a:lnTo>
                    <a:pt x="85" y="62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45" name="Freeform 267"/>
            <p:cNvSpPr>
              <a:spLocks/>
            </p:cNvSpPr>
            <p:nvPr/>
          </p:nvSpPr>
          <p:spPr bwMode="auto">
            <a:xfrm>
              <a:off x="104" y="4486"/>
              <a:ext cx="1814" cy="2012"/>
            </a:xfrm>
            <a:custGeom>
              <a:avLst/>
              <a:gdLst>
                <a:gd name="T0" fmla="*/ 1758 w 1814"/>
                <a:gd name="T1" fmla="*/ 368 h 2012"/>
                <a:gd name="T2" fmla="*/ 1644 w 1814"/>
                <a:gd name="T3" fmla="*/ 368 h 2012"/>
                <a:gd name="T4" fmla="*/ 1644 w 1814"/>
                <a:gd name="T5" fmla="*/ 538 h 2012"/>
                <a:gd name="T6" fmla="*/ 1701 w 1814"/>
                <a:gd name="T7" fmla="*/ 765 h 2012"/>
                <a:gd name="T8" fmla="*/ 1644 w 1814"/>
                <a:gd name="T9" fmla="*/ 680 h 2012"/>
                <a:gd name="T10" fmla="*/ 1417 w 1814"/>
                <a:gd name="T11" fmla="*/ 793 h 2012"/>
                <a:gd name="T12" fmla="*/ 1276 w 1814"/>
                <a:gd name="T13" fmla="*/ 737 h 2012"/>
                <a:gd name="T14" fmla="*/ 1162 w 1814"/>
                <a:gd name="T15" fmla="*/ 822 h 2012"/>
                <a:gd name="T16" fmla="*/ 1134 w 1814"/>
                <a:gd name="T17" fmla="*/ 708 h 2012"/>
                <a:gd name="T18" fmla="*/ 1077 w 1814"/>
                <a:gd name="T19" fmla="*/ 680 h 2012"/>
                <a:gd name="T20" fmla="*/ 1021 w 1814"/>
                <a:gd name="T21" fmla="*/ 793 h 2012"/>
                <a:gd name="T22" fmla="*/ 1077 w 1814"/>
                <a:gd name="T23" fmla="*/ 935 h 2012"/>
                <a:gd name="T24" fmla="*/ 1049 w 1814"/>
                <a:gd name="T25" fmla="*/ 1105 h 2012"/>
                <a:gd name="T26" fmla="*/ 850 w 1814"/>
                <a:gd name="T27" fmla="*/ 1190 h 2012"/>
                <a:gd name="T28" fmla="*/ 737 w 1814"/>
                <a:gd name="T29" fmla="*/ 1275 h 2012"/>
                <a:gd name="T30" fmla="*/ 879 w 1814"/>
                <a:gd name="T31" fmla="*/ 1304 h 2012"/>
                <a:gd name="T32" fmla="*/ 737 w 1814"/>
                <a:gd name="T33" fmla="*/ 1332 h 2012"/>
                <a:gd name="T34" fmla="*/ 624 w 1814"/>
                <a:gd name="T35" fmla="*/ 1502 h 2012"/>
                <a:gd name="T36" fmla="*/ 595 w 1814"/>
                <a:gd name="T37" fmla="*/ 1559 h 2012"/>
                <a:gd name="T38" fmla="*/ 539 w 1814"/>
                <a:gd name="T39" fmla="*/ 1644 h 2012"/>
                <a:gd name="T40" fmla="*/ 482 w 1814"/>
                <a:gd name="T41" fmla="*/ 1644 h 2012"/>
                <a:gd name="T42" fmla="*/ 482 w 1814"/>
                <a:gd name="T43" fmla="*/ 1701 h 2012"/>
                <a:gd name="T44" fmla="*/ 283 w 1814"/>
                <a:gd name="T45" fmla="*/ 1701 h 2012"/>
                <a:gd name="T46" fmla="*/ 369 w 1814"/>
                <a:gd name="T47" fmla="*/ 1984 h 2012"/>
                <a:gd name="T48" fmla="*/ 283 w 1814"/>
                <a:gd name="T49" fmla="*/ 1927 h 2012"/>
                <a:gd name="T50" fmla="*/ 198 w 1814"/>
                <a:gd name="T51" fmla="*/ 1956 h 2012"/>
                <a:gd name="T52" fmla="*/ 198 w 1814"/>
                <a:gd name="T53" fmla="*/ 1814 h 2012"/>
                <a:gd name="T54" fmla="*/ 113 w 1814"/>
                <a:gd name="T55" fmla="*/ 1814 h 2012"/>
                <a:gd name="T56" fmla="*/ 170 w 1814"/>
                <a:gd name="T57" fmla="*/ 1701 h 2012"/>
                <a:gd name="T58" fmla="*/ 198 w 1814"/>
                <a:gd name="T59" fmla="*/ 1559 h 2012"/>
                <a:gd name="T60" fmla="*/ 85 w 1814"/>
                <a:gd name="T61" fmla="*/ 1559 h 2012"/>
                <a:gd name="T62" fmla="*/ 0 w 1814"/>
                <a:gd name="T63" fmla="*/ 1559 h 2012"/>
                <a:gd name="T64" fmla="*/ 198 w 1814"/>
                <a:gd name="T65" fmla="*/ 1332 h 2012"/>
                <a:gd name="T66" fmla="*/ 340 w 1814"/>
                <a:gd name="T67" fmla="*/ 1304 h 2012"/>
                <a:gd name="T68" fmla="*/ 482 w 1814"/>
                <a:gd name="T69" fmla="*/ 1275 h 2012"/>
                <a:gd name="T70" fmla="*/ 312 w 1814"/>
                <a:gd name="T71" fmla="*/ 1247 h 2012"/>
                <a:gd name="T72" fmla="*/ 142 w 1814"/>
                <a:gd name="T73" fmla="*/ 1275 h 2012"/>
                <a:gd name="T74" fmla="*/ 142 w 1814"/>
                <a:gd name="T75" fmla="*/ 1190 h 2012"/>
                <a:gd name="T76" fmla="*/ 28 w 1814"/>
                <a:gd name="T77" fmla="*/ 963 h 2012"/>
                <a:gd name="T78" fmla="*/ 85 w 1814"/>
                <a:gd name="T79" fmla="*/ 822 h 2012"/>
                <a:gd name="T80" fmla="*/ 170 w 1814"/>
                <a:gd name="T81" fmla="*/ 623 h 2012"/>
                <a:gd name="T82" fmla="*/ 312 w 1814"/>
                <a:gd name="T83" fmla="*/ 623 h 2012"/>
                <a:gd name="T84" fmla="*/ 454 w 1814"/>
                <a:gd name="T85" fmla="*/ 567 h 2012"/>
                <a:gd name="T86" fmla="*/ 567 w 1814"/>
                <a:gd name="T87" fmla="*/ 510 h 2012"/>
                <a:gd name="T88" fmla="*/ 567 w 1814"/>
                <a:gd name="T89" fmla="*/ 368 h 2012"/>
                <a:gd name="T90" fmla="*/ 680 w 1814"/>
                <a:gd name="T91" fmla="*/ 170 h 2012"/>
                <a:gd name="T92" fmla="*/ 652 w 1814"/>
                <a:gd name="T93" fmla="*/ 56 h 2012"/>
                <a:gd name="T94" fmla="*/ 964 w 1814"/>
                <a:gd name="T95" fmla="*/ 56 h 2012"/>
                <a:gd name="T96" fmla="*/ 964 w 1814"/>
                <a:gd name="T97" fmla="*/ 311 h 2012"/>
                <a:gd name="T98" fmla="*/ 1021 w 1814"/>
                <a:gd name="T99" fmla="*/ 425 h 2012"/>
                <a:gd name="T100" fmla="*/ 1021 w 1814"/>
                <a:gd name="T101" fmla="*/ 510 h 2012"/>
                <a:gd name="T102" fmla="*/ 1247 w 1814"/>
                <a:gd name="T103" fmla="*/ 368 h 2012"/>
                <a:gd name="T104" fmla="*/ 1474 w 1814"/>
                <a:gd name="T105" fmla="*/ 170 h 2012"/>
                <a:gd name="T106" fmla="*/ 1673 w 1814"/>
                <a:gd name="T107" fmla="*/ 113 h 2012"/>
                <a:gd name="T108" fmla="*/ 1814 w 1814"/>
                <a:gd name="T109" fmla="*/ 198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14" h="2012">
                  <a:moveTo>
                    <a:pt x="1814" y="226"/>
                  </a:moveTo>
                  <a:lnTo>
                    <a:pt x="1758" y="368"/>
                  </a:lnTo>
                  <a:lnTo>
                    <a:pt x="1701" y="396"/>
                  </a:lnTo>
                  <a:lnTo>
                    <a:pt x="1644" y="368"/>
                  </a:lnTo>
                  <a:lnTo>
                    <a:pt x="1588" y="453"/>
                  </a:lnTo>
                  <a:lnTo>
                    <a:pt x="1644" y="538"/>
                  </a:lnTo>
                  <a:lnTo>
                    <a:pt x="1786" y="567"/>
                  </a:lnTo>
                  <a:lnTo>
                    <a:pt x="1701" y="765"/>
                  </a:lnTo>
                  <a:lnTo>
                    <a:pt x="1673" y="737"/>
                  </a:lnTo>
                  <a:lnTo>
                    <a:pt x="1644" y="680"/>
                  </a:lnTo>
                  <a:lnTo>
                    <a:pt x="1559" y="765"/>
                  </a:lnTo>
                  <a:lnTo>
                    <a:pt x="1417" y="793"/>
                  </a:lnTo>
                  <a:lnTo>
                    <a:pt x="1332" y="737"/>
                  </a:lnTo>
                  <a:lnTo>
                    <a:pt x="1276" y="737"/>
                  </a:lnTo>
                  <a:lnTo>
                    <a:pt x="1247" y="822"/>
                  </a:lnTo>
                  <a:lnTo>
                    <a:pt x="1162" y="822"/>
                  </a:lnTo>
                  <a:lnTo>
                    <a:pt x="1219" y="708"/>
                  </a:lnTo>
                  <a:lnTo>
                    <a:pt x="1134" y="708"/>
                  </a:lnTo>
                  <a:lnTo>
                    <a:pt x="1077" y="623"/>
                  </a:lnTo>
                  <a:lnTo>
                    <a:pt x="1077" y="680"/>
                  </a:lnTo>
                  <a:lnTo>
                    <a:pt x="992" y="737"/>
                  </a:lnTo>
                  <a:lnTo>
                    <a:pt x="1021" y="793"/>
                  </a:lnTo>
                  <a:lnTo>
                    <a:pt x="1077" y="822"/>
                  </a:lnTo>
                  <a:lnTo>
                    <a:pt x="1077" y="935"/>
                  </a:lnTo>
                  <a:lnTo>
                    <a:pt x="1049" y="1020"/>
                  </a:lnTo>
                  <a:lnTo>
                    <a:pt x="1049" y="1105"/>
                  </a:lnTo>
                  <a:lnTo>
                    <a:pt x="907" y="1219"/>
                  </a:lnTo>
                  <a:lnTo>
                    <a:pt x="850" y="1190"/>
                  </a:lnTo>
                  <a:lnTo>
                    <a:pt x="879" y="1077"/>
                  </a:lnTo>
                  <a:lnTo>
                    <a:pt x="737" y="1275"/>
                  </a:lnTo>
                  <a:lnTo>
                    <a:pt x="850" y="1275"/>
                  </a:lnTo>
                  <a:lnTo>
                    <a:pt x="879" y="1304"/>
                  </a:lnTo>
                  <a:lnTo>
                    <a:pt x="822" y="1360"/>
                  </a:lnTo>
                  <a:lnTo>
                    <a:pt x="737" y="1332"/>
                  </a:lnTo>
                  <a:lnTo>
                    <a:pt x="624" y="1445"/>
                  </a:lnTo>
                  <a:lnTo>
                    <a:pt x="624" y="1502"/>
                  </a:lnTo>
                  <a:lnTo>
                    <a:pt x="539" y="1530"/>
                  </a:lnTo>
                  <a:lnTo>
                    <a:pt x="595" y="1559"/>
                  </a:lnTo>
                  <a:lnTo>
                    <a:pt x="595" y="1616"/>
                  </a:lnTo>
                  <a:lnTo>
                    <a:pt x="539" y="1644"/>
                  </a:lnTo>
                  <a:lnTo>
                    <a:pt x="482" y="1559"/>
                  </a:lnTo>
                  <a:lnTo>
                    <a:pt x="482" y="1644"/>
                  </a:lnTo>
                  <a:lnTo>
                    <a:pt x="454" y="1644"/>
                  </a:lnTo>
                  <a:lnTo>
                    <a:pt x="482" y="1701"/>
                  </a:lnTo>
                  <a:lnTo>
                    <a:pt x="369" y="1786"/>
                  </a:lnTo>
                  <a:lnTo>
                    <a:pt x="283" y="1701"/>
                  </a:lnTo>
                  <a:lnTo>
                    <a:pt x="283" y="1814"/>
                  </a:lnTo>
                  <a:lnTo>
                    <a:pt x="369" y="1984"/>
                  </a:lnTo>
                  <a:lnTo>
                    <a:pt x="340" y="2012"/>
                  </a:lnTo>
                  <a:lnTo>
                    <a:pt x="283" y="1927"/>
                  </a:lnTo>
                  <a:lnTo>
                    <a:pt x="255" y="1984"/>
                  </a:lnTo>
                  <a:lnTo>
                    <a:pt x="198" y="1956"/>
                  </a:lnTo>
                  <a:lnTo>
                    <a:pt x="227" y="1871"/>
                  </a:lnTo>
                  <a:lnTo>
                    <a:pt x="198" y="1814"/>
                  </a:lnTo>
                  <a:lnTo>
                    <a:pt x="142" y="1842"/>
                  </a:lnTo>
                  <a:lnTo>
                    <a:pt x="113" y="1814"/>
                  </a:lnTo>
                  <a:lnTo>
                    <a:pt x="142" y="1672"/>
                  </a:lnTo>
                  <a:lnTo>
                    <a:pt x="170" y="1701"/>
                  </a:lnTo>
                  <a:lnTo>
                    <a:pt x="198" y="1672"/>
                  </a:lnTo>
                  <a:lnTo>
                    <a:pt x="198" y="1559"/>
                  </a:lnTo>
                  <a:lnTo>
                    <a:pt x="113" y="1587"/>
                  </a:lnTo>
                  <a:lnTo>
                    <a:pt x="85" y="1559"/>
                  </a:lnTo>
                  <a:lnTo>
                    <a:pt x="57" y="1587"/>
                  </a:lnTo>
                  <a:lnTo>
                    <a:pt x="0" y="1559"/>
                  </a:lnTo>
                  <a:lnTo>
                    <a:pt x="85" y="1360"/>
                  </a:lnTo>
                  <a:lnTo>
                    <a:pt x="198" y="1332"/>
                  </a:lnTo>
                  <a:lnTo>
                    <a:pt x="198" y="1275"/>
                  </a:lnTo>
                  <a:lnTo>
                    <a:pt x="340" y="1304"/>
                  </a:lnTo>
                  <a:lnTo>
                    <a:pt x="369" y="1360"/>
                  </a:lnTo>
                  <a:lnTo>
                    <a:pt x="482" y="1275"/>
                  </a:lnTo>
                  <a:lnTo>
                    <a:pt x="340" y="1219"/>
                  </a:lnTo>
                  <a:lnTo>
                    <a:pt x="312" y="1247"/>
                  </a:lnTo>
                  <a:lnTo>
                    <a:pt x="227" y="1219"/>
                  </a:lnTo>
                  <a:lnTo>
                    <a:pt x="142" y="1275"/>
                  </a:lnTo>
                  <a:lnTo>
                    <a:pt x="113" y="1247"/>
                  </a:lnTo>
                  <a:lnTo>
                    <a:pt x="142" y="1190"/>
                  </a:lnTo>
                  <a:lnTo>
                    <a:pt x="85" y="1162"/>
                  </a:lnTo>
                  <a:lnTo>
                    <a:pt x="28" y="963"/>
                  </a:lnTo>
                  <a:lnTo>
                    <a:pt x="113" y="907"/>
                  </a:lnTo>
                  <a:lnTo>
                    <a:pt x="85" y="822"/>
                  </a:lnTo>
                  <a:lnTo>
                    <a:pt x="142" y="765"/>
                  </a:lnTo>
                  <a:lnTo>
                    <a:pt x="170" y="623"/>
                  </a:lnTo>
                  <a:lnTo>
                    <a:pt x="227" y="567"/>
                  </a:lnTo>
                  <a:lnTo>
                    <a:pt x="312" y="623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567" y="623"/>
                  </a:lnTo>
                  <a:lnTo>
                    <a:pt x="567" y="510"/>
                  </a:lnTo>
                  <a:lnTo>
                    <a:pt x="510" y="482"/>
                  </a:lnTo>
                  <a:lnTo>
                    <a:pt x="567" y="368"/>
                  </a:lnTo>
                  <a:lnTo>
                    <a:pt x="680" y="311"/>
                  </a:lnTo>
                  <a:lnTo>
                    <a:pt x="680" y="170"/>
                  </a:lnTo>
                  <a:lnTo>
                    <a:pt x="709" y="113"/>
                  </a:lnTo>
                  <a:lnTo>
                    <a:pt x="652" y="56"/>
                  </a:lnTo>
                  <a:lnTo>
                    <a:pt x="822" y="0"/>
                  </a:lnTo>
                  <a:lnTo>
                    <a:pt x="964" y="56"/>
                  </a:lnTo>
                  <a:lnTo>
                    <a:pt x="1021" y="255"/>
                  </a:lnTo>
                  <a:lnTo>
                    <a:pt x="964" y="311"/>
                  </a:lnTo>
                  <a:lnTo>
                    <a:pt x="1021" y="368"/>
                  </a:lnTo>
                  <a:lnTo>
                    <a:pt x="1021" y="425"/>
                  </a:lnTo>
                  <a:lnTo>
                    <a:pt x="992" y="482"/>
                  </a:lnTo>
                  <a:lnTo>
                    <a:pt x="1021" y="510"/>
                  </a:lnTo>
                  <a:lnTo>
                    <a:pt x="1191" y="453"/>
                  </a:lnTo>
                  <a:lnTo>
                    <a:pt x="1247" y="368"/>
                  </a:lnTo>
                  <a:lnTo>
                    <a:pt x="1417" y="283"/>
                  </a:lnTo>
                  <a:lnTo>
                    <a:pt x="1474" y="170"/>
                  </a:lnTo>
                  <a:lnTo>
                    <a:pt x="1559" y="170"/>
                  </a:lnTo>
                  <a:lnTo>
                    <a:pt x="1673" y="113"/>
                  </a:lnTo>
                  <a:lnTo>
                    <a:pt x="1786" y="198"/>
                  </a:lnTo>
                  <a:lnTo>
                    <a:pt x="1814" y="198"/>
                  </a:lnTo>
                  <a:lnTo>
                    <a:pt x="1814" y="22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46" name="Freeform 268"/>
            <p:cNvSpPr>
              <a:spLocks/>
            </p:cNvSpPr>
            <p:nvPr/>
          </p:nvSpPr>
          <p:spPr bwMode="auto">
            <a:xfrm>
              <a:off x="813" y="5903"/>
              <a:ext cx="85" cy="85"/>
            </a:xfrm>
            <a:custGeom>
              <a:avLst/>
              <a:gdLst>
                <a:gd name="T0" fmla="*/ 85 w 85"/>
                <a:gd name="T1" fmla="*/ 28 h 85"/>
                <a:gd name="T2" fmla="*/ 28 w 85"/>
                <a:gd name="T3" fmla="*/ 85 h 85"/>
                <a:gd name="T4" fmla="*/ 0 w 85"/>
                <a:gd name="T5" fmla="*/ 28 h 85"/>
                <a:gd name="T6" fmla="*/ 28 w 85"/>
                <a:gd name="T7" fmla="*/ 0 h 85"/>
                <a:gd name="T8" fmla="*/ 85 w 85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85" y="28"/>
                  </a:moveTo>
                  <a:lnTo>
                    <a:pt x="28" y="85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85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47" name="Freeform 269"/>
            <p:cNvSpPr>
              <a:spLocks/>
            </p:cNvSpPr>
            <p:nvPr/>
          </p:nvSpPr>
          <p:spPr bwMode="auto">
            <a:xfrm>
              <a:off x="1550" y="5506"/>
              <a:ext cx="312" cy="227"/>
            </a:xfrm>
            <a:custGeom>
              <a:avLst/>
              <a:gdLst>
                <a:gd name="T0" fmla="*/ 227 w 312"/>
                <a:gd name="T1" fmla="*/ 0 h 227"/>
                <a:gd name="T2" fmla="*/ 142 w 312"/>
                <a:gd name="T3" fmla="*/ 57 h 227"/>
                <a:gd name="T4" fmla="*/ 113 w 312"/>
                <a:gd name="T5" fmla="*/ 170 h 227"/>
                <a:gd name="T6" fmla="*/ 0 w 312"/>
                <a:gd name="T7" fmla="*/ 227 h 227"/>
                <a:gd name="T8" fmla="*/ 113 w 312"/>
                <a:gd name="T9" fmla="*/ 227 h 227"/>
                <a:gd name="T10" fmla="*/ 255 w 312"/>
                <a:gd name="T11" fmla="*/ 142 h 227"/>
                <a:gd name="T12" fmla="*/ 312 w 312"/>
                <a:gd name="T13" fmla="*/ 29 h 227"/>
                <a:gd name="T14" fmla="*/ 227 w 312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2" h="227">
                  <a:moveTo>
                    <a:pt x="227" y="0"/>
                  </a:moveTo>
                  <a:lnTo>
                    <a:pt x="142" y="57"/>
                  </a:lnTo>
                  <a:lnTo>
                    <a:pt x="113" y="17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255" y="142"/>
                  </a:lnTo>
                  <a:lnTo>
                    <a:pt x="312" y="29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48" name="Freeform 270"/>
            <p:cNvSpPr>
              <a:spLocks/>
            </p:cNvSpPr>
            <p:nvPr/>
          </p:nvSpPr>
          <p:spPr bwMode="auto">
            <a:xfrm>
              <a:off x="1521" y="5421"/>
              <a:ext cx="199" cy="142"/>
            </a:xfrm>
            <a:custGeom>
              <a:avLst/>
              <a:gdLst>
                <a:gd name="T0" fmla="*/ 86 w 199"/>
                <a:gd name="T1" fmla="*/ 0 h 142"/>
                <a:gd name="T2" fmla="*/ 0 w 199"/>
                <a:gd name="T3" fmla="*/ 28 h 142"/>
                <a:gd name="T4" fmla="*/ 29 w 199"/>
                <a:gd name="T5" fmla="*/ 85 h 142"/>
                <a:gd name="T6" fmla="*/ 86 w 199"/>
                <a:gd name="T7" fmla="*/ 85 h 142"/>
                <a:gd name="T8" fmla="*/ 57 w 199"/>
                <a:gd name="T9" fmla="*/ 114 h 142"/>
                <a:gd name="T10" fmla="*/ 86 w 199"/>
                <a:gd name="T11" fmla="*/ 142 h 142"/>
                <a:gd name="T12" fmla="*/ 199 w 199"/>
                <a:gd name="T13" fmla="*/ 57 h 142"/>
                <a:gd name="T14" fmla="*/ 86 w 199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42">
                  <a:moveTo>
                    <a:pt x="86" y="0"/>
                  </a:moveTo>
                  <a:lnTo>
                    <a:pt x="0" y="28"/>
                  </a:lnTo>
                  <a:lnTo>
                    <a:pt x="29" y="85"/>
                  </a:lnTo>
                  <a:lnTo>
                    <a:pt x="86" y="85"/>
                  </a:lnTo>
                  <a:lnTo>
                    <a:pt x="57" y="114"/>
                  </a:lnTo>
                  <a:lnTo>
                    <a:pt x="86" y="142"/>
                  </a:lnTo>
                  <a:lnTo>
                    <a:pt x="199" y="57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49" name="Freeform 271"/>
            <p:cNvSpPr>
              <a:spLocks/>
            </p:cNvSpPr>
            <p:nvPr/>
          </p:nvSpPr>
          <p:spPr bwMode="auto">
            <a:xfrm>
              <a:off x="302" y="4542"/>
              <a:ext cx="511" cy="567"/>
            </a:xfrm>
            <a:custGeom>
              <a:avLst/>
              <a:gdLst>
                <a:gd name="T0" fmla="*/ 29 w 511"/>
                <a:gd name="T1" fmla="*/ 511 h 567"/>
                <a:gd name="T2" fmla="*/ 114 w 511"/>
                <a:gd name="T3" fmla="*/ 567 h 567"/>
                <a:gd name="T4" fmla="*/ 199 w 511"/>
                <a:gd name="T5" fmla="*/ 511 h 567"/>
                <a:gd name="T6" fmla="*/ 256 w 511"/>
                <a:gd name="T7" fmla="*/ 511 h 567"/>
                <a:gd name="T8" fmla="*/ 369 w 511"/>
                <a:gd name="T9" fmla="*/ 567 h 567"/>
                <a:gd name="T10" fmla="*/ 369 w 511"/>
                <a:gd name="T11" fmla="*/ 454 h 567"/>
                <a:gd name="T12" fmla="*/ 312 w 511"/>
                <a:gd name="T13" fmla="*/ 426 h 567"/>
                <a:gd name="T14" fmla="*/ 369 w 511"/>
                <a:gd name="T15" fmla="*/ 312 h 567"/>
                <a:gd name="T16" fmla="*/ 482 w 511"/>
                <a:gd name="T17" fmla="*/ 255 h 567"/>
                <a:gd name="T18" fmla="*/ 482 w 511"/>
                <a:gd name="T19" fmla="*/ 114 h 567"/>
                <a:gd name="T20" fmla="*/ 511 w 511"/>
                <a:gd name="T21" fmla="*/ 57 h 567"/>
                <a:gd name="T22" fmla="*/ 454 w 511"/>
                <a:gd name="T23" fmla="*/ 0 h 567"/>
                <a:gd name="T24" fmla="*/ 397 w 511"/>
                <a:gd name="T25" fmla="*/ 0 h 567"/>
                <a:gd name="T26" fmla="*/ 171 w 511"/>
                <a:gd name="T27" fmla="*/ 142 h 567"/>
                <a:gd name="T28" fmla="*/ 114 w 511"/>
                <a:gd name="T29" fmla="*/ 85 h 567"/>
                <a:gd name="T30" fmla="*/ 142 w 511"/>
                <a:gd name="T31" fmla="*/ 29 h 567"/>
                <a:gd name="T32" fmla="*/ 85 w 511"/>
                <a:gd name="T33" fmla="*/ 29 h 567"/>
                <a:gd name="T34" fmla="*/ 0 w 511"/>
                <a:gd name="T35" fmla="*/ 57 h 567"/>
                <a:gd name="T36" fmla="*/ 142 w 511"/>
                <a:gd name="T37" fmla="*/ 227 h 567"/>
                <a:gd name="T38" fmla="*/ 114 w 511"/>
                <a:gd name="T39" fmla="*/ 397 h 567"/>
                <a:gd name="T40" fmla="*/ 29 w 511"/>
                <a:gd name="T41" fmla="*/ 51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1" h="567">
                  <a:moveTo>
                    <a:pt x="29" y="511"/>
                  </a:moveTo>
                  <a:lnTo>
                    <a:pt x="114" y="567"/>
                  </a:lnTo>
                  <a:lnTo>
                    <a:pt x="199" y="511"/>
                  </a:lnTo>
                  <a:lnTo>
                    <a:pt x="256" y="511"/>
                  </a:lnTo>
                  <a:lnTo>
                    <a:pt x="369" y="567"/>
                  </a:lnTo>
                  <a:lnTo>
                    <a:pt x="369" y="454"/>
                  </a:lnTo>
                  <a:lnTo>
                    <a:pt x="312" y="426"/>
                  </a:lnTo>
                  <a:lnTo>
                    <a:pt x="369" y="312"/>
                  </a:lnTo>
                  <a:lnTo>
                    <a:pt x="482" y="255"/>
                  </a:lnTo>
                  <a:lnTo>
                    <a:pt x="482" y="114"/>
                  </a:lnTo>
                  <a:lnTo>
                    <a:pt x="511" y="57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171" y="142"/>
                  </a:lnTo>
                  <a:lnTo>
                    <a:pt x="114" y="85"/>
                  </a:lnTo>
                  <a:lnTo>
                    <a:pt x="142" y="29"/>
                  </a:lnTo>
                  <a:lnTo>
                    <a:pt x="85" y="29"/>
                  </a:lnTo>
                  <a:lnTo>
                    <a:pt x="0" y="57"/>
                  </a:lnTo>
                  <a:lnTo>
                    <a:pt x="142" y="227"/>
                  </a:lnTo>
                  <a:lnTo>
                    <a:pt x="114" y="397"/>
                  </a:lnTo>
                  <a:lnTo>
                    <a:pt x="29" y="5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0" name="Freeform 272"/>
            <p:cNvSpPr>
              <a:spLocks/>
            </p:cNvSpPr>
            <p:nvPr/>
          </p:nvSpPr>
          <p:spPr bwMode="auto">
            <a:xfrm>
              <a:off x="1890" y="3834"/>
              <a:ext cx="1701" cy="737"/>
            </a:xfrm>
            <a:custGeom>
              <a:avLst/>
              <a:gdLst>
                <a:gd name="T0" fmla="*/ 1701 w 1701"/>
                <a:gd name="T1" fmla="*/ 425 h 737"/>
                <a:gd name="T2" fmla="*/ 1701 w 1701"/>
                <a:gd name="T3" fmla="*/ 283 h 737"/>
                <a:gd name="T4" fmla="*/ 1644 w 1701"/>
                <a:gd name="T5" fmla="*/ 85 h 737"/>
                <a:gd name="T6" fmla="*/ 1588 w 1701"/>
                <a:gd name="T7" fmla="*/ 85 h 737"/>
                <a:gd name="T8" fmla="*/ 1559 w 1701"/>
                <a:gd name="T9" fmla="*/ 28 h 737"/>
                <a:gd name="T10" fmla="*/ 1503 w 1701"/>
                <a:gd name="T11" fmla="*/ 113 h 737"/>
                <a:gd name="T12" fmla="*/ 1417 w 1701"/>
                <a:gd name="T13" fmla="*/ 0 h 737"/>
                <a:gd name="T14" fmla="*/ 1389 w 1701"/>
                <a:gd name="T15" fmla="*/ 28 h 737"/>
                <a:gd name="T16" fmla="*/ 1361 w 1701"/>
                <a:gd name="T17" fmla="*/ 28 h 737"/>
                <a:gd name="T18" fmla="*/ 1332 w 1701"/>
                <a:gd name="T19" fmla="*/ 28 h 737"/>
                <a:gd name="T20" fmla="*/ 1247 w 1701"/>
                <a:gd name="T21" fmla="*/ 113 h 737"/>
                <a:gd name="T22" fmla="*/ 1191 w 1701"/>
                <a:gd name="T23" fmla="*/ 85 h 737"/>
                <a:gd name="T24" fmla="*/ 1134 w 1701"/>
                <a:gd name="T25" fmla="*/ 85 h 737"/>
                <a:gd name="T26" fmla="*/ 1106 w 1701"/>
                <a:gd name="T27" fmla="*/ 56 h 737"/>
                <a:gd name="T28" fmla="*/ 1077 w 1701"/>
                <a:gd name="T29" fmla="*/ 85 h 737"/>
                <a:gd name="T30" fmla="*/ 992 w 1701"/>
                <a:gd name="T31" fmla="*/ 56 h 737"/>
                <a:gd name="T32" fmla="*/ 907 w 1701"/>
                <a:gd name="T33" fmla="*/ 141 h 737"/>
                <a:gd name="T34" fmla="*/ 851 w 1701"/>
                <a:gd name="T35" fmla="*/ 141 h 737"/>
                <a:gd name="T36" fmla="*/ 794 w 1701"/>
                <a:gd name="T37" fmla="*/ 113 h 737"/>
                <a:gd name="T38" fmla="*/ 539 w 1701"/>
                <a:gd name="T39" fmla="*/ 198 h 737"/>
                <a:gd name="T40" fmla="*/ 482 w 1701"/>
                <a:gd name="T41" fmla="*/ 170 h 737"/>
                <a:gd name="T42" fmla="*/ 284 w 1701"/>
                <a:gd name="T43" fmla="*/ 283 h 737"/>
                <a:gd name="T44" fmla="*/ 227 w 1701"/>
                <a:gd name="T45" fmla="*/ 283 h 737"/>
                <a:gd name="T46" fmla="*/ 0 w 1701"/>
                <a:gd name="T47" fmla="*/ 481 h 737"/>
                <a:gd name="T48" fmla="*/ 0 w 1701"/>
                <a:gd name="T49" fmla="*/ 538 h 737"/>
                <a:gd name="T50" fmla="*/ 85 w 1701"/>
                <a:gd name="T51" fmla="*/ 481 h 737"/>
                <a:gd name="T52" fmla="*/ 142 w 1701"/>
                <a:gd name="T53" fmla="*/ 510 h 737"/>
                <a:gd name="T54" fmla="*/ 85 w 1701"/>
                <a:gd name="T55" fmla="*/ 680 h 737"/>
                <a:gd name="T56" fmla="*/ 170 w 1701"/>
                <a:gd name="T57" fmla="*/ 737 h 737"/>
                <a:gd name="T58" fmla="*/ 198 w 1701"/>
                <a:gd name="T59" fmla="*/ 680 h 737"/>
                <a:gd name="T60" fmla="*/ 284 w 1701"/>
                <a:gd name="T61" fmla="*/ 680 h 737"/>
                <a:gd name="T62" fmla="*/ 284 w 1701"/>
                <a:gd name="T63" fmla="*/ 453 h 737"/>
                <a:gd name="T64" fmla="*/ 369 w 1701"/>
                <a:gd name="T65" fmla="*/ 425 h 737"/>
                <a:gd name="T66" fmla="*/ 369 w 1701"/>
                <a:gd name="T67" fmla="*/ 368 h 737"/>
                <a:gd name="T68" fmla="*/ 624 w 1701"/>
                <a:gd name="T69" fmla="*/ 311 h 737"/>
                <a:gd name="T70" fmla="*/ 709 w 1701"/>
                <a:gd name="T71" fmla="*/ 283 h 737"/>
                <a:gd name="T72" fmla="*/ 879 w 1701"/>
                <a:gd name="T73" fmla="*/ 311 h 737"/>
                <a:gd name="T74" fmla="*/ 992 w 1701"/>
                <a:gd name="T75" fmla="*/ 255 h 737"/>
                <a:gd name="T76" fmla="*/ 1162 w 1701"/>
                <a:gd name="T77" fmla="*/ 198 h 737"/>
                <a:gd name="T78" fmla="*/ 1191 w 1701"/>
                <a:gd name="T79" fmla="*/ 255 h 737"/>
                <a:gd name="T80" fmla="*/ 1162 w 1701"/>
                <a:gd name="T81" fmla="*/ 283 h 737"/>
                <a:gd name="T82" fmla="*/ 1162 w 1701"/>
                <a:gd name="T83" fmla="*/ 340 h 737"/>
                <a:gd name="T84" fmla="*/ 1077 w 1701"/>
                <a:gd name="T85" fmla="*/ 283 h 737"/>
                <a:gd name="T86" fmla="*/ 1049 w 1701"/>
                <a:gd name="T87" fmla="*/ 311 h 737"/>
                <a:gd name="T88" fmla="*/ 1332 w 1701"/>
                <a:gd name="T89" fmla="*/ 510 h 737"/>
                <a:gd name="T90" fmla="*/ 1389 w 1701"/>
                <a:gd name="T91" fmla="*/ 510 h 737"/>
                <a:gd name="T92" fmla="*/ 1417 w 1701"/>
                <a:gd name="T93" fmla="*/ 538 h 737"/>
                <a:gd name="T94" fmla="*/ 1389 w 1701"/>
                <a:gd name="T95" fmla="*/ 538 h 737"/>
                <a:gd name="T96" fmla="*/ 1446 w 1701"/>
                <a:gd name="T97" fmla="*/ 623 h 737"/>
                <a:gd name="T98" fmla="*/ 1503 w 1701"/>
                <a:gd name="T99" fmla="*/ 623 h 737"/>
                <a:gd name="T100" fmla="*/ 1531 w 1701"/>
                <a:gd name="T101" fmla="*/ 623 h 737"/>
                <a:gd name="T102" fmla="*/ 1616 w 1701"/>
                <a:gd name="T103" fmla="*/ 538 h 737"/>
                <a:gd name="T104" fmla="*/ 1644 w 1701"/>
                <a:gd name="T105" fmla="*/ 538 h 737"/>
                <a:gd name="T106" fmla="*/ 1701 w 1701"/>
                <a:gd name="T107" fmla="*/ 425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01" h="737">
                  <a:moveTo>
                    <a:pt x="1701" y="425"/>
                  </a:moveTo>
                  <a:lnTo>
                    <a:pt x="1701" y="283"/>
                  </a:lnTo>
                  <a:lnTo>
                    <a:pt x="1644" y="85"/>
                  </a:lnTo>
                  <a:lnTo>
                    <a:pt x="1588" y="85"/>
                  </a:lnTo>
                  <a:lnTo>
                    <a:pt x="1559" y="28"/>
                  </a:lnTo>
                  <a:lnTo>
                    <a:pt x="1503" y="113"/>
                  </a:lnTo>
                  <a:lnTo>
                    <a:pt x="1417" y="0"/>
                  </a:lnTo>
                  <a:lnTo>
                    <a:pt x="1389" y="28"/>
                  </a:lnTo>
                  <a:lnTo>
                    <a:pt x="1361" y="28"/>
                  </a:lnTo>
                  <a:lnTo>
                    <a:pt x="1332" y="28"/>
                  </a:lnTo>
                  <a:lnTo>
                    <a:pt x="1247" y="113"/>
                  </a:lnTo>
                  <a:lnTo>
                    <a:pt x="1191" y="85"/>
                  </a:lnTo>
                  <a:lnTo>
                    <a:pt x="1134" y="85"/>
                  </a:lnTo>
                  <a:lnTo>
                    <a:pt x="1106" y="56"/>
                  </a:lnTo>
                  <a:lnTo>
                    <a:pt x="1077" y="85"/>
                  </a:lnTo>
                  <a:lnTo>
                    <a:pt x="992" y="56"/>
                  </a:lnTo>
                  <a:lnTo>
                    <a:pt x="907" y="141"/>
                  </a:lnTo>
                  <a:lnTo>
                    <a:pt x="851" y="141"/>
                  </a:lnTo>
                  <a:lnTo>
                    <a:pt x="794" y="113"/>
                  </a:lnTo>
                  <a:lnTo>
                    <a:pt x="539" y="198"/>
                  </a:lnTo>
                  <a:lnTo>
                    <a:pt x="482" y="170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0" y="481"/>
                  </a:lnTo>
                  <a:lnTo>
                    <a:pt x="0" y="538"/>
                  </a:lnTo>
                  <a:lnTo>
                    <a:pt x="85" y="481"/>
                  </a:lnTo>
                  <a:lnTo>
                    <a:pt x="142" y="510"/>
                  </a:lnTo>
                  <a:lnTo>
                    <a:pt x="85" y="680"/>
                  </a:lnTo>
                  <a:lnTo>
                    <a:pt x="170" y="737"/>
                  </a:lnTo>
                  <a:lnTo>
                    <a:pt x="198" y="680"/>
                  </a:lnTo>
                  <a:lnTo>
                    <a:pt x="284" y="680"/>
                  </a:lnTo>
                  <a:lnTo>
                    <a:pt x="284" y="453"/>
                  </a:lnTo>
                  <a:lnTo>
                    <a:pt x="369" y="425"/>
                  </a:lnTo>
                  <a:lnTo>
                    <a:pt x="369" y="368"/>
                  </a:lnTo>
                  <a:lnTo>
                    <a:pt x="624" y="311"/>
                  </a:lnTo>
                  <a:lnTo>
                    <a:pt x="709" y="283"/>
                  </a:lnTo>
                  <a:lnTo>
                    <a:pt x="879" y="311"/>
                  </a:lnTo>
                  <a:lnTo>
                    <a:pt x="992" y="255"/>
                  </a:lnTo>
                  <a:lnTo>
                    <a:pt x="1162" y="198"/>
                  </a:lnTo>
                  <a:lnTo>
                    <a:pt x="1191" y="255"/>
                  </a:lnTo>
                  <a:lnTo>
                    <a:pt x="1162" y="283"/>
                  </a:lnTo>
                  <a:lnTo>
                    <a:pt x="1162" y="340"/>
                  </a:lnTo>
                  <a:lnTo>
                    <a:pt x="1077" y="283"/>
                  </a:lnTo>
                  <a:lnTo>
                    <a:pt x="1049" y="311"/>
                  </a:lnTo>
                  <a:lnTo>
                    <a:pt x="1332" y="510"/>
                  </a:lnTo>
                  <a:lnTo>
                    <a:pt x="1389" y="510"/>
                  </a:lnTo>
                  <a:lnTo>
                    <a:pt x="1417" y="538"/>
                  </a:lnTo>
                  <a:lnTo>
                    <a:pt x="1389" y="538"/>
                  </a:lnTo>
                  <a:lnTo>
                    <a:pt x="1446" y="623"/>
                  </a:lnTo>
                  <a:lnTo>
                    <a:pt x="1503" y="623"/>
                  </a:lnTo>
                  <a:lnTo>
                    <a:pt x="1531" y="623"/>
                  </a:lnTo>
                  <a:lnTo>
                    <a:pt x="1616" y="538"/>
                  </a:lnTo>
                  <a:lnTo>
                    <a:pt x="1644" y="538"/>
                  </a:lnTo>
                  <a:lnTo>
                    <a:pt x="1701" y="42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1" name="Freeform 273"/>
            <p:cNvSpPr>
              <a:spLocks/>
            </p:cNvSpPr>
            <p:nvPr/>
          </p:nvSpPr>
          <p:spPr bwMode="auto">
            <a:xfrm>
              <a:off x="2372" y="3663"/>
              <a:ext cx="935" cy="369"/>
            </a:xfrm>
            <a:custGeom>
              <a:avLst/>
              <a:gdLst>
                <a:gd name="T0" fmla="*/ 0 w 935"/>
                <a:gd name="T1" fmla="*/ 341 h 369"/>
                <a:gd name="T2" fmla="*/ 57 w 935"/>
                <a:gd name="T3" fmla="*/ 369 h 369"/>
                <a:gd name="T4" fmla="*/ 312 w 935"/>
                <a:gd name="T5" fmla="*/ 284 h 369"/>
                <a:gd name="T6" fmla="*/ 369 w 935"/>
                <a:gd name="T7" fmla="*/ 312 h 369"/>
                <a:gd name="T8" fmla="*/ 425 w 935"/>
                <a:gd name="T9" fmla="*/ 312 h 369"/>
                <a:gd name="T10" fmla="*/ 510 w 935"/>
                <a:gd name="T11" fmla="*/ 227 h 369"/>
                <a:gd name="T12" fmla="*/ 595 w 935"/>
                <a:gd name="T13" fmla="*/ 256 h 369"/>
                <a:gd name="T14" fmla="*/ 624 w 935"/>
                <a:gd name="T15" fmla="*/ 227 h 369"/>
                <a:gd name="T16" fmla="*/ 652 w 935"/>
                <a:gd name="T17" fmla="*/ 256 h 369"/>
                <a:gd name="T18" fmla="*/ 709 w 935"/>
                <a:gd name="T19" fmla="*/ 256 h 369"/>
                <a:gd name="T20" fmla="*/ 765 w 935"/>
                <a:gd name="T21" fmla="*/ 284 h 369"/>
                <a:gd name="T22" fmla="*/ 850 w 935"/>
                <a:gd name="T23" fmla="*/ 199 h 369"/>
                <a:gd name="T24" fmla="*/ 907 w 935"/>
                <a:gd name="T25" fmla="*/ 199 h 369"/>
                <a:gd name="T26" fmla="*/ 935 w 935"/>
                <a:gd name="T27" fmla="*/ 171 h 369"/>
                <a:gd name="T28" fmla="*/ 907 w 935"/>
                <a:gd name="T29" fmla="*/ 142 h 369"/>
                <a:gd name="T30" fmla="*/ 822 w 935"/>
                <a:gd name="T31" fmla="*/ 114 h 369"/>
                <a:gd name="T32" fmla="*/ 765 w 935"/>
                <a:gd name="T33" fmla="*/ 114 h 369"/>
                <a:gd name="T34" fmla="*/ 737 w 935"/>
                <a:gd name="T35" fmla="*/ 57 h 369"/>
                <a:gd name="T36" fmla="*/ 624 w 935"/>
                <a:gd name="T37" fmla="*/ 0 h 369"/>
                <a:gd name="T38" fmla="*/ 567 w 935"/>
                <a:gd name="T39" fmla="*/ 29 h 369"/>
                <a:gd name="T40" fmla="*/ 510 w 935"/>
                <a:gd name="T41" fmla="*/ 0 h 369"/>
                <a:gd name="T42" fmla="*/ 283 w 935"/>
                <a:gd name="T43" fmla="*/ 86 h 369"/>
                <a:gd name="T44" fmla="*/ 198 w 935"/>
                <a:gd name="T45" fmla="*/ 227 h 369"/>
                <a:gd name="T46" fmla="*/ 0 w 935"/>
                <a:gd name="T47" fmla="*/ 341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35" h="369">
                  <a:moveTo>
                    <a:pt x="0" y="341"/>
                  </a:moveTo>
                  <a:lnTo>
                    <a:pt x="57" y="369"/>
                  </a:lnTo>
                  <a:lnTo>
                    <a:pt x="312" y="284"/>
                  </a:lnTo>
                  <a:lnTo>
                    <a:pt x="369" y="312"/>
                  </a:lnTo>
                  <a:lnTo>
                    <a:pt x="425" y="312"/>
                  </a:lnTo>
                  <a:lnTo>
                    <a:pt x="510" y="227"/>
                  </a:lnTo>
                  <a:lnTo>
                    <a:pt x="595" y="256"/>
                  </a:lnTo>
                  <a:lnTo>
                    <a:pt x="624" y="227"/>
                  </a:lnTo>
                  <a:lnTo>
                    <a:pt x="652" y="256"/>
                  </a:lnTo>
                  <a:lnTo>
                    <a:pt x="709" y="256"/>
                  </a:lnTo>
                  <a:lnTo>
                    <a:pt x="765" y="284"/>
                  </a:lnTo>
                  <a:lnTo>
                    <a:pt x="850" y="199"/>
                  </a:lnTo>
                  <a:lnTo>
                    <a:pt x="907" y="199"/>
                  </a:lnTo>
                  <a:lnTo>
                    <a:pt x="935" y="171"/>
                  </a:lnTo>
                  <a:lnTo>
                    <a:pt x="907" y="142"/>
                  </a:lnTo>
                  <a:lnTo>
                    <a:pt x="822" y="114"/>
                  </a:lnTo>
                  <a:lnTo>
                    <a:pt x="765" y="114"/>
                  </a:lnTo>
                  <a:lnTo>
                    <a:pt x="737" y="57"/>
                  </a:lnTo>
                  <a:lnTo>
                    <a:pt x="624" y="0"/>
                  </a:lnTo>
                  <a:lnTo>
                    <a:pt x="567" y="29"/>
                  </a:lnTo>
                  <a:lnTo>
                    <a:pt x="510" y="0"/>
                  </a:lnTo>
                  <a:lnTo>
                    <a:pt x="283" y="86"/>
                  </a:lnTo>
                  <a:lnTo>
                    <a:pt x="198" y="227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2" name="Freeform 274"/>
            <p:cNvSpPr>
              <a:spLocks/>
            </p:cNvSpPr>
            <p:nvPr/>
          </p:nvSpPr>
          <p:spPr bwMode="auto">
            <a:xfrm>
              <a:off x="4045" y="3125"/>
              <a:ext cx="1474" cy="1389"/>
            </a:xfrm>
            <a:custGeom>
              <a:avLst/>
              <a:gdLst>
                <a:gd name="T0" fmla="*/ 595 w 1474"/>
                <a:gd name="T1" fmla="*/ 1389 h 1389"/>
                <a:gd name="T2" fmla="*/ 510 w 1474"/>
                <a:gd name="T3" fmla="*/ 1304 h 1389"/>
                <a:gd name="T4" fmla="*/ 396 w 1474"/>
                <a:gd name="T5" fmla="*/ 1247 h 1389"/>
                <a:gd name="T6" fmla="*/ 255 w 1474"/>
                <a:gd name="T7" fmla="*/ 1247 h 1389"/>
                <a:gd name="T8" fmla="*/ 340 w 1474"/>
                <a:gd name="T9" fmla="*/ 1105 h 1389"/>
                <a:gd name="T10" fmla="*/ 255 w 1474"/>
                <a:gd name="T11" fmla="*/ 964 h 1389"/>
                <a:gd name="T12" fmla="*/ 368 w 1474"/>
                <a:gd name="T13" fmla="*/ 907 h 1389"/>
                <a:gd name="T14" fmla="*/ 340 w 1474"/>
                <a:gd name="T15" fmla="*/ 879 h 1389"/>
                <a:gd name="T16" fmla="*/ 226 w 1474"/>
                <a:gd name="T17" fmla="*/ 879 h 1389"/>
                <a:gd name="T18" fmla="*/ 226 w 1474"/>
                <a:gd name="T19" fmla="*/ 850 h 1389"/>
                <a:gd name="T20" fmla="*/ 141 w 1474"/>
                <a:gd name="T21" fmla="*/ 850 h 1389"/>
                <a:gd name="T22" fmla="*/ 56 w 1474"/>
                <a:gd name="T23" fmla="*/ 794 h 1389"/>
                <a:gd name="T24" fmla="*/ 0 w 1474"/>
                <a:gd name="T25" fmla="*/ 737 h 1389"/>
                <a:gd name="T26" fmla="*/ 56 w 1474"/>
                <a:gd name="T27" fmla="*/ 680 h 1389"/>
                <a:gd name="T28" fmla="*/ 0 w 1474"/>
                <a:gd name="T29" fmla="*/ 652 h 1389"/>
                <a:gd name="T30" fmla="*/ 0 w 1474"/>
                <a:gd name="T31" fmla="*/ 425 h 1389"/>
                <a:gd name="T32" fmla="*/ 28 w 1474"/>
                <a:gd name="T33" fmla="*/ 368 h 1389"/>
                <a:gd name="T34" fmla="*/ 85 w 1474"/>
                <a:gd name="T35" fmla="*/ 368 h 1389"/>
                <a:gd name="T36" fmla="*/ 113 w 1474"/>
                <a:gd name="T37" fmla="*/ 312 h 1389"/>
                <a:gd name="T38" fmla="*/ 311 w 1474"/>
                <a:gd name="T39" fmla="*/ 227 h 1389"/>
                <a:gd name="T40" fmla="*/ 311 w 1474"/>
                <a:gd name="T41" fmla="*/ 198 h 1389"/>
                <a:gd name="T42" fmla="*/ 453 w 1474"/>
                <a:gd name="T43" fmla="*/ 85 h 1389"/>
                <a:gd name="T44" fmla="*/ 453 w 1474"/>
                <a:gd name="T45" fmla="*/ 142 h 1389"/>
                <a:gd name="T46" fmla="*/ 510 w 1474"/>
                <a:gd name="T47" fmla="*/ 170 h 1389"/>
                <a:gd name="T48" fmla="*/ 595 w 1474"/>
                <a:gd name="T49" fmla="*/ 142 h 1389"/>
                <a:gd name="T50" fmla="*/ 652 w 1474"/>
                <a:gd name="T51" fmla="*/ 198 h 1389"/>
                <a:gd name="T52" fmla="*/ 793 w 1474"/>
                <a:gd name="T53" fmla="*/ 142 h 1389"/>
                <a:gd name="T54" fmla="*/ 850 w 1474"/>
                <a:gd name="T55" fmla="*/ 170 h 1389"/>
                <a:gd name="T56" fmla="*/ 878 w 1474"/>
                <a:gd name="T57" fmla="*/ 142 h 1389"/>
                <a:gd name="T58" fmla="*/ 907 w 1474"/>
                <a:gd name="T59" fmla="*/ 170 h 1389"/>
                <a:gd name="T60" fmla="*/ 963 w 1474"/>
                <a:gd name="T61" fmla="*/ 113 h 1389"/>
                <a:gd name="T62" fmla="*/ 1049 w 1474"/>
                <a:gd name="T63" fmla="*/ 113 h 1389"/>
                <a:gd name="T64" fmla="*/ 1077 w 1474"/>
                <a:gd name="T65" fmla="*/ 28 h 1389"/>
                <a:gd name="T66" fmla="*/ 1162 w 1474"/>
                <a:gd name="T67" fmla="*/ 0 h 1389"/>
                <a:gd name="T68" fmla="*/ 1219 w 1474"/>
                <a:gd name="T69" fmla="*/ 85 h 1389"/>
                <a:gd name="T70" fmla="*/ 1304 w 1474"/>
                <a:gd name="T71" fmla="*/ 113 h 1389"/>
                <a:gd name="T72" fmla="*/ 1332 w 1474"/>
                <a:gd name="T73" fmla="*/ 170 h 1389"/>
                <a:gd name="T74" fmla="*/ 1332 w 1474"/>
                <a:gd name="T75" fmla="*/ 227 h 1389"/>
                <a:gd name="T76" fmla="*/ 1389 w 1474"/>
                <a:gd name="T77" fmla="*/ 312 h 1389"/>
                <a:gd name="T78" fmla="*/ 1445 w 1474"/>
                <a:gd name="T79" fmla="*/ 340 h 1389"/>
                <a:gd name="T80" fmla="*/ 1474 w 1474"/>
                <a:gd name="T81" fmla="*/ 397 h 1389"/>
                <a:gd name="T82" fmla="*/ 1247 w 1474"/>
                <a:gd name="T83" fmla="*/ 538 h 1389"/>
                <a:gd name="T84" fmla="*/ 1247 w 1474"/>
                <a:gd name="T85" fmla="*/ 737 h 1389"/>
                <a:gd name="T86" fmla="*/ 1190 w 1474"/>
                <a:gd name="T87" fmla="*/ 794 h 1389"/>
                <a:gd name="T88" fmla="*/ 1105 w 1474"/>
                <a:gd name="T89" fmla="*/ 737 h 1389"/>
                <a:gd name="T90" fmla="*/ 1020 w 1474"/>
                <a:gd name="T91" fmla="*/ 879 h 1389"/>
                <a:gd name="T92" fmla="*/ 963 w 1474"/>
                <a:gd name="T93" fmla="*/ 907 h 1389"/>
                <a:gd name="T94" fmla="*/ 992 w 1474"/>
                <a:gd name="T95" fmla="*/ 992 h 1389"/>
                <a:gd name="T96" fmla="*/ 963 w 1474"/>
                <a:gd name="T97" fmla="*/ 1049 h 1389"/>
                <a:gd name="T98" fmla="*/ 992 w 1474"/>
                <a:gd name="T99" fmla="*/ 1134 h 1389"/>
                <a:gd name="T100" fmla="*/ 935 w 1474"/>
                <a:gd name="T101" fmla="*/ 1247 h 1389"/>
                <a:gd name="T102" fmla="*/ 708 w 1474"/>
                <a:gd name="T103" fmla="*/ 1190 h 1389"/>
                <a:gd name="T104" fmla="*/ 652 w 1474"/>
                <a:gd name="T105" fmla="*/ 1304 h 1389"/>
                <a:gd name="T106" fmla="*/ 652 w 1474"/>
                <a:gd name="T107" fmla="*/ 1332 h 1389"/>
                <a:gd name="T108" fmla="*/ 595 w 1474"/>
                <a:gd name="T109" fmla="*/ 1389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74" h="1389">
                  <a:moveTo>
                    <a:pt x="595" y="1389"/>
                  </a:moveTo>
                  <a:lnTo>
                    <a:pt x="510" y="1304"/>
                  </a:lnTo>
                  <a:lnTo>
                    <a:pt x="396" y="1247"/>
                  </a:lnTo>
                  <a:lnTo>
                    <a:pt x="255" y="1247"/>
                  </a:lnTo>
                  <a:lnTo>
                    <a:pt x="340" y="1105"/>
                  </a:lnTo>
                  <a:lnTo>
                    <a:pt x="255" y="964"/>
                  </a:lnTo>
                  <a:lnTo>
                    <a:pt x="368" y="907"/>
                  </a:lnTo>
                  <a:lnTo>
                    <a:pt x="340" y="879"/>
                  </a:lnTo>
                  <a:lnTo>
                    <a:pt x="226" y="879"/>
                  </a:lnTo>
                  <a:lnTo>
                    <a:pt x="226" y="850"/>
                  </a:lnTo>
                  <a:lnTo>
                    <a:pt x="141" y="850"/>
                  </a:lnTo>
                  <a:lnTo>
                    <a:pt x="56" y="794"/>
                  </a:lnTo>
                  <a:lnTo>
                    <a:pt x="0" y="737"/>
                  </a:lnTo>
                  <a:lnTo>
                    <a:pt x="56" y="680"/>
                  </a:lnTo>
                  <a:lnTo>
                    <a:pt x="0" y="652"/>
                  </a:lnTo>
                  <a:lnTo>
                    <a:pt x="0" y="425"/>
                  </a:lnTo>
                  <a:lnTo>
                    <a:pt x="28" y="368"/>
                  </a:lnTo>
                  <a:lnTo>
                    <a:pt x="85" y="368"/>
                  </a:lnTo>
                  <a:lnTo>
                    <a:pt x="113" y="312"/>
                  </a:lnTo>
                  <a:lnTo>
                    <a:pt x="311" y="227"/>
                  </a:lnTo>
                  <a:lnTo>
                    <a:pt x="311" y="198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510" y="170"/>
                  </a:lnTo>
                  <a:lnTo>
                    <a:pt x="595" y="142"/>
                  </a:lnTo>
                  <a:lnTo>
                    <a:pt x="652" y="198"/>
                  </a:lnTo>
                  <a:lnTo>
                    <a:pt x="793" y="142"/>
                  </a:lnTo>
                  <a:lnTo>
                    <a:pt x="850" y="170"/>
                  </a:lnTo>
                  <a:lnTo>
                    <a:pt x="878" y="142"/>
                  </a:lnTo>
                  <a:lnTo>
                    <a:pt x="907" y="170"/>
                  </a:lnTo>
                  <a:lnTo>
                    <a:pt x="963" y="113"/>
                  </a:lnTo>
                  <a:lnTo>
                    <a:pt x="1049" y="113"/>
                  </a:lnTo>
                  <a:lnTo>
                    <a:pt x="1077" y="28"/>
                  </a:lnTo>
                  <a:lnTo>
                    <a:pt x="1162" y="0"/>
                  </a:lnTo>
                  <a:lnTo>
                    <a:pt x="1219" y="85"/>
                  </a:lnTo>
                  <a:lnTo>
                    <a:pt x="1304" y="113"/>
                  </a:lnTo>
                  <a:lnTo>
                    <a:pt x="1332" y="170"/>
                  </a:lnTo>
                  <a:lnTo>
                    <a:pt x="1332" y="227"/>
                  </a:lnTo>
                  <a:lnTo>
                    <a:pt x="1389" y="312"/>
                  </a:lnTo>
                  <a:lnTo>
                    <a:pt x="1445" y="340"/>
                  </a:lnTo>
                  <a:lnTo>
                    <a:pt x="1474" y="397"/>
                  </a:lnTo>
                  <a:lnTo>
                    <a:pt x="1247" y="538"/>
                  </a:lnTo>
                  <a:lnTo>
                    <a:pt x="1247" y="737"/>
                  </a:lnTo>
                  <a:lnTo>
                    <a:pt x="1190" y="794"/>
                  </a:lnTo>
                  <a:lnTo>
                    <a:pt x="1105" y="737"/>
                  </a:lnTo>
                  <a:lnTo>
                    <a:pt x="1020" y="879"/>
                  </a:lnTo>
                  <a:lnTo>
                    <a:pt x="963" y="907"/>
                  </a:lnTo>
                  <a:lnTo>
                    <a:pt x="992" y="992"/>
                  </a:lnTo>
                  <a:lnTo>
                    <a:pt x="963" y="1049"/>
                  </a:lnTo>
                  <a:lnTo>
                    <a:pt x="992" y="1134"/>
                  </a:lnTo>
                  <a:lnTo>
                    <a:pt x="935" y="1247"/>
                  </a:lnTo>
                  <a:lnTo>
                    <a:pt x="708" y="1190"/>
                  </a:lnTo>
                  <a:lnTo>
                    <a:pt x="652" y="1304"/>
                  </a:lnTo>
                  <a:lnTo>
                    <a:pt x="652" y="1332"/>
                  </a:lnTo>
                  <a:lnTo>
                    <a:pt x="595" y="1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3" name="Freeform 277"/>
            <p:cNvSpPr>
              <a:spLocks/>
            </p:cNvSpPr>
            <p:nvPr/>
          </p:nvSpPr>
          <p:spPr bwMode="auto">
            <a:xfrm>
              <a:off x="4923" y="2700"/>
              <a:ext cx="993" cy="822"/>
            </a:xfrm>
            <a:custGeom>
              <a:avLst/>
              <a:gdLst>
                <a:gd name="T0" fmla="*/ 596 w 993"/>
                <a:gd name="T1" fmla="*/ 822 h 822"/>
                <a:gd name="T2" fmla="*/ 567 w 993"/>
                <a:gd name="T3" fmla="*/ 765 h 822"/>
                <a:gd name="T4" fmla="*/ 511 w 993"/>
                <a:gd name="T5" fmla="*/ 737 h 822"/>
                <a:gd name="T6" fmla="*/ 454 w 993"/>
                <a:gd name="T7" fmla="*/ 652 h 822"/>
                <a:gd name="T8" fmla="*/ 454 w 993"/>
                <a:gd name="T9" fmla="*/ 595 h 822"/>
                <a:gd name="T10" fmla="*/ 426 w 993"/>
                <a:gd name="T11" fmla="*/ 538 h 822"/>
                <a:gd name="T12" fmla="*/ 341 w 993"/>
                <a:gd name="T13" fmla="*/ 510 h 822"/>
                <a:gd name="T14" fmla="*/ 284 w 993"/>
                <a:gd name="T15" fmla="*/ 425 h 822"/>
                <a:gd name="T16" fmla="*/ 199 w 993"/>
                <a:gd name="T17" fmla="*/ 453 h 822"/>
                <a:gd name="T18" fmla="*/ 171 w 993"/>
                <a:gd name="T19" fmla="*/ 538 h 822"/>
                <a:gd name="T20" fmla="*/ 85 w 993"/>
                <a:gd name="T21" fmla="*/ 538 h 822"/>
                <a:gd name="T22" fmla="*/ 57 w 993"/>
                <a:gd name="T23" fmla="*/ 482 h 822"/>
                <a:gd name="T24" fmla="*/ 85 w 993"/>
                <a:gd name="T25" fmla="*/ 368 h 822"/>
                <a:gd name="T26" fmla="*/ 29 w 993"/>
                <a:gd name="T27" fmla="*/ 368 h 822"/>
                <a:gd name="T28" fmla="*/ 85 w 993"/>
                <a:gd name="T29" fmla="*/ 311 h 822"/>
                <a:gd name="T30" fmla="*/ 0 w 993"/>
                <a:gd name="T31" fmla="*/ 141 h 822"/>
                <a:gd name="T32" fmla="*/ 29 w 993"/>
                <a:gd name="T33" fmla="*/ 113 h 822"/>
                <a:gd name="T34" fmla="*/ 227 w 993"/>
                <a:gd name="T35" fmla="*/ 113 h 822"/>
                <a:gd name="T36" fmla="*/ 256 w 993"/>
                <a:gd name="T37" fmla="*/ 85 h 822"/>
                <a:gd name="T38" fmla="*/ 369 w 993"/>
                <a:gd name="T39" fmla="*/ 141 h 822"/>
                <a:gd name="T40" fmla="*/ 596 w 993"/>
                <a:gd name="T41" fmla="*/ 0 h 822"/>
                <a:gd name="T42" fmla="*/ 681 w 993"/>
                <a:gd name="T43" fmla="*/ 0 h 822"/>
                <a:gd name="T44" fmla="*/ 709 w 993"/>
                <a:gd name="T45" fmla="*/ 113 h 822"/>
                <a:gd name="T46" fmla="*/ 766 w 993"/>
                <a:gd name="T47" fmla="*/ 113 h 822"/>
                <a:gd name="T48" fmla="*/ 766 w 993"/>
                <a:gd name="T49" fmla="*/ 170 h 822"/>
                <a:gd name="T50" fmla="*/ 851 w 993"/>
                <a:gd name="T51" fmla="*/ 255 h 822"/>
                <a:gd name="T52" fmla="*/ 936 w 993"/>
                <a:gd name="T53" fmla="*/ 255 h 822"/>
                <a:gd name="T54" fmla="*/ 993 w 993"/>
                <a:gd name="T55" fmla="*/ 368 h 822"/>
                <a:gd name="T56" fmla="*/ 879 w 993"/>
                <a:gd name="T57" fmla="*/ 425 h 822"/>
                <a:gd name="T58" fmla="*/ 794 w 993"/>
                <a:gd name="T59" fmla="*/ 396 h 822"/>
                <a:gd name="T60" fmla="*/ 709 w 993"/>
                <a:gd name="T61" fmla="*/ 425 h 822"/>
                <a:gd name="T62" fmla="*/ 709 w 993"/>
                <a:gd name="T63" fmla="*/ 482 h 822"/>
                <a:gd name="T64" fmla="*/ 652 w 993"/>
                <a:gd name="T65" fmla="*/ 538 h 822"/>
                <a:gd name="T66" fmla="*/ 652 w 993"/>
                <a:gd name="T67" fmla="*/ 595 h 822"/>
                <a:gd name="T68" fmla="*/ 596 w 993"/>
                <a:gd name="T69" fmla="*/ 623 h 822"/>
                <a:gd name="T70" fmla="*/ 652 w 993"/>
                <a:gd name="T71" fmla="*/ 708 h 822"/>
                <a:gd name="T72" fmla="*/ 624 w 993"/>
                <a:gd name="T73" fmla="*/ 765 h 822"/>
                <a:gd name="T74" fmla="*/ 652 w 993"/>
                <a:gd name="T75" fmla="*/ 822 h 822"/>
                <a:gd name="T76" fmla="*/ 596 w 993"/>
                <a:gd name="T7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3" h="822">
                  <a:moveTo>
                    <a:pt x="596" y="822"/>
                  </a:moveTo>
                  <a:lnTo>
                    <a:pt x="567" y="765"/>
                  </a:lnTo>
                  <a:lnTo>
                    <a:pt x="511" y="737"/>
                  </a:lnTo>
                  <a:lnTo>
                    <a:pt x="454" y="652"/>
                  </a:lnTo>
                  <a:lnTo>
                    <a:pt x="454" y="595"/>
                  </a:lnTo>
                  <a:lnTo>
                    <a:pt x="426" y="538"/>
                  </a:lnTo>
                  <a:lnTo>
                    <a:pt x="341" y="510"/>
                  </a:lnTo>
                  <a:lnTo>
                    <a:pt x="284" y="425"/>
                  </a:lnTo>
                  <a:lnTo>
                    <a:pt x="199" y="453"/>
                  </a:lnTo>
                  <a:lnTo>
                    <a:pt x="171" y="538"/>
                  </a:lnTo>
                  <a:lnTo>
                    <a:pt x="85" y="538"/>
                  </a:lnTo>
                  <a:lnTo>
                    <a:pt x="57" y="482"/>
                  </a:lnTo>
                  <a:lnTo>
                    <a:pt x="85" y="368"/>
                  </a:lnTo>
                  <a:lnTo>
                    <a:pt x="29" y="368"/>
                  </a:lnTo>
                  <a:lnTo>
                    <a:pt x="85" y="311"/>
                  </a:lnTo>
                  <a:lnTo>
                    <a:pt x="0" y="141"/>
                  </a:lnTo>
                  <a:lnTo>
                    <a:pt x="29" y="113"/>
                  </a:lnTo>
                  <a:lnTo>
                    <a:pt x="227" y="113"/>
                  </a:lnTo>
                  <a:lnTo>
                    <a:pt x="256" y="85"/>
                  </a:lnTo>
                  <a:lnTo>
                    <a:pt x="369" y="141"/>
                  </a:lnTo>
                  <a:lnTo>
                    <a:pt x="596" y="0"/>
                  </a:lnTo>
                  <a:lnTo>
                    <a:pt x="681" y="0"/>
                  </a:lnTo>
                  <a:lnTo>
                    <a:pt x="709" y="113"/>
                  </a:lnTo>
                  <a:lnTo>
                    <a:pt x="766" y="113"/>
                  </a:lnTo>
                  <a:lnTo>
                    <a:pt x="766" y="170"/>
                  </a:lnTo>
                  <a:lnTo>
                    <a:pt x="851" y="255"/>
                  </a:lnTo>
                  <a:lnTo>
                    <a:pt x="936" y="255"/>
                  </a:lnTo>
                  <a:lnTo>
                    <a:pt x="993" y="368"/>
                  </a:lnTo>
                  <a:lnTo>
                    <a:pt x="879" y="425"/>
                  </a:lnTo>
                  <a:lnTo>
                    <a:pt x="794" y="396"/>
                  </a:lnTo>
                  <a:lnTo>
                    <a:pt x="709" y="425"/>
                  </a:lnTo>
                  <a:lnTo>
                    <a:pt x="709" y="482"/>
                  </a:lnTo>
                  <a:lnTo>
                    <a:pt x="652" y="538"/>
                  </a:lnTo>
                  <a:lnTo>
                    <a:pt x="652" y="595"/>
                  </a:lnTo>
                  <a:lnTo>
                    <a:pt x="596" y="623"/>
                  </a:lnTo>
                  <a:lnTo>
                    <a:pt x="652" y="708"/>
                  </a:lnTo>
                  <a:lnTo>
                    <a:pt x="624" y="765"/>
                  </a:lnTo>
                  <a:lnTo>
                    <a:pt x="652" y="822"/>
                  </a:lnTo>
                  <a:lnTo>
                    <a:pt x="596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4" name="Freeform 278"/>
            <p:cNvSpPr>
              <a:spLocks/>
            </p:cNvSpPr>
            <p:nvPr/>
          </p:nvSpPr>
          <p:spPr bwMode="auto">
            <a:xfrm>
              <a:off x="4271" y="1990"/>
              <a:ext cx="1333" cy="850"/>
            </a:xfrm>
            <a:custGeom>
              <a:avLst/>
              <a:gdLst>
                <a:gd name="T0" fmla="*/ 1333 w 1333"/>
                <a:gd name="T1" fmla="*/ 709 h 850"/>
                <a:gd name="T2" fmla="*/ 1248 w 1333"/>
                <a:gd name="T3" fmla="*/ 709 h 850"/>
                <a:gd name="T4" fmla="*/ 1021 w 1333"/>
                <a:gd name="T5" fmla="*/ 850 h 850"/>
                <a:gd name="T6" fmla="*/ 908 w 1333"/>
                <a:gd name="T7" fmla="*/ 794 h 850"/>
                <a:gd name="T8" fmla="*/ 879 w 1333"/>
                <a:gd name="T9" fmla="*/ 822 h 850"/>
                <a:gd name="T10" fmla="*/ 681 w 1333"/>
                <a:gd name="T11" fmla="*/ 822 h 850"/>
                <a:gd name="T12" fmla="*/ 652 w 1333"/>
                <a:gd name="T13" fmla="*/ 850 h 850"/>
                <a:gd name="T14" fmla="*/ 539 w 1333"/>
                <a:gd name="T15" fmla="*/ 794 h 850"/>
                <a:gd name="T16" fmla="*/ 454 w 1333"/>
                <a:gd name="T17" fmla="*/ 850 h 850"/>
                <a:gd name="T18" fmla="*/ 454 w 1333"/>
                <a:gd name="T19" fmla="*/ 794 h 850"/>
                <a:gd name="T20" fmla="*/ 397 w 1333"/>
                <a:gd name="T21" fmla="*/ 737 h 850"/>
                <a:gd name="T22" fmla="*/ 369 w 1333"/>
                <a:gd name="T23" fmla="*/ 794 h 850"/>
                <a:gd name="T24" fmla="*/ 341 w 1333"/>
                <a:gd name="T25" fmla="*/ 709 h 850"/>
                <a:gd name="T26" fmla="*/ 227 w 1333"/>
                <a:gd name="T27" fmla="*/ 680 h 850"/>
                <a:gd name="T28" fmla="*/ 199 w 1333"/>
                <a:gd name="T29" fmla="*/ 737 h 850"/>
                <a:gd name="T30" fmla="*/ 142 w 1333"/>
                <a:gd name="T31" fmla="*/ 737 h 850"/>
                <a:gd name="T32" fmla="*/ 85 w 1333"/>
                <a:gd name="T33" fmla="*/ 709 h 850"/>
                <a:gd name="T34" fmla="*/ 57 w 1333"/>
                <a:gd name="T35" fmla="*/ 652 h 850"/>
                <a:gd name="T36" fmla="*/ 114 w 1333"/>
                <a:gd name="T37" fmla="*/ 624 h 850"/>
                <a:gd name="T38" fmla="*/ 57 w 1333"/>
                <a:gd name="T39" fmla="*/ 538 h 850"/>
                <a:gd name="T40" fmla="*/ 114 w 1333"/>
                <a:gd name="T41" fmla="*/ 510 h 850"/>
                <a:gd name="T42" fmla="*/ 57 w 1333"/>
                <a:gd name="T43" fmla="*/ 482 h 850"/>
                <a:gd name="T44" fmla="*/ 57 w 1333"/>
                <a:gd name="T45" fmla="*/ 425 h 850"/>
                <a:gd name="T46" fmla="*/ 29 w 1333"/>
                <a:gd name="T47" fmla="*/ 425 h 850"/>
                <a:gd name="T48" fmla="*/ 0 w 1333"/>
                <a:gd name="T49" fmla="*/ 397 h 850"/>
                <a:gd name="T50" fmla="*/ 57 w 1333"/>
                <a:gd name="T51" fmla="*/ 340 h 850"/>
                <a:gd name="T52" fmla="*/ 57 w 1333"/>
                <a:gd name="T53" fmla="*/ 255 h 850"/>
                <a:gd name="T54" fmla="*/ 29 w 1333"/>
                <a:gd name="T55" fmla="*/ 227 h 850"/>
                <a:gd name="T56" fmla="*/ 114 w 1333"/>
                <a:gd name="T57" fmla="*/ 170 h 850"/>
                <a:gd name="T58" fmla="*/ 114 w 1333"/>
                <a:gd name="T59" fmla="*/ 85 h 850"/>
                <a:gd name="T60" fmla="*/ 142 w 1333"/>
                <a:gd name="T61" fmla="*/ 113 h 850"/>
                <a:gd name="T62" fmla="*/ 227 w 1333"/>
                <a:gd name="T63" fmla="*/ 57 h 850"/>
                <a:gd name="T64" fmla="*/ 284 w 1333"/>
                <a:gd name="T65" fmla="*/ 142 h 850"/>
                <a:gd name="T66" fmla="*/ 511 w 1333"/>
                <a:gd name="T67" fmla="*/ 85 h 850"/>
                <a:gd name="T68" fmla="*/ 539 w 1333"/>
                <a:gd name="T69" fmla="*/ 28 h 850"/>
                <a:gd name="T70" fmla="*/ 624 w 1333"/>
                <a:gd name="T71" fmla="*/ 28 h 850"/>
                <a:gd name="T72" fmla="*/ 652 w 1333"/>
                <a:gd name="T73" fmla="*/ 57 h 850"/>
                <a:gd name="T74" fmla="*/ 794 w 1333"/>
                <a:gd name="T75" fmla="*/ 0 h 850"/>
                <a:gd name="T76" fmla="*/ 879 w 1333"/>
                <a:gd name="T77" fmla="*/ 28 h 850"/>
                <a:gd name="T78" fmla="*/ 936 w 1333"/>
                <a:gd name="T79" fmla="*/ 0 h 850"/>
                <a:gd name="T80" fmla="*/ 964 w 1333"/>
                <a:gd name="T81" fmla="*/ 113 h 850"/>
                <a:gd name="T82" fmla="*/ 879 w 1333"/>
                <a:gd name="T83" fmla="*/ 113 h 850"/>
                <a:gd name="T84" fmla="*/ 908 w 1333"/>
                <a:gd name="T85" fmla="*/ 170 h 850"/>
                <a:gd name="T86" fmla="*/ 964 w 1333"/>
                <a:gd name="T87" fmla="*/ 170 h 850"/>
                <a:gd name="T88" fmla="*/ 1021 w 1333"/>
                <a:gd name="T89" fmla="*/ 227 h 850"/>
                <a:gd name="T90" fmla="*/ 1021 w 1333"/>
                <a:gd name="T91" fmla="*/ 283 h 850"/>
                <a:gd name="T92" fmla="*/ 1049 w 1333"/>
                <a:gd name="T93" fmla="*/ 312 h 850"/>
                <a:gd name="T94" fmla="*/ 1021 w 1333"/>
                <a:gd name="T95" fmla="*/ 368 h 850"/>
                <a:gd name="T96" fmla="*/ 1049 w 1333"/>
                <a:gd name="T97" fmla="*/ 397 h 850"/>
                <a:gd name="T98" fmla="*/ 1163 w 1333"/>
                <a:gd name="T99" fmla="*/ 368 h 850"/>
                <a:gd name="T100" fmla="*/ 1248 w 1333"/>
                <a:gd name="T101" fmla="*/ 453 h 850"/>
                <a:gd name="T102" fmla="*/ 1304 w 1333"/>
                <a:gd name="T103" fmla="*/ 425 h 850"/>
                <a:gd name="T104" fmla="*/ 1333 w 1333"/>
                <a:gd name="T105" fmla="*/ 482 h 850"/>
                <a:gd name="T106" fmla="*/ 1276 w 1333"/>
                <a:gd name="T107" fmla="*/ 538 h 850"/>
                <a:gd name="T108" fmla="*/ 1333 w 1333"/>
                <a:gd name="T109" fmla="*/ 709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33" h="850">
                  <a:moveTo>
                    <a:pt x="1333" y="709"/>
                  </a:moveTo>
                  <a:lnTo>
                    <a:pt x="1248" y="709"/>
                  </a:lnTo>
                  <a:lnTo>
                    <a:pt x="1021" y="850"/>
                  </a:lnTo>
                  <a:lnTo>
                    <a:pt x="908" y="794"/>
                  </a:lnTo>
                  <a:lnTo>
                    <a:pt x="879" y="822"/>
                  </a:lnTo>
                  <a:lnTo>
                    <a:pt x="681" y="822"/>
                  </a:lnTo>
                  <a:lnTo>
                    <a:pt x="652" y="850"/>
                  </a:lnTo>
                  <a:lnTo>
                    <a:pt x="539" y="794"/>
                  </a:lnTo>
                  <a:lnTo>
                    <a:pt x="454" y="850"/>
                  </a:lnTo>
                  <a:lnTo>
                    <a:pt x="454" y="794"/>
                  </a:lnTo>
                  <a:lnTo>
                    <a:pt x="397" y="737"/>
                  </a:lnTo>
                  <a:lnTo>
                    <a:pt x="369" y="794"/>
                  </a:lnTo>
                  <a:lnTo>
                    <a:pt x="341" y="709"/>
                  </a:lnTo>
                  <a:lnTo>
                    <a:pt x="227" y="680"/>
                  </a:lnTo>
                  <a:lnTo>
                    <a:pt x="199" y="737"/>
                  </a:lnTo>
                  <a:lnTo>
                    <a:pt x="142" y="737"/>
                  </a:lnTo>
                  <a:lnTo>
                    <a:pt x="85" y="709"/>
                  </a:lnTo>
                  <a:lnTo>
                    <a:pt x="57" y="652"/>
                  </a:lnTo>
                  <a:lnTo>
                    <a:pt x="114" y="624"/>
                  </a:lnTo>
                  <a:lnTo>
                    <a:pt x="57" y="538"/>
                  </a:lnTo>
                  <a:lnTo>
                    <a:pt x="114" y="510"/>
                  </a:lnTo>
                  <a:lnTo>
                    <a:pt x="57" y="482"/>
                  </a:lnTo>
                  <a:lnTo>
                    <a:pt x="57" y="425"/>
                  </a:lnTo>
                  <a:lnTo>
                    <a:pt x="29" y="425"/>
                  </a:lnTo>
                  <a:lnTo>
                    <a:pt x="0" y="397"/>
                  </a:lnTo>
                  <a:lnTo>
                    <a:pt x="57" y="340"/>
                  </a:lnTo>
                  <a:lnTo>
                    <a:pt x="57" y="255"/>
                  </a:lnTo>
                  <a:lnTo>
                    <a:pt x="29" y="227"/>
                  </a:lnTo>
                  <a:lnTo>
                    <a:pt x="114" y="170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227" y="57"/>
                  </a:lnTo>
                  <a:lnTo>
                    <a:pt x="284" y="142"/>
                  </a:lnTo>
                  <a:lnTo>
                    <a:pt x="511" y="85"/>
                  </a:lnTo>
                  <a:lnTo>
                    <a:pt x="539" y="28"/>
                  </a:lnTo>
                  <a:lnTo>
                    <a:pt x="624" y="28"/>
                  </a:lnTo>
                  <a:lnTo>
                    <a:pt x="652" y="57"/>
                  </a:lnTo>
                  <a:lnTo>
                    <a:pt x="794" y="0"/>
                  </a:lnTo>
                  <a:lnTo>
                    <a:pt x="879" y="28"/>
                  </a:lnTo>
                  <a:lnTo>
                    <a:pt x="936" y="0"/>
                  </a:lnTo>
                  <a:lnTo>
                    <a:pt x="964" y="113"/>
                  </a:lnTo>
                  <a:lnTo>
                    <a:pt x="879" y="113"/>
                  </a:lnTo>
                  <a:lnTo>
                    <a:pt x="908" y="170"/>
                  </a:lnTo>
                  <a:lnTo>
                    <a:pt x="964" y="170"/>
                  </a:lnTo>
                  <a:lnTo>
                    <a:pt x="1021" y="227"/>
                  </a:lnTo>
                  <a:lnTo>
                    <a:pt x="1021" y="283"/>
                  </a:lnTo>
                  <a:lnTo>
                    <a:pt x="1049" y="312"/>
                  </a:lnTo>
                  <a:lnTo>
                    <a:pt x="1021" y="368"/>
                  </a:lnTo>
                  <a:lnTo>
                    <a:pt x="1049" y="397"/>
                  </a:lnTo>
                  <a:lnTo>
                    <a:pt x="1163" y="368"/>
                  </a:lnTo>
                  <a:lnTo>
                    <a:pt x="1248" y="453"/>
                  </a:lnTo>
                  <a:lnTo>
                    <a:pt x="1304" y="425"/>
                  </a:lnTo>
                  <a:lnTo>
                    <a:pt x="1333" y="482"/>
                  </a:lnTo>
                  <a:lnTo>
                    <a:pt x="1276" y="538"/>
                  </a:lnTo>
                  <a:lnTo>
                    <a:pt x="1333" y="70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5" name="Freeform 279"/>
            <p:cNvSpPr>
              <a:spLocks/>
            </p:cNvSpPr>
            <p:nvPr/>
          </p:nvSpPr>
          <p:spPr bwMode="auto">
            <a:xfrm>
              <a:off x="2939" y="1339"/>
              <a:ext cx="935" cy="1134"/>
            </a:xfrm>
            <a:custGeom>
              <a:avLst/>
              <a:gdLst>
                <a:gd name="T0" fmla="*/ 935 w 935"/>
                <a:gd name="T1" fmla="*/ 397 h 1134"/>
                <a:gd name="T2" fmla="*/ 879 w 935"/>
                <a:gd name="T3" fmla="*/ 453 h 1134"/>
                <a:gd name="T4" fmla="*/ 879 w 935"/>
                <a:gd name="T5" fmla="*/ 538 h 1134"/>
                <a:gd name="T6" fmla="*/ 822 w 935"/>
                <a:gd name="T7" fmla="*/ 510 h 1134"/>
                <a:gd name="T8" fmla="*/ 794 w 935"/>
                <a:gd name="T9" fmla="*/ 567 h 1134"/>
                <a:gd name="T10" fmla="*/ 822 w 935"/>
                <a:gd name="T11" fmla="*/ 623 h 1134"/>
                <a:gd name="T12" fmla="*/ 765 w 935"/>
                <a:gd name="T13" fmla="*/ 680 h 1134"/>
                <a:gd name="T14" fmla="*/ 709 w 935"/>
                <a:gd name="T15" fmla="*/ 879 h 1134"/>
                <a:gd name="T16" fmla="*/ 652 w 935"/>
                <a:gd name="T17" fmla="*/ 879 h 1134"/>
                <a:gd name="T18" fmla="*/ 624 w 935"/>
                <a:gd name="T19" fmla="*/ 907 h 1134"/>
                <a:gd name="T20" fmla="*/ 567 w 935"/>
                <a:gd name="T21" fmla="*/ 907 h 1134"/>
                <a:gd name="T22" fmla="*/ 482 w 935"/>
                <a:gd name="T23" fmla="*/ 1020 h 1134"/>
                <a:gd name="T24" fmla="*/ 425 w 935"/>
                <a:gd name="T25" fmla="*/ 1020 h 1134"/>
                <a:gd name="T26" fmla="*/ 425 w 935"/>
                <a:gd name="T27" fmla="*/ 992 h 1134"/>
                <a:gd name="T28" fmla="*/ 340 w 935"/>
                <a:gd name="T29" fmla="*/ 992 h 1134"/>
                <a:gd name="T30" fmla="*/ 255 w 935"/>
                <a:gd name="T31" fmla="*/ 1105 h 1134"/>
                <a:gd name="T32" fmla="*/ 170 w 935"/>
                <a:gd name="T33" fmla="*/ 1134 h 1134"/>
                <a:gd name="T34" fmla="*/ 85 w 935"/>
                <a:gd name="T35" fmla="*/ 1077 h 1134"/>
                <a:gd name="T36" fmla="*/ 113 w 935"/>
                <a:gd name="T37" fmla="*/ 1020 h 1134"/>
                <a:gd name="T38" fmla="*/ 28 w 935"/>
                <a:gd name="T39" fmla="*/ 992 h 1134"/>
                <a:gd name="T40" fmla="*/ 28 w 935"/>
                <a:gd name="T41" fmla="*/ 964 h 1134"/>
                <a:gd name="T42" fmla="*/ 57 w 935"/>
                <a:gd name="T43" fmla="*/ 964 h 1134"/>
                <a:gd name="T44" fmla="*/ 85 w 935"/>
                <a:gd name="T45" fmla="*/ 964 h 1134"/>
                <a:gd name="T46" fmla="*/ 85 w 935"/>
                <a:gd name="T47" fmla="*/ 935 h 1134"/>
                <a:gd name="T48" fmla="*/ 57 w 935"/>
                <a:gd name="T49" fmla="*/ 935 h 1134"/>
                <a:gd name="T50" fmla="*/ 85 w 935"/>
                <a:gd name="T51" fmla="*/ 850 h 1134"/>
                <a:gd name="T52" fmla="*/ 28 w 935"/>
                <a:gd name="T53" fmla="*/ 822 h 1134"/>
                <a:gd name="T54" fmla="*/ 0 w 935"/>
                <a:gd name="T55" fmla="*/ 765 h 1134"/>
                <a:gd name="T56" fmla="*/ 85 w 935"/>
                <a:gd name="T57" fmla="*/ 737 h 1134"/>
                <a:gd name="T58" fmla="*/ 85 w 935"/>
                <a:gd name="T59" fmla="*/ 623 h 1134"/>
                <a:gd name="T60" fmla="*/ 28 w 935"/>
                <a:gd name="T61" fmla="*/ 623 h 1134"/>
                <a:gd name="T62" fmla="*/ 0 w 935"/>
                <a:gd name="T63" fmla="*/ 510 h 1134"/>
                <a:gd name="T64" fmla="*/ 113 w 935"/>
                <a:gd name="T65" fmla="*/ 397 h 1134"/>
                <a:gd name="T66" fmla="*/ 85 w 935"/>
                <a:gd name="T67" fmla="*/ 340 h 1134"/>
                <a:gd name="T68" fmla="*/ 113 w 935"/>
                <a:gd name="T69" fmla="*/ 312 h 1134"/>
                <a:gd name="T70" fmla="*/ 142 w 935"/>
                <a:gd name="T71" fmla="*/ 198 h 1134"/>
                <a:gd name="T72" fmla="*/ 142 w 935"/>
                <a:gd name="T73" fmla="*/ 113 h 1134"/>
                <a:gd name="T74" fmla="*/ 227 w 935"/>
                <a:gd name="T75" fmla="*/ 0 h 1134"/>
                <a:gd name="T76" fmla="*/ 283 w 935"/>
                <a:gd name="T77" fmla="*/ 56 h 1134"/>
                <a:gd name="T78" fmla="*/ 283 w 935"/>
                <a:gd name="T79" fmla="*/ 113 h 1134"/>
                <a:gd name="T80" fmla="*/ 425 w 935"/>
                <a:gd name="T81" fmla="*/ 85 h 1134"/>
                <a:gd name="T82" fmla="*/ 624 w 935"/>
                <a:gd name="T83" fmla="*/ 255 h 1134"/>
                <a:gd name="T84" fmla="*/ 850 w 935"/>
                <a:gd name="T85" fmla="*/ 340 h 1134"/>
                <a:gd name="T86" fmla="*/ 879 w 935"/>
                <a:gd name="T87" fmla="*/ 340 h 1134"/>
                <a:gd name="T88" fmla="*/ 935 w 935"/>
                <a:gd name="T89" fmla="*/ 39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35" h="1134">
                  <a:moveTo>
                    <a:pt x="935" y="397"/>
                  </a:moveTo>
                  <a:lnTo>
                    <a:pt x="879" y="453"/>
                  </a:lnTo>
                  <a:lnTo>
                    <a:pt x="879" y="538"/>
                  </a:lnTo>
                  <a:lnTo>
                    <a:pt x="822" y="510"/>
                  </a:lnTo>
                  <a:lnTo>
                    <a:pt x="794" y="567"/>
                  </a:lnTo>
                  <a:lnTo>
                    <a:pt x="822" y="623"/>
                  </a:lnTo>
                  <a:lnTo>
                    <a:pt x="765" y="680"/>
                  </a:lnTo>
                  <a:lnTo>
                    <a:pt x="709" y="879"/>
                  </a:lnTo>
                  <a:lnTo>
                    <a:pt x="652" y="879"/>
                  </a:lnTo>
                  <a:lnTo>
                    <a:pt x="624" y="907"/>
                  </a:lnTo>
                  <a:lnTo>
                    <a:pt x="567" y="907"/>
                  </a:lnTo>
                  <a:lnTo>
                    <a:pt x="482" y="1020"/>
                  </a:lnTo>
                  <a:lnTo>
                    <a:pt x="425" y="1020"/>
                  </a:lnTo>
                  <a:lnTo>
                    <a:pt x="425" y="992"/>
                  </a:lnTo>
                  <a:lnTo>
                    <a:pt x="340" y="992"/>
                  </a:lnTo>
                  <a:lnTo>
                    <a:pt x="255" y="1105"/>
                  </a:lnTo>
                  <a:lnTo>
                    <a:pt x="170" y="1134"/>
                  </a:lnTo>
                  <a:lnTo>
                    <a:pt x="85" y="1077"/>
                  </a:lnTo>
                  <a:lnTo>
                    <a:pt x="113" y="1020"/>
                  </a:lnTo>
                  <a:lnTo>
                    <a:pt x="28" y="992"/>
                  </a:lnTo>
                  <a:lnTo>
                    <a:pt x="28" y="964"/>
                  </a:lnTo>
                  <a:lnTo>
                    <a:pt x="57" y="964"/>
                  </a:lnTo>
                  <a:lnTo>
                    <a:pt x="85" y="964"/>
                  </a:lnTo>
                  <a:lnTo>
                    <a:pt x="85" y="935"/>
                  </a:lnTo>
                  <a:lnTo>
                    <a:pt x="57" y="935"/>
                  </a:lnTo>
                  <a:lnTo>
                    <a:pt x="85" y="850"/>
                  </a:lnTo>
                  <a:lnTo>
                    <a:pt x="28" y="822"/>
                  </a:lnTo>
                  <a:lnTo>
                    <a:pt x="0" y="765"/>
                  </a:lnTo>
                  <a:lnTo>
                    <a:pt x="85" y="737"/>
                  </a:lnTo>
                  <a:lnTo>
                    <a:pt x="85" y="623"/>
                  </a:lnTo>
                  <a:lnTo>
                    <a:pt x="28" y="623"/>
                  </a:lnTo>
                  <a:lnTo>
                    <a:pt x="0" y="510"/>
                  </a:lnTo>
                  <a:lnTo>
                    <a:pt x="113" y="397"/>
                  </a:lnTo>
                  <a:lnTo>
                    <a:pt x="85" y="340"/>
                  </a:lnTo>
                  <a:lnTo>
                    <a:pt x="113" y="312"/>
                  </a:lnTo>
                  <a:lnTo>
                    <a:pt x="142" y="198"/>
                  </a:lnTo>
                  <a:lnTo>
                    <a:pt x="142" y="113"/>
                  </a:lnTo>
                  <a:lnTo>
                    <a:pt x="227" y="0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425" y="85"/>
                  </a:lnTo>
                  <a:lnTo>
                    <a:pt x="624" y="255"/>
                  </a:lnTo>
                  <a:lnTo>
                    <a:pt x="850" y="340"/>
                  </a:lnTo>
                  <a:lnTo>
                    <a:pt x="879" y="340"/>
                  </a:lnTo>
                  <a:lnTo>
                    <a:pt x="935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6" name="Freeform 280"/>
            <p:cNvSpPr>
              <a:spLocks/>
            </p:cNvSpPr>
            <p:nvPr/>
          </p:nvSpPr>
          <p:spPr bwMode="auto">
            <a:xfrm>
              <a:off x="3364" y="1736"/>
              <a:ext cx="1021" cy="992"/>
            </a:xfrm>
            <a:custGeom>
              <a:avLst/>
              <a:gdLst>
                <a:gd name="T0" fmla="*/ 510 w 1021"/>
                <a:gd name="T1" fmla="*/ 0 h 992"/>
                <a:gd name="T2" fmla="*/ 454 w 1021"/>
                <a:gd name="T3" fmla="*/ 56 h 992"/>
                <a:gd name="T4" fmla="*/ 454 w 1021"/>
                <a:gd name="T5" fmla="*/ 141 h 992"/>
                <a:gd name="T6" fmla="*/ 397 w 1021"/>
                <a:gd name="T7" fmla="*/ 113 h 992"/>
                <a:gd name="T8" fmla="*/ 369 w 1021"/>
                <a:gd name="T9" fmla="*/ 170 h 992"/>
                <a:gd name="T10" fmla="*/ 397 w 1021"/>
                <a:gd name="T11" fmla="*/ 226 h 992"/>
                <a:gd name="T12" fmla="*/ 340 w 1021"/>
                <a:gd name="T13" fmla="*/ 283 h 992"/>
                <a:gd name="T14" fmla="*/ 284 w 1021"/>
                <a:gd name="T15" fmla="*/ 482 h 992"/>
                <a:gd name="T16" fmla="*/ 227 w 1021"/>
                <a:gd name="T17" fmla="*/ 482 h 992"/>
                <a:gd name="T18" fmla="*/ 199 w 1021"/>
                <a:gd name="T19" fmla="*/ 510 h 992"/>
                <a:gd name="T20" fmla="*/ 142 w 1021"/>
                <a:gd name="T21" fmla="*/ 510 h 992"/>
                <a:gd name="T22" fmla="*/ 57 w 1021"/>
                <a:gd name="T23" fmla="*/ 623 h 992"/>
                <a:gd name="T24" fmla="*/ 0 w 1021"/>
                <a:gd name="T25" fmla="*/ 623 h 992"/>
                <a:gd name="T26" fmla="*/ 0 w 1021"/>
                <a:gd name="T27" fmla="*/ 850 h 992"/>
                <a:gd name="T28" fmla="*/ 57 w 1021"/>
                <a:gd name="T29" fmla="*/ 879 h 992"/>
                <a:gd name="T30" fmla="*/ 85 w 1021"/>
                <a:gd name="T31" fmla="*/ 850 h 992"/>
                <a:gd name="T32" fmla="*/ 255 w 1021"/>
                <a:gd name="T33" fmla="*/ 935 h 992"/>
                <a:gd name="T34" fmla="*/ 284 w 1021"/>
                <a:gd name="T35" fmla="*/ 935 h 992"/>
                <a:gd name="T36" fmla="*/ 312 w 1021"/>
                <a:gd name="T37" fmla="*/ 935 h 992"/>
                <a:gd name="T38" fmla="*/ 312 w 1021"/>
                <a:gd name="T39" fmla="*/ 907 h 992"/>
                <a:gd name="T40" fmla="*/ 454 w 1021"/>
                <a:gd name="T41" fmla="*/ 992 h 992"/>
                <a:gd name="T42" fmla="*/ 482 w 1021"/>
                <a:gd name="T43" fmla="*/ 850 h 992"/>
                <a:gd name="T44" fmla="*/ 567 w 1021"/>
                <a:gd name="T45" fmla="*/ 907 h 992"/>
                <a:gd name="T46" fmla="*/ 567 w 1021"/>
                <a:gd name="T47" fmla="*/ 822 h 992"/>
                <a:gd name="T48" fmla="*/ 709 w 1021"/>
                <a:gd name="T49" fmla="*/ 850 h 992"/>
                <a:gd name="T50" fmla="*/ 794 w 1021"/>
                <a:gd name="T51" fmla="*/ 793 h 992"/>
                <a:gd name="T52" fmla="*/ 822 w 1021"/>
                <a:gd name="T53" fmla="*/ 822 h 992"/>
                <a:gd name="T54" fmla="*/ 879 w 1021"/>
                <a:gd name="T55" fmla="*/ 737 h 992"/>
                <a:gd name="T56" fmla="*/ 964 w 1021"/>
                <a:gd name="T57" fmla="*/ 737 h 992"/>
                <a:gd name="T58" fmla="*/ 964 w 1021"/>
                <a:gd name="T59" fmla="*/ 680 h 992"/>
                <a:gd name="T60" fmla="*/ 936 w 1021"/>
                <a:gd name="T61" fmla="*/ 680 h 992"/>
                <a:gd name="T62" fmla="*/ 907 w 1021"/>
                <a:gd name="T63" fmla="*/ 652 h 992"/>
                <a:gd name="T64" fmla="*/ 964 w 1021"/>
                <a:gd name="T65" fmla="*/ 595 h 992"/>
                <a:gd name="T66" fmla="*/ 964 w 1021"/>
                <a:gd name="T67" fmla="*/ 510 h 992"/>
                <a:gd name="T68" fmla="*/ 936 w 1021"/>
                <a:gd name="T69" fmla="*/ 482 h 992"/>
                <a:gd name="T70" fmla="*/ 1021 w 1021"/>
                <a:gd name="T71" fmla="*/ 425 h 992"/>
                <a:gd name="T72" fmla="*/ 1021 w 1021"/>
                <a:gd name="T73" fmla="*/ 340 h 992"/>
                <a:gd name="T74" fmla="*/ 992 w 1021"/>
                <a:gd name="T75" fmla="*/ 312 h 992"/>
                <a:gd name="T76" fmla="*/ 964 w 1021"/>
                <a:gd name="T77" fmla="*/ 226 h 992"/>
                <a:gd name="T78" fmla="*/ 822 w 1021"/>
                <a:gd name="T79" fmla="*/ 198 h 992"/>
                <a:gd name="T80" fmla="*/ 794 w 1021"/>
                <a:gd name="T81" fmla="*/ 170 h 992"/>
                <a:gd name="T82" fmla="*/ 737 w 1021"/>
                <a:gd name="T83" fmla="*/ 170 h 992"/>
                <a:gd name="T84" fmla="*/ 681 w 1021"/>
                <a:gd name="T85" fmla="*/ 28 h 992"/>
                <a:gd name="T86" fmla="*/ 510 w 1021"/>
                <a:gd name="T87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21" h="992">
                  <a:moveTo>
                    <a:pt x="510" y="0"/>
                  </a:moveTo>
                  <a:lnTo>
                    <a:pt x="454" y="56"/>
                  </a:lnTo>
                  <a:lnTo>
                    <a:pt x="454" y="141"/>
                  </a:lnTo>
                  <a:lnTo>
                    <a:pt x="397" y="113"/>
                  </a:lnTo>
                  <a:lnTo>
                    <a:pt x="369" y="170"/>
                  </a:lnTo>
                  <a:lnTo>
                    <a:pt x="397" y="226"/>
                  </a:lnTo>
                  <a:lnTo>
                    <a:pt x="340" y="283"/>
                  </a:lnTo>
                  <a:lnTo>
                    <a:pt x="284" y="482"/>
                  </a:lnTo>
                  <a:lnTo>
                    <a:pt x="227" y="482"/>
                  </a:lnTo>
                  <a:lnTo>
                    <a:pt x="199" y="510"/>
                  </a:lnTo>
                  <a:lnTo>
                    <a:pt x="142" y="510"/>
                  </a:lnTo>
                  <a:lnTo>
                    <a:pt x="57" y="623"/>
                  </a:lnTo>
                  <a:lnTo>
                    <a:pt x="0" y="623"/>
                  </a:lnTo>
                  <a:lnTo>
                    <a:pt x="0" y="850"/>
                  </a:lnTo>
                  <a:lnTo>
                    <a:pt x="57" y="879"/>
                  </a:lnTo>
                  <a:lnTo>
                    <a:pt x="85" y="850"/>
                  </a:lnTo>
                  <a:lnTo>
                    <a:pt x="255" y="935"/>
                  </a:lnTo>
                  <a:lnTo>
                    <a:pt x="284" y="935"/>
                  </a:lnTo>
                  <a:lnTo>
                    <a:pt x="312" y="935"/>
                  </a:lnTo>
                  <a:lnTo>
                    <a:pt x="312" y="907"/>
                  </a:lnTo>
                  <a:lnTo>
                    <a:pt x="454" y="992"/>
                  </a:lnTo>
                  <a:lnTo>
                    <a:pt x="482" y="850"/>
                  </a:lnTo>
                  <a:lnTo>
                    <a:pt x="567" y="907"/>
                  </a:lnTo>
                  <a:lnTo>
                    <a:pt x="567" y="822"/>
                  </a:lnTo>
                  <a:lnTo>
                    <a:pt x="709" y="850"/>
                  </a:lnTo>
                  <a:lnTo>
                    <a:pt x="794" y="793"/>
                  </a:lnTo>
                  <a:lnTo>
                    <a:pt x="822" y="822"/>
                  </a:lnTo>
                  <a:lnTo>
                    <a:pt x="879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936" y="680"/>
                  </a:lnTo>
                  <a:lnTo>
                    <a:pt x="907" y="652"/>
                  </a:lnTo>
                  <a:lnTo>
                    <a:pt x="964" y="595"/>
                  </a:lnTo>
                  <a:lnTo>
                    <a:pt x="964" y="510"/>
                  </a:lnTo>
                  <a:lnTo>
                    <a:pt x="936" y="482"/>
                  </a:lnTo>
                  <a:lnTo>
                    <a:pt x="1021" y="425"/>
                  </a:lnTo>
                  <a:lnTo>
                    <a:pt x="1021" y="340"/>
                  </a:lnTo>
                  <a:lnTo>
                    <a:pt x="992" y="312"/>
                  </a:lnTo>
                  <a:lnTo>
                    <a:pt x="964" y="226"/>
                  </a:lnTo>
                  <a:lnTo>
                    <a:pt x="822" y="198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681" y="28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7" name="Freeform 281"/>
            <p:cNvSpPr>
              <a:spLocks/>
            </p:cNvSpPr>
            <p:nvPr/>
          </p:nvSpPr>
          <p:spPr bwMode="auto">
            <a:xfrm>
              <a:off x="3024" y="5790"/>
              <a:ext cx="992" cy="1020"/>
            </a:xfrm>
            <a:custGeom>
              <a:avLst/>
              <a:gdLst>
                <a:gd name="T0" fmla="*/ 28 w 992"/>
                <a:gd name="T1" fmla="*/ 737 h 1020"/>
                <a:gd name="T2" fmla="*/ 28 w 992"/>
                <a:gd name="T3" fmla="*/ 822 h 1020"/>
                <a:gd name="T4" fmla="*/ 312 w 992"/>
                <a:gd name="T5" fmla="*/ 964 h 1020"/>
                <a:gd name="T6" fmla="*/ 369 w 992"/>
                <a:gd name="T7" fmla="*/ 964 h 1020"/>
                <a:gd name="T8" fmla="*/ 737 w 992"/>
                <a:gd name="T9" fmla="*/ 1020 h 1020"/>
                <a:gd name="T10" fmla="*/ 822 w 992"/>
                <a:gd name="T11" fmla="*/ 964 h 1020"/>
                <a:gd name="T12" fmla="*/ 879 w 992"/>
                <a:gd name="T13" fmla="*/ 992 h 1020"/>
                <a:gd name="T14" fmla="*/ 992 w 992"/>
                <a:gd name="T15" fmla="*/ 879 h 1020"/>
                <a:gd name="T16" fmla="*/ 964 w 992"/>
                <a:gd name="T17" fmla="*/ 822 h 1020"/>
                <a:gd name="T18" fmla="*/ 907 w 992"/>
                <a:gd name="T19" fmla="*/ 793 h 1020"/>
                <a:gd name="T20" fmla="*/ 879 w 992"/>
                <a:gd name="T21" fmla="*/ 850 h 1020"/>
                <a:gd name="T22" fmla="*/ 850 w 992"/>
                <a:gd name="T23" fmla="*/ 793 h 1020"/>
                <a:gd name="T24" fmla="*/ 794 w 992"/>
                <a:gd name="T25" fmla="*/ 765 h 1020"/>
                <a:gd name="T26" fmla="*/ 765 w 992"/>
                <a:gd name="T27" fmla="*/ 793 h 1020"/>
                <a:gd name="T28" fmla="*/ 709 w 992"/>
                <a:gd name="T29" fmla="*/ 652 h 1020"/>
                <a:gd name="T30" fmla="*/ 709 w 992"/>
                <a:gd name="T31" fmla="*/ 595 h 1020"/>
                <a:gd name="T32" fmla="*/ 595 w 992"/>
                <a:gd name="T33" fmla="*/ 538 h 1020"/>
                <a:gd name="T34" fmla="*/ 567 w 992"/>
                <a:gd name="T35" fmla="*/ 482 h 1020"/>
                <a:gd name="T36" fmla="*/ 595 w 992"/>
                <a:gd name="T37" fmla="*/ 340 h 1020"/>
                <a:gd name="T38" fmla="*/ 567 w 992"/>
                <a:gd name="T39" fmla="*/ 283 h 1020"/>
                <a:gd name="T40" fmla="*/ 482 w 992"/>
                <a:gd name="T41" fmla="*/ 340 h 1020"/>
                <a:gd name="T42" fmla="*/ 454 w 992"/>
                <a:gd name="T43" fmla="*/ 312 h 1020"/>
                <a:gd name="T44" fmla="*/ 425 w 992"/>
                <a:gd name="T45" fmla="*/ 226 h 1020"/>
                <a:gd name="T46" fmla="*/ 397 w 992"/>
                <a:gd name="T47" fmla="*/ 226 h 1020"/>
                <a:gd name="T48" fmla="*/ 397 w 992"/>
                <a:gd name="T49" fmla="*/ 113 h 1020"/>
                <a:gd name="T50" fmla="*/ 340 w 992"/>
                <a:gd name="T51" fmla="*/ 85 h 1020"/>
                <a:gd name="T52" fmla="*/ 340 w 992"/>
                <a:gd name="T53" fmla="*/ 28 h 1020"/>
                <a:gd name="T54" fmla="*/ 283 w 992"/>
                <a:gd name="T55" fmla="*/ 0 h 1020"/>
                <a:gd name="T56" fmla="*/ 255 w 992"/>
                <a:gd name="T57" fmla="*/ 28 h 1020"/>
                <a:gd name="T58" fmla="*/ 340 w 992"/>
                <a:gd name="T59" fmla="*/ 170 h 1020"/>
                <a:gd name="T60" fmla="*/ 312 w 992"/>
                <a:gd name="T61" fmla="*/ 283 h 1020"/>
                <a:gd name="T62" fmla="*/ 198 w 992"/>
                <a:gd name="T63" fmla="*/ 312 h 1020"/>
                <a:gd name="T64" fmla="*/ 113 w 992"/>
                <a:gd name="T65" fmla="*/ 453 h 1020"/>
                <a:gd name="T66" fmla="*/ 113 w 992"/>
                <a:gd name="T67" fmla="*/ 538 h 1020"/>
                <a:gd name="T68" fmla="*/ 85 w 992"/>
                <a:gd name="T69" fmla="*/ 595 h 1020"/>
                <a:gd name="T70" fmla="*/ 85 w 992"/>
                <a:gd name="T71" fmla="*/ 623 h 1020"/>
                <a:gd name="T72" fmla="*/ 28 w 992"/>
                <a:gd name="T73" fmla="*/ 652 h 1020"/>
                <a:gd name="T74" fmla="*/ 0 w 992"/>
                <a:gd name="T75" fmla="*/ 737 h 1020"/>
                <a:gd name="T76" fmla="*/ 28 w 992"/>
                <a:gd name="T77" fmla="*/ 73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2" h="1020">
                  <a:moveTo>
                    <a:pt x="28" y="737"/>
                  </a:moveTo>
                  <a:lnTo>
                    <a:pt x="28" y="822"/>
                  </a:lnTo>
                  <a:lnTo>
                    <a:pt x="312" y="964"/>
                  </a:lnTo>
                  <a:lnTo>
                    <a:pt x="369" y="964"/>
                  </a:lnTo>
                  <a:lnTo>
                    <a:pt x="737" y="1020"/>
                  </a:lnTo>
                  <a:lnTo>
                    <a:pt x="822" y="964"/>
                  </a:lnTo>
                  <a:lnTo>
                    <a:pt x="879" y="992"/>
                  </a:lnTo>
                  <a:lnTo>
                    <a:pt x="992" y="879"/>
                  </a:lnTo>
                  <a:lnTo>
                    <a:pt x="964" y="822"/>
                  </a:lnTo>
                  <a:lnTo>
                    <a:pt x="907" y="793"/>
                  </a:lnTo>
                  <a:lnTo>
                    <a:pt x="879" y="850"/>
                  </a:lnTo>
                  <a:lnTo>
                    <a:pt x="850" y="793"/>
                  </a:lnTo>
                  <a:lnTo>
                    <a:pt x="794" y="765"/>
                  </a:lnTo>
                  <a:lnTo>
                    <a:pt x="765" y="793"/>
                  </a:lnTo>
                  <a:lnTo>
                    <a:pt x="709" y="652"/>
                  </a:lnTo>
                  <a:lnTo>
                    <a:pt x="709" y="595"/>
                  </a:lnTo>
                  <a:lnTo>
                    <a:pt x="595" y="538"/>
                  </a:lnTo>
                  <a:lnTo>
                    <a:pt x="567" y="482"/>
                  </a:lnTo>
                  <a:lnTo>
                    <a:pt x="595" y="340"/>
                  </a:lnTo>
                  <a:lnTo>
                    <a:pt x="567" y="283"/>
                  </a:lnTo>
                  <a:lnTo>
                    <a:pt x="482" y="340"/>
                  </a:lnTo>
                  <a:lnTo>
                    <a:pt x="454" y="312"/>
                  </a:lnTo>
                  <a:lnTo>
                    <a:pt x="425" y="226"/>
                  </a:lnTo>
                  <a:lnTo>
                    <a:pt x="397" y="226"/>
                  </a:lnTo>
                  <a:lnTo>
                    <a:pt x="397" y="113"/>
                  </a:lnTo>
                  <a:lnTo>
                    <a:pt x="340" y="85"/>
                  </a:lnTo>
                  <a:lnTo>
                    <a:pt x="340" y="28"/>
                  </a:lnTo>
                  <a:lnTo>
                    <a:pt x="283" y="0"/>
                  </a:lnTo>
                  <a:lnTo>
                    <a:pt x="255" y="28"/>
                  </a:lnTo>
                  <a:lnTo>
                    <a:pt x="340" y="170"/>
                  </a:lnTo>
                  <a:lnTo>
                    <a:pt x="312" y="283"/>
                  </a:lnTo>
                  <a:lnTo>
                    <a:pt x="198" y="312"/>
                  </a:lnTo>
                  <a:lnTo>
                    <a:pt x="113" y="453"/>
                  </a:lnTo>
                  <a:lnTo>
                    <a:pt x="113" y="538"/>
                  </a:lnTo>
                  <a:lnTo>
                    <a:pt x="85" y="595"/>
                  </a:lnTo>
                  <a:lnTo>
                    <a:pt x="85" y="623"/>
                  </a:lnTo>
                  <a:lnTo>
                    <a:pt x="28" y="652"/>
                  </a:lnTo>
                  <a:lnTo>
                    <a:pt x="0" y="737"/>
                  </a:lnTo>
                  <a:lnTo>
                    <a:pt x="28" y="7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8" name="Freeform 283"/>
            <p:cNvSpPr>
              <a:spLocks/>
            </p:cNvSpPr>
            <p:nvPr/>
          </p:nvSpPr>
          <p:spPr bwMode="auto">
            <a:xfrm>
              <a:off x="3222" y="5308"/>
              <a:ext cx="511" cy="822"/>
            </a:xfrm>
            <a:custGeom>
              <a:avLst/>
              <a:gdLst>
                <a:gd name="T0" fmla="*/ 397 w 511"/>
                <a:gd name="T1" fmla="*/ 822 h 822"/>
                <a:gd name="T2" fmla="*/ 426 w 511"/>
                <a:gd name="T3" fmla="*/ 737 h 822"/>
                <a:gd name="T4" fmla="*/ 426 w 511"/>
                <a:gd name="T5" fmla="*/ 652 h 822"/>
                <a:gd name="T6" fmla="*/ 454 w 511"/>
                <a:gd name="T7" fmla="*/ 595 h 822"/>
                <a:gd name="T8" fmla="*/ 454 w 511"/>
                <a:gd name="T9" fmla="*/ 510 h 822"/>
                <a:gd name="T10" fmla="*/ 511 w 511"/>
                <a:gd name="T11" fmla="*/ 453 h 822"/>
                <a:gd name="T12" fmla="*/ 511 w 511"/>
                <a:gd name="T13" fmla="*/ 397 h 822"/>
                <a:gd name="T14" fmla="*/ 482 w 511"/>
                <a:gd name="T15" fmla="*/ 368 h 822"/>
                <a:gd name="T16" fmla="*/ 397 w 511"/>
                <a:gd name="T17" fmla="*/ 397 h 822"/>
                <a:gd name="T18" fmla="*/ 426 w 511"/>
                <a:gd name="T19" fmla="*/ 283 h 822"/>
                <a:gd name="T20" fmla="*/ 426 w 511"/>
                <a:gd name="T21" fmla="*/ 198 h 822"/>
                <a:gd name="T22" fmla="*/ 341 w 511"/>
                <a:gd name="T23" fmla="*/ 85 h 822"/>
                <a:gd name="T24" fmla="*/ 341 w 511"/>
                <a:gd name="T25" fmla="*/ 28 h 822"/>
                <a:gd name="T26" fmla="*/ 284 w 511"/>
                <a:gd name="T27" fmla="*/ 28 h 822"/>
                <a:gd name="T28" fmla="*/ 227 w 511"/>
                <a:gd name="T29" fmla="*/ 28 h 822"/>
                <a:gd name="T30" fmla="*/ 199 w 511"/>
                <a:gd name="T31" fmla="*/ 0 h 822"/>
                <a:gd name="T32" fmla="*/ 85 w 511"/>
                <a:gd name="T33" fmla="*/ 28 h 822"/>
                <a:gd name="T34" fmla="*/ 57 w 511"/>
                <a:gd name="T35" fmla="*/ 85 h 822"/>
                <a:gd name="T36" fmla="*/ 0 w 511"/>
                <a:gd name="T37" fmla="*/ 255 h 822"/>
                <a:gd name="T38" fmla="*/ 85 w 511"/>
                <a:gd name="T39" fmla="*/ 397 h 822"/>
                <a:gd name="T40" fmla="*/ 85 w 511"/>
                <a:gd name="T41" fmla="*/ 482 h 822"/>
                <a:gd name="T42" fmla="*/ 142 w 511"/>
                <a:gd name="T43" fmla="*/ 510 h 822"/>
                <a:gd name="T44" fmla="*/ 142 w 511"/>
                <a:gd name="T45" fmla="*/ 567 h 822"/>
                <a:gd name="T46" fmla="*/ 199 w 511"/>
                <a:gd name="T47" fmla="*/ 595 h 822"/>
                <a:gd name="T48" fmla="*/ 199 w 511"/>
                <a:gd name="T49" fmla="*/ 708 h 822"/>
                <a:gd name="T50" fmla="*/ 227 w 511"/>
                <a:gd name="T51" fmla="*/ 708 h 822"/>
                <a:gd name="T52" fmla="*/ 256 w 511"/>
                <a:gd name="T53" fmla="*/ 794 h 822"/>
                <a:gd name="T54" fmla="*/ 284 w 511"/>
                <a:gd name="T55" fmla="*/ 822 h 822"/>
                <a:gd name="T56" fmla="*/ 369 w 511"/>
                <a:gd name="T57" fmla="*/ 765 h 822"/>
                <a:gd name="T58" fmla="*/ 397 w 511"/>
                <a:gd name="T59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1" h="822">
                  <a:moveTo>
                    <a:pt x="397" y="822"/>
                  </a:moveTo>
                  <a:lnTo>
                    <a:pt x="426" y="737"/>
                  </a:lnTo>
                  <a:lnTo>
                    <a:pt x="426" y="652"/>
                  </a:lnTo>
                  <a:lnTo>
                    <a:pt x="454" y="595"/>
                  </a:lnTo>
                  <a:lnTo>
                    <a:pt x="454" y="510"/>
                  </a:lnTo>
                  <a:lnTo>
                    <a:pt x="511" y="453"/>
                  </a:lnTo>
                  <a:lnTo>
                    <a:pt x="511" y="397"/>
                  </a:lnTo>
                  <a:lnTo>
                    <a:pt x="482" y="368"/>
                  </a:lnTo>
                  <a:lnTo>
                    <a:pt x="397" y="397"/>
                  </a:lnTo>
                  <a:lnTo>
                    <a:pt x="426" y="283"/>
                  </a:lnTo>
                  <a:lnTo>
                    <a:pt x="426" y="198"/>
                  </a:lnTo>
                  <a:lnTo>
                    <a:pt x="341" y="85"/>
                  </a:lnTo>
                  <a:lnTo>
                    <a:pt x="341" y="28"/>
                  </a:lnTo>
                  <a:lnTo>
                    <a:pt x="284" y="28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85" y="28"/>
                  </a:lnTo>
                  <a:lnTo>
                    <a:pt x="57" y="85"/>
                  </a:lnTo>
                  <a:lnTo>
                    <a:pt x="0" y="255"/>
                  </a:lnTo>
                  <a:lnTo>
                    <a:pt x="85" y="397"/>
                  </a:lnTo>
                  <a:lnTo>
                    <a:pt x="85" y="482"/>
                  </a:lnTo>
                  <a:lnTo>
                    <a:pt x="142" y="510"/>
                  </a:lnTo>
                  <a:lnTo>
                    <a:pt x="142" y="567"/>
                  </a:lnTo>
                  <a:lnTo>
                    <a:pt x="199" y="595"/>
                  </a:lnTo>
                  <a:lnTo>
                    <a:pt x="199" y="708"/>
                  </a:lnTo>
                  <a:lnTo>
                    <a:pt x="227" y="708"/>
                  </a:lnTo>
                  <a:lnTo>
                    <a:pt x="256" y="794"/>
                  </a:lnTo>
                  <a:lnTo>
                    <a:pt x="284" y="822"/>
                  </a:lnTo>
                  <a:lnTo>
                    <a:pt x="369" y="765"/>
                  </a:lnTo>
                  <a:lnTo>
                    <a:pt x="397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9" name="Freeform 284"/>
            <p:cNvSpPr>
              <a:spLocks/>
            </p:cNvSpPr>
            <p:nvPr/>
          </p:nvSpPr>
          <p:spPr bwMode="auto">
            <a:xfrm>
              <a:off x="3563" y="5364"/>
              <a:ext cx="538" cy="908"/>
            </a:xfrm>
            <a:custGeom>
              <a:avLst/>
              <a:gdLst>
                <a:gd name="T0" fmla="*/ 28 w 538"/>
                <a:gd name="T1" fmla="*/ 908 h 908"/>
                <a:gd name="T2" fmla="*/ 198 w 538"/>
                <a:gd name="T3" fmla="*/ 851 h 908"/>
                <a:gd name="T4" fmla="*/ 170 w 538"/>
                <a:gd name="T5" fmla="*/ 823 h 908"/>
                <a:gd name="T6" fmla="*/ 141 w 538"/>
                <a:gd name="T7" fmla="*/ 738 h 908"/>
                <a:gd name="T8" fmla="*/ 170 w 538"/>
                <a:gd name="T9" fmla="*/ 681 h 908"/>
                <a:gd name="T10" fmla="*/ 198 w 538"/>
                <a:gd name="T11" fmla="*/ 709 h 908"/>
                <a:gd name="T12" fmla="*/ 311 w 538"/>
                <a:gd name="T13" fmla="*/ 652 h 908"/>
                <a:gd name="T14" fmla="*/ 311 w 538"/>
                <a:gd name="T15" fmla="*/ 511 h 908"/>
                <a:gd name="T16" fmla="*/ 425 w 538"/>
                <a:gd name="T17" fmla="*/ 426 h 908"/>
                <a:gd name="T18" fmla="*/ 397 w 538"/>
                <a:gd name="T19" fmla="*/ 341 h 908"/>
                <a:gd name="T20" fmla="*/ 453 w 538"/>
                <a:gd name="T21" fmla="*/ 256 h 908"/>
                <a:gd name="T22" fmla="*/ 538 w 538"/>
                <a:gd name="T23" fmla="*/ 142 h 908"/>
                <a:gd name="T24" fmla="*/ 397 w 538"/>
                <a:gd name="T25" fmla="*/ 114 h 908"/>
                <a:gd name="T26" fmla="*/ 340 w 538"/>
                <a:gd name="T27" fmla="*/ 171 h 908"/>
                <a:gd name="T28" fmla="*/ 283 w 538"/>
                <a:gd name="T29" fmla="*/ 199 h 908"/>
                <a:gd name="T30" fmla="*/ 283 w 538"/>
                <a:gd name="T31" fmla="*/ 142 h 908"/>
                <a:gd name="T32" fmla="*/ 170 w 538"/>
                <a:gd name="T33" fmla="*/ 85 h 908"/>
                <a:gd name="T34" fmla="*/ 113 w 538"/>
                <a:gd name="T35" fmla="*/ 0 h 908"/>
                <a:gd name="T36" fmla="*/ 85 w 538"/>
                <a:gd name="T37" fmla="*/ 57 h 908"/>
                <a:gd name="T38" fmla="*/ 0 w 538"/>
                <a:gd name="T39" fmla="*/ 29 h 908"/>
                <a:gd name="T40" fmla="*/ 85 w 538"/>
                <a:gd name="T41" fmla="*/ 142 h 908"/>
                <a:gd name="T42" fmla="*/ 85 w 538"/>
                <a:gd name="T43" fmla="*/ 227 h 908"/>
                <a:gd name="T44" fmla="*/ 56 w 538"/>
                <a:gd name="T45" fmla="*/ 341 h 908"/>
                <a:gd name="T46" fmla="*/ 141 w 538"/>
                <a:gd name="T47" fmla="*/ 312 h 908"/>
                <a:gd name="T48" fmla="*/ 170 w 538"/>
                <a:gd name="T49" fmla="*/ 341 h 908"/>
                <a:gd name="T50" fmla="*/ 170 w 538"/>
                <a:gd name="T51" fmla="*/ 397 h 908"/>
                <a:gd name="T52" fmla="*/ 113 w 538"/>
                <a:gd name="T53" fmla="*/ 454 h 908"/>
                <a:gd name="T54" fmla="*/ 113 w 538"/>
                <a:gd name="T55" fmla="*/ 539 h 908"/>
                <a:gd name="T56" fmla="*/ 85 w 538"/>
                <a:gd name="T57" fmla="*/ 596 h 908"/>
                <a:gd name="T58" fmla="*/ 85 w 538"/>
                <a:gd name="T59" fmla="*/ 681 h 908"/>
                <a:gd name="T60" fmla="*/ 55 w 538"/>
                <a:gd name="T61" fmla="*/ 759 h 908"/>
                <a:gd name="T62" fmla="*/ 28 w 538"/>
                <a:gd name="T63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8" h="908">
                  <a:moveTo>
                    <a:pt x="28" y="908"/>
                  </a:moveTo>
                  <a:lnTo>
                    <a:pt x="198" y="851"/>
                  </a:lnTo>
                  <a:lnTo>
                    <a:pt x="170" y="823"/>
                  </a:lnTo>
                  <a:lnTo>
                    <a:pt x="141" y="738"/>
                  </a:lnTo>
                  <a:lnTo>
                    <a:pt x="170" y="681"/>
                  </a:lnTo>
                  <a:lnTo>
                    <a:pt x="198" y="709"/>
                  </a:lnTo>
                  <a:lnTo>
                    <a:pt x="311" y="652"/>
                  </a:lnTo>
                  <a:lnTo>
                    <a:pt x="311" y="511"/>
                  </a:lnTo>
                  <a:lnTo>
                    <a:pt x="425" y="426"/>
                  </a:lnTo>
                  <a:lnTo>
                    <a:pt x="397" y="341"/>
                  </a:lnTo>
                  <a:lnTo>
                    <a:pt x="453" y="256"/>
                  </a:lnTo>
                  <a:lnTo>
                    <a:pt x="538" y="142"/>
                  </a:lnTo>
                  <a:lnTo>
                    <a:pt x="397" y="114"/>
                  </a:lnTo>
                  <a:lnTo>
                    <a:pt x="340" y="171"/>
                  </a:lnTo>
                  <a:lnTo>
                    <a:pt x="283" y="199"/>
                  </a:lnTo>
                  <a:lnTo>
                    <a:pt x="283" y="142"/>
                  </a:lnTo>
                  <a:lnTo>
                    <a:pt x="170" y="85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0" y="29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56" y="341"/>
                  </a:lnTo>
                  <a:lnTo>
                    <a:pt x="141" y="312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113" y="454"/>
                  </a:lnTo>
                  <a:lnTo>
                    <a:pt x="113" y="539"/>
                  </a:lnTo>
                  <a:lnTo>
                    <a:pt x="85" y="596"/>
                  </a:lnTo>
                  <a:lnTo>
                    <a:pt x="85" y="681"/>
                  </a:lnTo>
                  <a:lnTo>
                    <a:pt x="55" y="759"/>
                  </a:lnTo>
                  <a:lnTo>
                    <a:pt x="28" y="90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0" name="Freeform 285"/>
            <p:cNvSpPr>
              <a:spLocks/>
            </p:cNvSpPr>
            <p:nvPr/>
          </p:nvSpPr>
          <p:spPr bwMode="auto">
            <a:xfrm>
              <a:off x="3591" y="6016"/>
              <a:ext cx="539" cy="653"/>
            </a:xfrm>
            <a:custGeom>
              <a:avLst/>
              <a:gdLst>
                <a:gd name="T0" fmla="*/ 425 w 539"/>
                <a:gd name="T1" fmla="*/ 653 h 653"/>
                <a:gd name="T2" fmla="*/ 397 w 539"/>
                <a:gd name="T3" fmla="*/ 596 h 653"/>
                <a:gd name="T4" fmla="*/ 340 w 539"/>
                <a:gd name="T5" fmla="*/ 567 h 653"/>
                <a:gd name="T6" fmla="*/ 312 w 539"/>
                <a:gd name="T7" fmla="*/ 624 h 653"/>
                <a:gd name="T8" fmla="*/ 283 w 539"/>
                <a:gd name="T9" fmla="*/ 567 h 653"/>
                <a:gd name="T10" fmla="*/ 227 w 539"/>
                <a:gd name="T11" fmla="*/ 539 h 653"/>
                <a:gd name="T12" fmla="*/ 198 w 539"/>
                <a:gd name="T13" fmla="*/ 567 h 653"/>
                <a:gd name="T14" fmla="*/ 142 w 539"/>
                <a:gd name="T15" fmla="*/ 426 h 653"/>
                <a:gd name="T16" fmla="*/ 142 w 539"/>
                <a:gd name="T17" fmla="*/ 369 h 653"/>
                <a:gd name="T18" fmla="*/ 28 w 539"/>
                <a:gd name="T19" fmla="*/ 312 h 653"/>
                <a:gd name="T20" fmla="*/ 0 w 539"/>
                <a:gd name="T21" fmla="*/ 256 h 653"/>
                <a:gd name="T22" fmla="*/ 170 w 539"/>
                <a:gd name="T23" fmla="*/ 199 h 653"/>
                <a:gd name="T24" fmla="*/ 142 w 539"/>
                <a:gd name="T25" fmla="*/ 171 h 653"/>
                <a:gd name="T26" fmla="*/ 113 w 539"/>
                <a:gd name="T27" fmla="*/ 86 h 653"/>
                <a:gd name="T28" fmla="*/ 142 w 539"/>
                <a:gd name="T29" fmla="*/ 29 h 653"/>
                <a:gd name="T30" fmla="*/ 170 w 539"/>
                <a:gd name="T31" fmla="*/ 57 h 653"/>
                <a:gd name="T32" fmla="*/ 283 w 539"/>
                <a:gd name="T33" fmla="*/ 0 h 653"/>
                <a:gd name="T34" fmla="*/ 340 w 539"/>
                <a:gd name="T35" fmla="*/ 142 h 653"/>
                <a:gd name="T36" fmla="*/ 312 w 539"/>
                <a:gd name="T37" fmla="*/ 227 h 653"/>
                <a:gd name="T38" fmla="*/ 340 w 539"/>
                <a:gd name="T39" fmla="*/ 256 h 653"/>
                <a:gd name="T40" fmla="*/ 397 w 539"/>
                <a:gd name="T41" fmla="*/ 199 h 653"/>
                <a:gd name="T42" fmla="*/ 397 w 539"/>
                <a:gd name="T43" fmla="*/ 312 h 653"/>
                <a:gd name="T44" fmla="*/ 539 w 539"/>
                <a:gd name="T45" fmla="*/ 454 h 653"/>
                <a:gd name="T46" fmla="*/ 482 w 539"/>
                <a:gd name="T47" fmla="*/ 539 h 653"/>
                <a:gd name="T48" fmla="*/ 539 w 539"/>
                <a:gd name="T49" fmla="*/ 596 h 653"/>
                <a:gd name="T50" fmla="*/ 425 w 539"/>
                <a:gd name="T51" fmla="*/ 653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9" h="653">
                  <a:moveTo>
                    <a:pt x="425" y="653"/>
                  </a:moveTo>
                  <a:lnTo>
                    <a:pt x="397" y="596"/>
                  </a:lnTo>
                  <a:lnTo>
                    <a:pt x="340" y="567"/>
                  </a:lnTo>
                  <a:lnTo>
                    <a:pt x="312" y="624"/>
                  </a:lnTo>
                  <a:lnTo>
                    <a:pt x="283" y="567"/>
                  </a:lnTo>
                  <a:lnTo>
                    <a:pt x="227" y="539"/>
                  </a:lnTo>
                  <a:lnTo>
                    <a:pt x="198" y="567"/>
                  </a:lnTo>
                  <a:lnTo>
                    <a:pt x="142" y="426"/>
                  </a:lnTo>
                  <a:lnTo>
                    <a:pt x="142" y="369"/>
                  </a:lnTo>
                  <a:lnTo>
                    <a:pt x="28" y="312"/>
                  </a:lnTo>
                  <a:lnTo>
                    <a:pt x="0" y="256"/>
                  </a:lnTo>
                  <a:lnTo>
                    <a:pt x="170" y="199"/>
                  </a:lnTo>
                  <a:lnTo>
                    <a:pt x="142" y="171"/>
                  </a:lnTo>
                  <a:lnTo>
                    <a:pt x="113" y="86"/>
                  </a:lnTo>
                  <a:lnTo>
                    <a:pt x="142" y="29"/>
                  </a:lnTo>
                  <a:lnTo>
                    <a:pt x="170" y="57"/>
                  </a:lnTo>
                  <a:lnTo>
                    <a:pt x="283" y="0"/>
                  </a:lnTo>
                  <a:lnTo>
                    <a:pt x="340" y="142"/>
                  </a:lnTo>
                  <a:lnTo>
                    <a:pt x="312" y="227"/>
                  </a:lnTo>
                  <a:lnTo>
                    <a:pt x="340" y="256"/>
                  </a:lnTo>
                  <a:lnTo>
                    <a:pt x="397" y="199"/>
                  </a:lnTo>
                  <a:lnTo>
                    <a:pt x="397" y="312"/>
                  </a:lnTo>
                  <a:lnTo>
                    <a:pt x="539" y="454"/>
                  </a:lnTo>
                  <a:lnTo>
                    <a:pt x="482" y="539"/>
                  </a:lnTo>
                  <a:lnTo>
                    <a:pt x="539" y="596"/>
                  </a:lnTo>
                  <a:lnTo>
                    <a:pt x="425" y="65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1" name="Freeform 287"/>
            <p:cNvSpPr>
              <a:spLocks/>
            </p:cNvSpPr>
            <p:nvPr/>
          </p:nvSpPr>
          <p:spPr bwMode="auto">
            <a:xfrm>
              <a:off x="3874" y="5620"/>
              <a:ext cx="624" cy="1077"/>
            </a:xfrm>
            <a:custGeom>
              <a:avLst/>
              <a:gdLst>
                <a:gd name="T0" fmla="*/ 624 w 624"/>
                <a:gd name="T1" fmla="*/ 878 h 1077"/>
                <a:gd name="T2" fmla="*/ 596 w 624"/>
                <a:gd name="T3" fmla="*/ 935 h 1077"/>
                <a:gd name="T4" fmla="*/ 539 w 624"/>
                <a:gd name="T5" fmla="*/ 992 h 1077"/>
                <a:gd name="T6" fmla="*/ 539 w 624"/>
                <a:gd name="T7" fmla="*/ 1049 h 1077"/>
                <a:gd name="T8" fmla="*/ 341 w 624"/>
                <a:gd name="T9" fmla="*/ 1077 h 1077"/>
                <a:gd name="T10" fmla="*/ 256 w 624"/>
                <a:gd name="T11" fmla="*/ 992 h 1077"/>
                <a:gd name="T12" fmla="*/ 199 w 624"/>
                <a:gd name="T13" fmla="*/ 935 h 1077"/>
                <a:gd name="T14" fmla="*/ 256 w 624"/>
                <a:gd name="T15" fmla="*/ 850 h 1077"/>
                <a:gd name="T16" fmla="*/ 114 w 624"/>
                <a:gd name="T17" fmla="*/ 708 h 1077"/>
                <a:gd name="T18" fmla="*/ 114 w 624"/>
                <a:gd name="T19" fmla="*/ 595 h 1077"/>
                <a:gd name="T20" fmla="*/ 57 w 624"/>
                <a:gd name="T21" fmla="*/ 652 h 1077"/>
                <a:gd name="T22" fmla="*/ 29 w 624"/>
                <a:gd name="T23" fmla="*/ 623 h 1077"/>
                <a:gd name="T24" fmla="*/ 57 w 624"/>
                <a:gd name="T25" fmla="*/ 538 h 1077"/>
                <a:gd name="T26" fmla="*/ 0 w 624"/>
                <a:gd name="T27" fmla="*/ 396 h 1077"/>
                <a:gd name="T28" fmla="*/ 0 w 624"/>
                <a:gd name="T29" fmla="*/ 255 h 1077"/>
                <a:gd name="T30" fmla="*/ 114 w 624"/>
                <a:gd name="T31" fmla="*/ 170 h 1077"/>
                <a:gd name="T32" fmla="*/ 86 w 624"/>
                <a:gd name="T33" fmla="*/ 85 h 1077"/>
                <a:gd name="T34" fmla="*/ 142 w 624"/>
                <a:gd name="T35" fmla="*/ 0 h 1077"/>
                <a:gd name="T36" fmla="*/ 256 w 624"/>
                <a:gd name="T37" fmla="*/ 113 h 1077"/>
                <a:gd name="T38" fmla="*/ 256 w 624"/>
                <a:gd name="T39" fmla="*/ 255 h 1077"/>
                <a:gd name="T40" fmla="*/ 284 w 624"/>
                <a:gd name="T41" fmla="*/ 283 h 1077"/>
                <a:gd name="T42" fmla="*/ 284 w 624"/>
                <a:gd name="T43" fmla="*/ 368 h 1077"/>
                <a:gd name="T44" fmla="*/ 312 w 624"/>
                <a:gd name="T45" fmla="*/ 396 h 1077"/>
                <a:gd name="T46" fmla="*/ 369 w 624"/>
                <a:gd name="T47" fmla="*/ 396 h 1077"/>
                <a:gd name="T48" fmla="*/ 454 w 624"/>
                <a:gd name="T49" fmla="*/ 510 h 1077"/>
                <a:gd name="T50" fmla="*/ 539 w 624"/>
                <a:gd name="T51" fmla="*/ 567 h 1077"/>
                <a:gd name="T52" fmla="*/ 567 w 624"/>
                <a:gd name="T53" fmla="*/ 595 h 1077"/>
                <a:gd name="T54" fmla="*/ 539 w 624"/>
                <a:gd name="T55" fmla="*/ 708 h 1077"/>
                <a:gd name="T56" fmla="*/ 596 w 624"/>
                <a:gd name="T57" fmla="*/ 737 h 1077"/>
                <a:gd name="T58" fmla="*/ 567 w 624"/>
                <a:gd name="T59" fmla="*/ 793 h 1077"/>
                <a:gd name="T60" fmla="*/ 596 w 624"/>
                <a:gd name="T61" fmla="*/ 850 h 1077"/>
                <a:gd name="T62" fmla="*/ 624 w 624"/>
                <a:gd name="T63" fmla="*/ 878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1077">
                  <a:moveTo>
                    <a:pt x="624" y="878"/>
                  </a:moveTo>
                  <a:lnTo>
                    <a:pt x="596" y="935"/>
                  </a:lnTo>
                  <a:lnTo>
                    <a:pt x="539" y="992"/>
                  </a:lnTo>
                  <a:lnTo>
                    <a:pt x="539" y="1049"/>
                  </a:lnTo>
                  <a:lnTo>
                    <a:pt x="341" y="1077"/>
                  </a:lnTo>
                  <a:lnTo>
                    <a:pt x="256" y="992"/>
                  </a:lnTo>
                  <a:lnTo>
                    <a:pt x="199" y="935"/>
                  </a:lnTo>
                  <a:lnTo>
                    <a:pt x="256" y="850"/>
                  </a:lnTo>
                  <a:lnTo>
                    <a:pt x="114" y="708"/>
                  </a:lnTo>
                  <a:lnTo>
                    <a:pt x="114" y="595"/>
                  </a:lnTo>
                  <a:lnTo>
                    <a:pt x="57" y="652"/>
                  </a:lnTo>
                  <a:lnTo>
                    <a:pt x="29" y="623"/>
                  </a:lnTo>
                  <a:lnTo>
                    <a:pt x="57" y="538"/>
                  </a:lnTo>
                  <a:lnTo>
                    <a:pt x="0" y="396"/>
                  </a:lnTo>
                  <a:lnTo>
                    <a:pt x="0" y="255"/>
                  </a:lnTo>
                  <a:lnTo>
                    <a:pt x="114" y="170"/>
                  </a:lnTo>
                  <a:lnTo>
                    <a:pt x="86" y="85"/>
                  </a:lnTo>
                  <a:lnTo>
                    <a:pt x="142" y="0"/>
                  </a:lnTo>
                  <a:lnTo>
                    <a:pt x="256" y="113"/>
                  </a:lnTo>
                  <a:lnTo>
                    <a:pt x="256" y="255"/>
                  </a:lnTo>
                  <a:lnTo>
                    <a:pt x="284" y="283"/>
                  </a:lnTo>
                  <a:lnTo>
                    <a:pt x="284" y="368"/>
                  </a:lnTo>
                  <a:lnTo>
                    <a:pt x="312" y="396"/>
                  </a:lnTo>
                  <a:lnTo>
                    <a:pt x="369" y="396"/>
                  </a:lnTo>
                  <a:lnTo>
                    <a:pt x="454" y="510"/>
                  </a:lnTo>
                  <a:lnTo>
                    <a:pt x="539" y="567"/>
                  </a:lnTo>
                  <a:lnTo>
                    <a:pt x="567" y="595"/>
                  </a:lnTo>
                  <a:lnTo>
                    <a:pt x="539" y="708"/>
                  </a:lnTo>
                  <a:lnTo>
                    <a:pt x="596" y="737"/>
                  </a:lnTo>
                  <a:lnTo>
                    <a:pt x="567" y="793"/>
                  </a:lnTo>
                  <a:lnTo>
                    <a:pt x="596" y="850"/>
                  </a:lnTo>
                  <a:lnTo>
                    <a:pt x="624" y="8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2" name="Freeform 288"/>
            <p:cNvSpPr>
              <a:spLocks/>
            </p:cNvSpPr>
            <p:nvPr/>
          </p:nvSpPr>
          <p:spPr bwMode="auto">
            <a:xfrm>
              <a:off x="4016" y="5478"/>
              <a:ext cx="964" cy="1049"/>
            </a:xfrm>
            <a:custGeom>
              <a:avLst/>
              <a:gdLst>
                <a:gd name="T0" fmla="*/ 482 w 964"/>
                <a:gd name="T1" fmla="*/ 1020 h 1049"/>
                <a:gd name="T2" fmla="*/ 454 w 964"/>
                <a:gd name="T3" fmla="*/ 992 h 1049"/>
                <a:gd name="T4" fmla="*/ 425 w 964"/>
                <a:gd name="T5" fmla="*/ 935 h 1049"/>
                <a:gd name="T6" fmla="*/ 454 w 964"/>
                <a:gd name="T7" fmla="*/ 879 h 1049"/>
                <a:gd name="T8" fmla="*/ 397 w 964"/>
                <a:gd name="T9" fmla="*/ 850 h 1049"/>
                <a:gd name="T10" fmla="*/ 425 w 964"/>
                <a:gd name="T11" fmla="*/ 737 h 1049"/>
                <a:gd name="T12" fmla="*/ 397 w 964"/>
                <a:gd name="T13" fmla="*/ 709 h 1049"/>
                <a:gd name="T14" fmla="*/ 312 w 964"/>
                <a:gd name="T15" fmla="*/ 652 h 1049"/>
                <a:gd name="T16" fmla="*/ 227 w 964"/>
                <a:gd name="T17" fmla="*/ 538 h 1049"/>
                <a:gd name="T18" fmla="*/ 170 w 964"/>
                <a:gd name="T19" fmla="*/ 538 h 1049"/>
                <a:gd name="T20" fmla="*/ 142 w 964"/>
                <a:gd name="T21" fmla="*/ 510 h 1049"/>
                <a:gd name="T22" fmla="*/ 142 w 964"/>
                <a:gd name="T23" fmla="*/ 425 h 1049"/>
                <a:gd name="T24" fmla="*/ 114 w 964"/>
                <a:gd name="T25" fmla="*/ 397 h 1049"/>
                <a:gd name="T26" fmla="*/ 114 w 964"/>
                <a:gd name="T27" fmla="*/ 255 h 1049"/>
                <a:gd name="T28" fmla="*/ 0 w 964"/>
                <a:gd name="T29" fmla="*/ 142 h 1049"/>
                <a:gd name="T30" fmla="*/ 85 w 964"/>
                <a:gd name="T31" fmla="*/ 28 h 1049"/>
                <a:gd name="T32" fmla="*/ 142 w 964"/>
                <a:gd name="T33" fmla="*/ 28 h 1049"/>
                <a:gd name="T34" fmla="*/ 170 w 964"/>
                <a:gd name="T35" fmla="*/ 0 h 1049"/>
                <a:gd name="T36" fmla="*/ 284 w 964"/>
                <a:gd name="T37" fmla="*/ 0 h 1049"/>
                <a:gd name="T38" fmla="*/ 312 w 964"/>
                <a:gd name="T39" fmla="*/ 198 h 1049"/>
                <a:gd name="T40" fmla="*/ 397 w 964"/>
                <a:gd name="T41" fmla="*/ 227 h 1049"/>
                <a:gd name="T42" fmla="*/ 425 w 964"/>
                <a:gd name="T43" fmla="*/ 283 h 1049"/>
                <a:gd name="T44" fmla="*/ 369 w 964"/>
                <a:gd name="T45" fmla="*/ 368 h 1049"/>
                <a:gd name="T46" fmla="*/ 369 w 964"/>
                <a:gd name="T47" fmla="*/ 453 h 1049"/>
                <a:gd name="T48" fmla="*/ 369 w 964"/>
                <a:gd name="T49" fmla="*/ 482 h 1049"/>
                <a:gd name="T50" fmla="*/ 425 w 964"/>
                <a:gd name="T51" fmla="*/ 595 h 1049"/>
                <a:gd name="T52" fmla="*/ 511 w 964"/>
                <a:gd name="T53" fmla="*/ 595 h 1049"/>
                <a:gd name="T54" fmla="*/ 539 w 964"/>
                <a:gd name="T55" fmla="*/ 652 h 1049"/>
                <a:gd name="T56" fmla="*/ 567 w 964"/>
                <a:gd name="T57" fmla="*/ 595 h 1049"/>
                <a:gd name="T58" fmla="*/ 652 w 964"/>
                <a:gd name="T59" fmla="*/ 567 h 1049"/>
                <a:gd name="T60" fmla="*/ 681 w 964"/>
                <a:gd name="T61" fmla="*/ 595 h 1049"/>
                <a:gd name="T62" fmla="*/ 709 w 964"/>
                <a:gd name="T63" fmla="*/ 567 h 1049"/>
                <a:gd name="T64" fmla="*/ 766 w 964"/>
                <a:gd name="T65" fmla="*/ 567 h 1049"/>
                <a:gd name="T66" fmla="*/ 822 w 964"/>
                <a:gd name="T67" fmla="*/ 595 h 1049"/>
                <a:gd name="T68" fmla="*/ 794 w 964"/>
                <a:gd name="T69" fmla="*/ 652 h 1049"/>
                <a:gd name="T70" fmla="*/ 851 w 964"/>
                <a:gd name="T71" fmla="*/ 709 h 1049"/>
                <a:gd name="T72" fmla="*/ 879 w 964"/>
                <a:gd name="T73" fmla="*/ 765 h 1049"/>
                <a:gd name="T74" fmla="*/ 907 w 964"/>
                <a:gd name="T75" fmla="*/ 765 h 1049"/>
                <a:gd name="T76" fmla="*/ 964 w 964"/>
                <a:gd name="T77" fmla="*/ 822 h 1049"/>
                <a:gd name="T78" fmla="*/ 964 w 964"/>
                <a:gd name="T79" fmla="*/ 992 h 1049"/>
                <a:gd name="T80" fmla="*/ 907 w 964"/>
                <a:gd name="T81" fmla="*/ 1049 h 1049"/>
                <a:gd name="T82" fmla="*/ 822 w 964"/>
                <a:gd name="T83" fmla="*/ 992 h 1049"/>
                <a:gd name="T84" fmla="*/ 737 w 964"/>
                <a:gd name="T85" fmla="*/ 1020 h 1049"/>
                <a:gd name="T86" fmla="*/ 709 w 964"/>
                <a:gd name="T87" fmla="*/ 964 h 1049"/>
                <a:gd name="T88" fmla="*/ 539 w 964"/>
                <a:gd name="T89" fmla="*/ 907 h 1049"/>
                <a:gd name="T90" fmla="*/ 482 w 964"/>
                <a:gd name="T91" fmla="*/ 102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4" h="1049">
                  <a:moveTo>
                    <a:pt x="482" y="1020"/>
                  </a:moveTo>
                  <a:lnTo>
                    <a:pt x="454" y="992"/>
                  </a:lnTo>
                  <a:lnTo>
                    <a:pt x="425" y="935"/>
                  </a:lnTo>
                  <a:lnTo>
                    <a:pt x="454" y="879"/>
                  </a:lnTo>
                  <a:lnTo>
                    <a:pt x="397" y="850"/>
                  </a:lnTo>
                  <a:lnTo>
                    <a:pt x="425" y="737"/>
                  </a:lnTo>
                  <a:lnTo>
                    <a:pt x="397" y="709"/>
                  </a:lnTo>
                  <a:lnTo>
                    <a:pt x="312" y="652"/>
                  </a:lnTo>
                  <a:lnTo>
                    <a:pt x="227" y="538"/>
                  </a:lnTo>
                  <a:lnTo>
                    <a:pt x="170" y="538"/>
                  </a:lnTo>
                  <a:lnTo>
                    <a:pt x="142" y="510"/>
                  </a:lnTo>
                  <a:lnTo>
                    <a:pt x="142" y="425"/>
                  </a:lnTo>
                  <a:lnTo>
                    <a:pt x="114" y="397"/>
                  </a:lnTo>
                  <a:lnTo>
                    <a:pt x="114" y="255"/>
                  </a:lnTo>
                  <a:lnTo>
                    <a:pt x="0" y="142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312" y="198"/>
                  </a:lnTo>
                  <a:lnTo>
                    <a:pt x="397" y="227"/>
                  </a:lnTo>
                  <a:lnTo>
                    <a:pt x="425" y="283"/>
                  </a:lnTo>
                  <a:lnTo>
                    <a:pt x="369" y="368"/>
                  </a:lnTo>
                  <a:lnTo>
                    <a:pt x="369" y="453"/>
                  </a:lnTo>
                  <a:lnTo>
                    <a:pt x="369" y="482"/>
                  </a:lnTo>
                  <a:lnTo>
                    <a:pt x="425" y="595"/>
                  </a:lnTo>
                  <a:lnTo>
                    <a:pt x="511" y="595"/>
                  </a:lnTo>
                  <a:lnTo>
                    <a:pt x="539" y="652"/>
                  </a:lnTo>
                  <a:lnTo>
                    <a:pt x="567" y="595"/>
                  </a:lnTo>
                  <a:lnTo>
                    <a:pt x="652" y="567"/>
                  </a:lnTo>
                  <a:lnTo>
                    <a:pt x="681" y="595"/>
                  </a:lnTo>
                  <a:lnTo>
                    <a:pt x="709" y="567"/>
                  </a:lnTo>
                  <a:lnTo>
                    <a:pt x="766" y="567"/>
                  </a:lnTo>
                  <a:lnTo>
                    <a:pt x="822" y="595"/>
                  </a:lnTo>
                  <a:lnTo>
                    <a:pt x="794" y="652"/>
                  </a:lnTo>
                  <a:lnTo>
                    <a:pt x="851" y="709"/>
                  </a:lnTo>
                  <a:lnTo>
                    <a:pt x="879" y="765"/>
                  </a:lnTo>
                  <a:lnTo>
                    <a:pt x="907" y="765"/>
                  </a:lnTo>
                  <a:lnTo>
                    <a:pt x="964" y="822"/>
                  </a:lnTo>
                  <a:lnTo>
                    <a:pt x="964" y="992"/>
                  </a:lnTo>
                  <a:lnTo>
                    <a:pt x="907" y="1049"/>
                  </a:lnTo>
                  <a:lnTo>
                    <a:pt x="822" y="992"/>
                  </a:lnTo>
                  <a:lnTo>
                    <a:pt x="737" y="1020"/>
                  </a:lnTo>
                  <a:lnTo>
                    <a:pt x="709" y="964"/>
                  </a:lnTo>
                  <a:lnTo>
                    <a:pt x="539" y="907"/>
                  </a:lnTo>
                  <a:lnTo>
                    <a:pt x="482" y="10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3" name="Freeform 289"/>
            <p:cNvSpPr>
              <a:spLocks/>
            </p:cNvSpPr>
            <p:nvPr/>
          </p:nvSpPr>
          <p:spPr bwMode="auto">
            <a:xfrm>
              <a:off x="4385" y="5676"/>
              <a:ext cx="368" cy="454"/>
            </a:xfrm>
            <a:custGeom>
              <a:avLst/>
              <a:gdLst>
                <a:gd name="T0" fmla="*/ 340 w 368"/>
                <a:gd name="T1" fmla="*/ 369 h 454"/>
                <a:gd name="T2" fmla="*/ 312 w 368"/>
                <a:gd name="T3" fmla="*/ 397 h 454"/>
                <a:gd name="T4" fmla="*/ 283 w 368"/>
                <a:gd name="T5" fmla="*/ 369 h 454"/>
                <a:gd name="T6" fmla="*/ 198 w 368"/>
                <a:gd name="T7" fmla="*/ 397 h 454"/>
                <a:gd name="T8" fmla="*/ 170 w 368"/>
                <a:gd name="T9" fmla="*/ 454 h 454"/>
                <a:gd name="T10" fmla="*/ 142 w 368"/>
                <a:gd name="T11" fmla="*/ 397 h 454"/>
                <a:gd name="T12" fmla="*/ 56 w 368"/>
                <a:gd name="T13" fmla="*/ 397 h 454"/>
                <a:gd name="T14" fmla="*/ 0 w 368"/>
                <a:gd name="T15" fmla="*/ 284 h 454"/>
                <a:gd name="T16" fmla="*/ 0 w 368"/>
                <a:gd name="T17" fmla="*/ 170 h 454"/>
                <a:gd name="T18" fmla="*/ 113 w 368"/>
                <a:gd name="T19" fmla="*/ 114 h 454"/>
                <a:gd name="T20" fmla="*/ 198 w 368"/>
                <a:gd name="T21" fmla="*/ 0 h 454"/>
                <a:gd name="T22" fmla="*/ 255 w 368"/>
                <a:gd name="T23" fmla="*/ 57 h 454"/>
                <a:gd name="T24" fmla="*/ 312 w 368"/>
                <a:gd name="T25" fmla="*/ 85 h 454"/>
                <a:gd name="T26" fmla="*/ 368 w 368"/>
                <a:gd name="T27" fmla="*/ 170 h 454"/>
                <a:gd name="T28" fmla="*/ 368 w 368"/>
                <a:gd name="T29" fmla="*/ 227 h 454"/>
                <a:gd name="T30" fmla="*/ 312 w 368"/>
                <a:gd name="T31" fmla="*/ 312 h 454"/>
                <a:gd name="T32" fmla="*/ 340 w 368"/>
                <a:gd name="T33" fmla="*/ 36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454">
                  <a:moveTo>
                    <a:pt x="340" y="369"/>
                  </a:moveTo>
                  <a:lnTo>
                    <a:pt x="312" y="397"/>
                  </a:lnTo>
                  <a:lnTo>
                    <a:pt x="283" y="369"/>
                  </a:lnTo>
                  <a:lnTo>
                    <a:pt x="198" y="397"/>
                  </a:lnTo>
                  <a:lnTo>
                    <a:pt x="170" y="454"/>
                  </a:lnTo>
                  <a:lnTo>
                    <a:pt x="142" y="397"/>
                  </a:lnTo>
                  <a:lnTo>
                    <a:pt x="56" y="397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113" y="114"/>
                  </a:lnTo>
                  <a:lnTo>
                    <a:pt x="198" y="0"/>
                  </a:lnTo>
                  <a:lnTo>
                    <a:pt x="255" y="57"/>
                  </a:lnTo>
                  <a:lnTo>
                    <a:pt x="312" y="85"/>
                  </a:lnTo>
                  <a:lnTo>
                    <a:pt x="368" y="170"/>
                  </a:lnTo>
                  <a:lnTo>
                    <a:pt x="368" y="227"/>
                  </a:lnTo>
                  <a:lnTo>
                    <a:pt x="312" y="312"/>
                  </a:lnTo>
                  <a:lnTo>
                    <a:pt x="340" y="36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4" name="Freeform 290"/>
            <p:cNvSpPr>
              <a:spLocks/>
            </p:cNvSpPr>
            <p:nvPr/>
          </p:nvSpPr>
          <p:spPr bwMode="auto">
            <a:xfrm>
              <a:off x="3336" y="4741"/>
              <a:ext cx="1020" cy="822"/>
            </a:xfrm>
            <a:custGeom>
              <a:avLst/>
              <a:gdLst>
                <a:gd name="T0" fmla="*/ 935 w 1020"/>
                <a:gd name="T1" fmla="*/ 340 h 822"/>
                <a:gd name="T2" fmla="*/ 794 w 1020"/>
                <a:gd name="T3" fmla="*/ 312 h 822"/>
                <a:gd name="T4" fmla="*/ 737 w 1020"/>
                <a:gd name="T5" fmla="*/ 255 h 822"/>
                <a:gd name="T6" fmla="*/ 765 w 1020"/>
                <a:gd name="T7" fmla="*/ 170 h 822"/>
                <a:gd name="T8" fmla="*/ 737 w 1020"/>
                <a:gd name="T9" fmla="*/ 141 h 822"/>
                <a:gd name="T10" fmla="*/ 680 w 1020"/>
                <a:gd name="T11" fmla="*/ 141 h 822"/>
                <a:gd name="T12" fmla="*/ 652 w 1020"/>
                <a:gd name="T13" fmla="*/ 85 h 822"/>
                <a:gd name="T14" fmla="*/ 595 w 1020"/>
                <a:gd name="T15" fmla="*/ 56 h 822"/>
                <a:gd name="T16" fmla="*/ 567 w 1020"/>
                <a:gd name="T17" fmla="*/ 85 h 822"/>
                <a:gd name="T18" fmla="*/ 510 w 1020"/>
                <a:gd name="T19" fmla="*/ 0 h 822"/>
                <a:gd name="T20" fmla="*/ 397 w 1020"/>
                <a:gd name="T21" fmla="*/ 56 h 822"/>
                <a:gd name="T22" fmla="*/ 312 w 1020"/>
                <a:gd name="T23" fmla="*/ 56 h 822"/>
                <a:gd name="T24" fmla="*/ 142 w 1020"/>
                <a:gd name="T25" fmla="*/ 141 h 822"/>
                <a:gd name="T26" fmla="*/ 142 w 1020"/>
                <a:gd name="T27" fmla="*/ 198 h 822"/>
                <a:gd name="T28" fmla="*/ 57 w 1020"/>
                <a:gd name="T29" fmla="*/ 141 h 822"/>
                <a:gd name="T30" fmla="*/ 57 w 1020"/>
                <a:gd name="T31" fmla="*/ 255 h 822"/>
                <a:gd name="T32" fmla="*/ 28 w 1020"/>
                <a:gd name="T33" fmla="*/ 255 h 822"/>
                <a:gd name="T34" fmla="*/ 0 w 1020"/>
                <a:gd name="T35" fmla="*/ 255 h 822"/>
                <a:gd name="T36" fmla="*/ 28 w 1020"/>
                <a:gd name="T37" fmla="*/ 368 h 822"/>
                <a:gd name="T38" fmla="*/ 0 w 1020"/>
                <a:gd name="T39" fmla="*/ 425 h 822"/>
                <a:gd name="T40" fmla="*/ 28 w 1020"/>
                <a:gd name="T41" fmla="*/ 482 h 822"/>
                <a:gd name="T42" fmla="*/ 85 w 1020"/>
                <a:gd name="T43" fmla="*/ 510 h 822"/>
                <a:gd name="T44" fmla="*/ 85 w 1020"/>
                <a:gd name="T45" fmla="*/ 567 h 822"/>
                <a:gd name="T46" fmla="*/ 113 w 1020"/>
                <a:gd name="T47" fmla="*/ 595 h 822"/>
                <a:gd name="T48" fmla="*/ 227 w 1020"/>
                <a:gd name="T49" fmla="*/ 595 h 822"/>
                <a:gd name="T50" fmla="*/ 227 w 1020"/>
                <a:gd name="T51" fmla="*/ 652 h 822"/>
                <a:gd name="T52" fmla="*/ 312 w 1020"/>
                <a:gd name="T53" fmla="*/ 680 h 822"/>
                <a:gd name="T54" fmla="*/ 340 w 1020"/>
                <a:gd name="T55" fmla="*/ 623 h 822"/>
                <a:gd name="T56" fmla="*/ 397 w 1020"/>
                <a:gd name="T57" fmla="*/ 708 h 822"/>
                <a:gd name="T58" fmla="*/ 510 w 1020"/>
                <a:gd name="T59" fmla="*/ 765 h 822"/>
                <a:gd name="T60" fmla="*/ 510 w 1020"/>
                <a:gd name="T61" fmla="*/ 822 h 822"/>
                <a:gd name="T62" fmla="*/ 567 w 1020"/>
                <a:gd name="T63" fmla="*/ 794 h 822"/>
                <a:gd name="T64" fmla="*/ 624 w 1020"/>
                <a:gd name="T65" fmla="*/ 737 h 822"/>
                <a:gd name="T66" fmla="*/ 737 w 1020"/>
                <a:gd name="T67" fmla="*/ 765 h 822"/>
                <a:gd name="T68" fmla="*/ 822 w 1020"/>
                <a:gd name="T69" fmla="*/ 765 h 822"/>
                <a:gd name="T70" fmla="*/ 850 w 1020"/>
                <a:gd name="T71" fmla="*/ 737 h 822"/>
                <a:gd name="T72" fmla="*/ 964 w 1020"/>
                <a:gd name="T73" fmla="*/ 737 h 822"/>
                <a:gd name="T74" fmla="*/ 964 w 1020"/>
                <a:gd name="T75" fmla="*/ 652 h 822"/>
                <a:gd name="T76" fmla="*/ 992 w 1020"/>
                <a:gd name="T77" fmla="*/ 595 h 822"/>
                <a:gd name="T78" fmla="*/ 1020 w 1020"/>
                <a:gd name="T79" fmla="*/ 510 h 822"/>
                <a:gd name="T80" fmla="*/ 992 w 1020"/>
                <a:gd name="T81" fmla="*/ 453 h 822"/>
                <a:gd name="T82" fmla="*/ 935 w 1020"/>
                <a:gd name="T83" fmla="*/ 397 h 822"/>
                <a:gd name="T84" fmla="*/ 935 w 1020"/>
                <a:gd name="T85" fmla="*/ 368 h 822"/>
                <a:gd name="T86" fmla="*/ 935 w 1020"/>
                <a:gd name="T87" fmla="*/ 34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20" h="822">
                  <a:moveTo>
                    <a:pt x="935" y="340"/>
                  </a:moveTo>
                  <a:lnTo>
                    <a:pt x="794" y="312"/>
                  </a:lnTo>
                  <a:lnTo>
                    <a:pt x="737" y="255"/>
                  </a:lnTo>
                  <a:lnTo>
                    <a:pt x="765" y="170"/>
                  </a:lnTo>
                  <a:lnTo>
                    <a:pt x="737" y="141"/>
                  </a:lnTo>
                  <a:lnTo>
                    <a:pt x="680" y="141"/>
                  </a:lnTo>
                  <a:lnTo>
                    <a:pt x="652" y="85"/>
                  </a:lnTo>
                  <a:lnTo>
                    <a:pt x="595" y="56"/>
                  </a:lnTo>
                  <a:lnTo>
                    <a:pt x="567" y="85"/>
                  </a:lnTo>
                  <a:lnTo>
                    <a:pt x="510" y="0"/>
                  </a:lnTo>
                  <a:lnTo>
                    <a:pt x="397" y="56"/>
                  </a:lnTo>
                  <a:lnTo>
                    <a:pt x="312" y="56"/>
                  </a:lnTo>
                  <a:lnTo>
                    <a:pt x="142" y="141"/>
                  </a:lnTo>
                  <a:lnTo>
                    <a:pt x="142" y="198"/>
                  </a:lnTo>
                  <a:lnTo>
                    <a:pt x="57" y="141"/>
                  </a:lnTo>
                  <a:lnTo>
                    <a:pt x="57" y="255"/>
                  </a:lnTo>
                  <a:lnTo>
                    <a:pt x="28" y="255"/>
                  </a:lnTo>
                  <a:lnTo>
                    <a:pt x="0" y="255"/>
                  </a:lnTo>
                  <a:lnTo>
                    <a:pt x="28" y="368"/>
                  </a:lnTo>
                  <a:lnTo>
                    <a:pt x="0" y="425"/>
                  </a:lnTo>
                  <a:lnTo>
                    <a:pt x="28" y="482"/>
                  </a:lnTo>
                  <a:lnTo>
                    <a:pt x="85" y="510"/>
                  </a:lnTo>
                  <a:lnTo>
                    <a:pt x="85" y="567"/>
                  </a:lnTo>
                  <a:lnTo>
                    <a:pt x="113" y="595"/>
                  </a:lnTo>
                  <a:lnTo>
                    <a:pt x="227" y="595"/>
                  </a:lnTo>
                  <a:lnTo>
                    <a:pt x="227" y="652"/>
                  </a:lnTo>
                  <a:lnTo>
                    <a:pt x="312" y="680"/>
                  </a:lnTo>
                  <a:lnTo>
                    <a:pt x="340" y="623"/>
                  </a:lnTo>
                  <a:lnTo>
                    <a:pt x="397" y="708"/>
                  </a:lnTo>
                  <a:lnTo>
                    <a:pt x="510" y="765"/>
                  </a:lnTo>
                  <a:lnTo>
                    <a:pt x="510" y="822"/>
                  </a:lnTo>
                  <a:lnTo>
                    <a:pt x="567" y="794"/>
                  </a:lnTo>
                  <a:lnTo>
                    <a:pt x="624" y="737"/>
                  </a:lnTo>
                  <a:lnTo>
                    <a:pt x="737" y="765"/>
                  </a:lnTo>
                  <a:lnTo>
                    <a:pt x="822" y="765"/>
                  </a:lnTo>
                  <a:lnTo>
                    <a:pt x="850" y="737"/>
                  </a:lnTo>
                  <a:lnTo>
                    <a:pt x="964" y="737"/>
                  </a:lnTo>
                  <a:lnTo>
                    <a:pt x="964" y="652"/>
                  </a:lnTo>
                  <a:lnTo>
                    <a:pt x="992" y="595"/>
                  </a:lnTo>
                  <a:lnTo>
                    <a:pt x="1020" y="510"/>
                  </a:lnTo>
                  <a:lnTo>
                    <a:pt x="992" y="453"/>
                  </a:lnTo>
                  <a:lnTo>
                    <a:pt x="935" y="397"/>
                  </a:lnTo>
                  <a:lnTo>
                    <a:pt x="935" y="368"/>
                  </a:lnTo>
                  <a:lnTo>
                    <a:pt x="935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5" name="Freeform 291"/>
            <p:cNvSpPr>
              <a:spLocks/>
            </p:cNvSpPr>
            <p:nvPr/>
          </p:nvSpPr>
          <p:spPr bwMode="auto">
            <a:xfrm>
              <a:off x="4271" y="4939"/>
              <a:ext cx="737" cy="936"/>
            </a:xfrm>
            <a:custGeom>
              <a:avLst/>
              <a:gdLst>
                <a:gd name="T0" fmla="*/ 482 w 737"/>
                <a:gd name="T1" fmla="*/ 907 h 936"/>
                <a:gd name="T2" fmla="*/ 426 w 737"/>
                <a:gd name="T3" fmla="*/ 822 h 936"/>
                <a:gd name="T4" fmla="*/ 369 w 737"/>
                <a:gd name="T5" fmla="*/ 794 h 936"/>
                <a:gd name="T6" fmla="*/ 312 w 737"/>
                <a:gd name="T7" fmla="*/ 737 h 936"/>
                <a:gd name="T8" fmla="*/ 227 w 737"/>
                <a:gd name="T9" fmla="*/ 851 h 936"/>
                <a:gd name="T10" fmla="*/ 114 w 737"/>
                <a:gd name="T11" fmla="*/ 907 h 936"/>
                <a:gd name="T12" fmla="*/ 170 w 737"/>
                <a:gd name="T13" fmla="*/ 822 h 936"/>
                <a:gd name="T14" fmla="*/ 142 w 737"/>
                <a:gd name="T15" fmla="*/ 766 h 936"/>
                <a:gd name="T16" fmla="*/ 57 w 737"/>
                <a:gd name="T17" fmla="*/ 737 h 936"/>
                <a:gd name="T18" fmla="*/ 29 w 737"/>
                <a:gd name="T19" fmla="*/ 539 h 936"/>
                <a:gd name="T20" fmla="*/ 29 w 737"/>
                <a:gd name="T21" fmla="*/ 454 h 936"/>
                <a:gd name="T22" fmla="*/ 57 w 737"/>
                <a:gd name="T23" fmla="*/ 397 h 936"/>
                <a:gd name="T24" fmla="*/ 85 w 737"/>
                <a:gd name="T25" fmla="*/ 312 h 936"/>
                <a:gd name="T26" fmla="*/ 57 w 737"/>
                <a:gd name="T27" fmla="*/ 255 h 936"/>
                <a:gd name="T28" fmla="*/ 0 w 737"/>
                <a:gd name="T29" fmla="*/ 199 h 936"/>
                <a:gd name="T30" fmla="*/ 0 w 737"/>
                <a:gd name="T31" fmla="*/ 142 h 936"/>
                <a:gd name="T32" fmla="*/ 57 w 737"/>
                <a:gd name="T33" fmla="*/ 114 h 936"/>
                <a:gd name="T34" fmla="*/ 57 w 737"/>
                <a:gd name="T35" fmla="*/ 57 h 936"/>
                <a:gd name="T36" fmla="*/ 114 w 737"/>
                <a:gd name="T37" fmla="*/ 57 h 936"/>
                <a:gd name="T38" fmla="*/ 199 w 737"/>
                <a:gd name="T39" fmla="*/ 85 h 936"/>
                <a:gd name="T40" fmla="*/ 312 w 737"/>
                <a:gd name="T41" fmla="*/ 0 h 936"/>
                <a:gd name="T42" fmla="*/ 312 w 737"/>
                <a:gd name="T43" fmla="*/ 142 h 936"/>
                <a:gd name="T44" fmla="*/ 426 w 737"/>
                <a:gd name="T45" fmla="*/ 284 h 936"/>
                <a:gd name="T46" fmla="*/ 539 w 737"/>
                <a:gd name="T47" fmla="*/ 284 h 936"/>
                <a:gd name="T48" fmla="*/ 567 w 737"/>
                <a:gd name="T49" fmla="*/ 340 h 936"/>
                <a:gd name="T50" fmla="*/ 539 w 737"/>
                <a:gd name="T51" fmla="*/ 397 h 936"/>
                <a:gd name="T52" fmla="*/ 567 w 737"/>
                <a:gd name="T53" fmla="*/ 425 h 936"/>
                <a:gd name="T54" fmla="*/ 567 w 737"/>
                <a:gd name="T55" fmla="*/ 510 h 936"/>
                <a:gd name="T56" fmla="*/ 596 w 737"/>
                <a:gd name="T57" fmla="*/ 567 h 936"/>
                <a:gd name="T58" fmla="*/ 681 w 737"/>
                <a:gd name="T59" fmla="*/ 567 h 936"/>
                <a:gd name="T60" fmla="*/ 737 w 737"/>
                <a:gd name="T61" fmla="*/ 681 h 936"/>
                <a:gd name="T62" fmla="*/ 567 w 737"/>
                <a:gd name="T63" fmla="*/ 936 h 936"/>
                <a:gd name="T64" fmla="*/ 482 w 737"/>
                <a:gd name="T65" fmla="*/ 90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7" h="936">
                  <a:moveTo>
                    <a:pt x="482" y="907"/>
                  </a:moveTo>
                  <a:lnTo>
                    <a:pt x="426" y="822"/>
                  </a:lnTo>
                  <a:lnTo>
                    <a:pt x="369" y="794"/>
                  </a:lnTo>
                  <a:lnTo>
                    <a:pt x="312" y="737"/>
                  </a:lnTo>
                  <a:lnTo>
                    <a:pt x="227" y="851"/>
                  </a:lnTo>
                  <a:lnTo>
                    <a:pt x="114" y="907"/>
                  </a:lnTo>
                  <a:lnTo>
                    <a:pt x="170" y="822"/>
                  </a:lnTo>
                  <a:lnTo>
                    <a:pt x="142" y="766"/>
                  </a:lnTo>
                  <a:lnTo>
                    <a:pt x="57" y="737"/>
                  </a:lnTo>
                  <a:lnTo>
                    <a:pt x="29" y="539"/>
                  </a:lnTo>
                  <a:lnTo>
                    <a:pt x="29" y="454"/>
                  </a:lnTo>
                  <a:lnTo>
                    <a:pt x="57" y="397"/>
                  </a:lnTo>
                  <a:lnTo>
                    <a:pt x="85" y="312"/>
                  </a:lnTo>
                  <a:lnTo>
                    <a:pt x="57" y="255"/>
                  </a:lnTo>
                  <a:lnTo>
                    <a:pt x="0" y="199"/>
                  </a:lnTo>
                  <a:lnTo>
                    <a:pt x="0" y="142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99" y="85"/>
                  </a:lnTo>
                  <a:lnTo>
                    <a:pt x="312" y="0"/>
                  </a:lnTo>
                  <a:lnTo>
                    <a:pt x="312" y="142"/>
                  </a:lnTo>
                  <a:lnTo>
                    <a:pt x="426" y="284"/>
                  </a:lnTo>
                  <a:lnTo>
                    <a:pt x="539" y="284"/>
                  </a:lnTo>
                  <a:lnTo>
                    <a:pt x="567" y="340"/>
                  </a:lnTo>
                  <a:lnTo>
                    <a:pt x="539" y="397"/>
                  </a:lnTo>
                  <a:lnTo>
                    <a:pt x="567" y="425"/>
                  </a:lnTo>
                  <a:lnTo>
                    <a:pt x="567" y="510"/>
                  </a:lnTo>
                  <a:lnTo>
                    <a:pt x="596" y="567"/>
                  </a:lnTo>
                  <a:lnTo>
                    <a:pt x="681" y="567"/>
                  </a:lnTo>
                  <a:lnTo>
                    <a:pt x="737" y="681"/>
                  </a:lnTo>
                  <a:lnTo>
                    <a:pt x="567" y="936"/>
                  </a:lnTo>
                  <a:lnTo>
                    <a:pt x="482" y="90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6" name="Freeform 294"/>
            <p:cNvSpPr>
              <a:spLocks/>
            </p:cNvSpPr>
            <p:nvPr/>
          </p:nvSpPr>
          <p:spPr bwMode="auto">
            <a:xfrm>
              <a:off x="2712" y="5364"/>
              <a:ext cx="652" cy="1163"/>
            </a:xfrm>
            <a:custGeom>
              <a:avLst/>
              <a:gdLst>
                <a:gd name="T0" fmla="*/ 312 w 652"/>
                <a:gd name="T1" fmla="*/ 1163 h 1163"/>
                <a:gd name="T2" fmla="*/ 340 w 652"/>
                <a:gd name="T3" fmla="*/ 1078 h 1163"/>
                <a:gd name="T4" fmla="*/ 397 w 652"/>
                <a:gd name="T5" fmla="*/ 1049 h 1163"/>
                <a:gd name="T6" fmla="*/ 397 w 652"/>
                <a:gd name="T7" fmla="*/ 1021 h 1163"/>
                <a:gd name="T8" fmla="*/ 425 w 652"/>
                <a:gd name="T9" fmla="*/ 964 h 1163"/>
                <a:gd name="T10" fmla="*/ 425 w 652"/>
                <a:gd name="T11" fmla="*/ 879 h 1163"/>
                <a:gd name="T12" fmla="*/ 510 w 652"/>
                <a:gd name="T13" fmla="*/ 738 h 1163"/>
                <a:gd name="T14" fmla="*/ 624 w 652"/>
                <a:gd name="T15" fmla="*/ 709 h 1163"/>
                <a:gd name="T16" fmla="*/ 652 w 652"/>
                <a:gd name="T17" fmla="*/ 596 h 1163"/>
                <a:gd name="T18" fmla="*/ 567 w 652"/>
                <a:gd name="T19" fmla="*/ 454 h 1163"/>
                <a:gd name="T20" fmla="*/ 595 w 652"/>
                <a:gd name="T21" fmla="*/ 426 h 1163"/>
                <a:gd name="T22" fmla="*/ 595 w 652"/>
                <a:gd name="T23" fmla="*/ 341 h 1163"/>
                <a:gd name="T24" fmla="*/ 510 w 652"/>
                <a:gd name="T25" fmla="*/ 199 h 1163"/>
                <a:gd name="T26" fmla="*/ 482 w 652"/>
                <a:gd name="T27" fmla="*/ 199 h 1163"/>
                <a:gd name="T28" fmla="*/ 397 w 652"/>
                <a:gd name="T29" fmla="*/ 171 h 1163"/>
                <a:gd name="T30" fmla="*/ 340 w 652"/>
                <a:gd name="T31" fmla="*/ 0 h 1163"/>
                <a:gd name="T32" fmla="*/ 255 w 652"/>
                <a:gd name="T33" fmla="*/ 57 h 1163"/>
                <a:gd name="T34" fmla="*/ 255 w 652"/>
                <a:gd name="T35" fmla="*/ 142 h 1163"/>
                <a:gd name="T36" fmla="*/ 114 w 652"/>
                <a:gd name="T37" fmla="*/ 171 h 1163"/>
                <a:gd name="T38" fmla="*/ 85 w 652"/>
                <a:gd name="T39" fmla="*/ 256 h 1163"/>
                <a:gd name="T40" fmla="*/ 142 w 652"/>
                <a:gd name="T41" fmla="*/ 369 h 1163"/>
                <a:gd name="T42" fmla="*/ 85 w 652"/>
                <a:gd name="T43" fmla="*/ 426 h 1163"/>
                <a:gd name="T44" fmla="*/ 114 w 652"/>
                <a:gd name="T45" fmla="*/ 539 h 1163"/>
                <a:gd name="T46" fmla="*/ 57 w 652"/>
                <a:gd name="T47" fmla="*/ 596 h 1163"/>
                <a:gd name="T48" fmla="*/ 57 w 652"/>
                <a:gd name="T49" fmla="*/ 652 h 1163"/>
                <a:gd name="T50" fmla="*/ 29 w 652"/>
                <a:gd name="T51" fmla="*/ 681 h 1163"/>
                <a:gd name="T52" fmla="*/ 29 w 652"/>
                <a:gd name="T53" fmla="*/ 738 h 1163"/>
                <a:gd name="T54" fmla="*/ 0 w 652"/>
                <a:gd name="T55" fmla="*/ 851 h 1163"/>
                <a:gd name="T56" fmla="*/ 29 w 652"/>
                <a:gd name="T57" fmla="*/ 879 h 1163"/>
                <a:gd name="T58" fmla="*/ 0 w 652"/>
                <a:gd name="T59" fmla="*/ 964 h 1163"/>
                <a:gd name="T60" fmla="*/ 57 w 652"/>
                <a:gd name="T61" fmla="*/ 993 h 1163"/>
                <a:gd name="T62" fmla="*/ 57 w 652"/>
                <a:gd name="T63" fmla="*/ 964 h 1163"/>
                <a:gd name="T64" fmla="*/ 170 w 652"/>
                <a:gd name="T65" fmla="*/ 964 h 1163"/>
                <a:gd name="T66" fmla="*/ 170 w 652"/>
                <a:gd name="T67" fmla="*/ 1106 h 1163"/>
                <a:gd name="T68" fmla="*/ 312 w 652"/>
                <a:gd name="T69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2" h="1163">
                  <a:moveTo>
                    <a:pt x="312" y="1163"/>
                  </a:moveTo>
                  <a:lnTo>
                    <a:pt x="340" y="1078"/>
                  </a:lnTo>
                  <a:lnTo>
                    <a:pt x="397" y="1049"/>
                  </a:lnTo>
                  <a:lnTo>
                    <a:pt x="397" y="1021"/>
                  </a:lnTo>
                  <a:lnTo>
                    <a:pt x="425" y="964"/>
                  </a:lnTo>
                  <a:lnTo>
                    <a:pt x="425" y="879"/>
                  </a:lnTo>
                  <a:lnTo>
                    <a:pt x="510" y="738"/>
                  </a:lnTo>
                  <a:lnTo>
                    <a:pt x="624" y="709"/>
                  </a:lnTo>
                  <a:lnTo>
                    <a:pt x="652" y="596"/>
                  </a:lnTo>
                  <a:lnTo>
                    <a:pt x="567" y="454"/>
                  </a:lnTo>
                  <a:lnTo>
                    <a:pt x="595" y="426"/>
                  </a:lnTo>
                  <a:lnTo>
                    <a:pt x="595" y="341"/>
                  </a:lnTo>
                  <a:lnTo>
                    <a:pt x="510" y="199"/>
                  </a:lnTo>
                  <a:lnTo>
                    <a:pt x="482" y="199"/>
                  </a:lnTo>
                  <a:lnTo>
                    <a:pt x="397" y="171"/>
                  </a:lnTo>
                  <a:lnTo>
                    <a:pt x="340" y="0"/>
                  </a:lnTo>
                  <a:lnTo>
                    <a:pt x="255" y="57"/>
                  </a:lnTo>
                  <a:lnTo>
                    <a:pt x="255" y="142"/>
                  </a:lnTo>
                  <a:lnTo>
                    <a:pt x="114" y="171"/>
                  </a:lnTo>
                  <a:lnTo>
                    <a:pt x="85" y="256"/>
                  </a:lnTo>
                  <a:lnTo>
                    <a:pt x="142" y="369"/>
                  </a:lnTo>
                  <a:lnTo>
                    <a:pt x="85" y="426"/>
                  </a:lnTo>
                  <a:lnTo>
                    <a:pt x="114" y="539"/>
                  </a:lnTo>
                  <a:lnTo>
                    <a:pt x="57" y="596"/>
                  </a:lnTo>
                  <a:lnTo>
                    <a:pt x="57" y="652"/>
                  </a:lnTo>
                  <a:lnTo>
                    <a:pt x="29" y="681"/>
                  </a:lnTo>
                  <a:lnTo>
                    <a:pt x="29" y="738"/>
                  </a:lnTo>
                  <a:lnTo>
                    <a:pt x="0" y="851"/>
                  </a:lnTo>
                  <a:lnTo>
                    <a:pt x="29" y="879"/>
                  </a:lnTo>
                  <a:lnTo>
                    <a:pt x="0" y="964"/>
                  </a:lnTo>
                  <a:lnTo>
                    <a:pt x="57" y="993"/>
                  </a:lnTo>
                  <a:lnTo>
                    <a:pt x="57" y="964"/>
                  </a:lnTo>
                  <a:lnTo>
                    <a:pt x="170" y="964"/>
                  </a:lnTo>
                  <a:lnTo>
                    <a:pt x="170" y="1106"/>
                  </a:lnTo>
                  <a:lnTo>
                    <a:pt x="312" y="116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7" name="Freeform 296"/>
            <p:cNvSpPr>
              <a:spLocks/>
            </p:cNvSpPr>
            <p:nvPr/>
          </p:nvSpPr>
          <p:spPr bwMode="auto">
            <a:xfrm>
              <a:off x="2230" y="5223"/>
              <a:ext cx="737" cy="1134"/>
            </a:xfrm>
            <a:custGeom>
              <a:avLst/>
              <a:gdLst>
                <a:gd name="T0" fmla="*/ 482 w 737"/>
                <a:gd name="T1" fmla="*/ 1105 h 1134"/>
                <a:gd name="T2" fmla="*/ 511 w 737"/>
                <a:gd name="T3" fmla="*/ 1020 h 1134"/>
                <a:gd name="T4" fmla="*/ 482 w 737"/>
                <a:gd name="T5" fmla="*/ 992 h 1134"/>
                <a:gd name="T6" fmla="*/ 511 w 737"/>
                <a:gd name="T7" fmla="*/ 879 h 1134"/>
                <a:gd name="T8" fmla="*/ 511 w 737"/>
                <a:gd name="T9" fmla="*/ 822 h 1134"/>
                <a:gd name="T10" fmla="*/ 539 w 737"/>
                <a:gd name="T11" fmla="*/ 793 h 1134"/>
                <a:gd name="T12" fmla="*/ 539 w 737"/>
                <a:gd name="T13" fmla="*/ 737 h 1134"/>
                <a:gd name="T14" fmla="*/ 596 w 737"/>
                <a:gd name="T15" fmla="*/ 680 h 1134"/>
                <a:gd name="T16" fmla="*/ 567 w 737"/>
                <a:gd name="T17" fmla="*/ 567 h 1134"/>
                <a:gd name="T18" fmla="*/ 624 w 737"/>
                <a:gd name="T19" fmla="*/ 510 h 1134"/>
                <a:gd name="T20" fmla="*/ 567 w 737"/>
                <a:gd name="T21" fmla="*/ 397 h 1134"/>
                <a:gd name="T22" fmla="*/ 596 w 737"/>
                <a:gd name="T23" fmla="*/ 312 h 1134"/>
                <a:gd name="T24" fmla="*/ 737 w 737"/>
                <a:gd name="T25" fmla="*/ 283 h 1134"/>
                <a:gd name="T26" fmla="*/ 737 w 737"/>
                <a:gd name="T27" fmla="*/ 198 h 1134"/>
                <a:gd name="T28" fmla="*/ 709 w 737"/>
                <a:gd name="T29" fmla="*/ 198 h 1134"/>
                <a:gd name="T30" fmla="*/ 652 w 737"/>
                <a:gd name="T31" fmla="*/ 170 h 1134"/>
                <a:gd name="T32" fmla="*/ 482 w 737"/>
                <a:gd name="T33" fmla="*/ 170 h 1134"/>
                <a:gd name="T34" fmla="*/ 369 w 737"/>
                <a:gd name="T35" fmla="*/ 141 h 1134"/>
                <a:gd name="T36" fmla="*/ 312 w 737"/>
                <a:gd name="T37" fmla="*/ 226 h 1134"/>
                <a:gd name="T38" fmla="*/ 255 w 737"/>
                <a:gd name="T39" fmla="*/ 141 h 1134"/>
                <a:gd name="T40" fmla="*/ 312 w 737"/>
                <a:gd name="T41" fmla="*/ 0 h 1134"/>
                <a:gd name="T42" fmla="*/ 142 w 737"/>
                <a:gd name="T43" fmla="*/ 141 h 1134"/>
                <a:gd name="T44" fmla="*/ 114 w 737"/>
                <a:gd name="T45" fmla="*/ 226 h 1134"/>
                <a:gd name="T46" fmla="*/ 170 w 737"/>
                <a:gd name="T47" fmla="*/ 226 h 1134"/>
                <a:gd name="T48" fmla="*/ 170 w 737"/>
                <a:gd name="T49" fmla="*/ 283 h 1134"/>
                <a:gd name="T50" fmla="*/ 114 w 737"/>
                <a:gd name="T51" fmla="*/ 283 h 1134"/>
                <a:gd name="T52" fmla="*/ 85 w 737"/>
                <a:gd name="T53" fmla="*/ 340 h 1134"/>
                <a:gd name="T54" fmla="*/ 85 w 737"/>
                <a:gd name="T55" fmla="*/ 397 h 1134"/>
                <a:gd name="T56" fmla="*/ 57 w 737"/>
                <a:gd name="T57" fmla="*/ 397 h 1134"/>
                <a:gd name="T58" fmla="*/ 0 w 737"/>
                <a:gd name="T59" fmla="*/ 425 h 1134"/>
                <a:gd name="T60" fmla="*/ 57 w 737"/>
                <a:gd name="T61" fmla="*/ 482 h 1134"/>
                <a:gd name="T62" fmla="*/ 57 w 737"/>
                <a:gd name="T63" fmla="*/ 538 h 1134"/>
                <a:gd name="T64" fmla="*/ 114 w 737"/>
                <a:gd name="T65" fmla="*/ 538 h 1134"/>
                <a:gd name="T66" fmla="*/ 85 w 737"/>
                <a:gd name="T67" fmla="*/ 595 h 1134"/>
                <a:gd name="T68" fmla="*/ 0 w 737"/>
                <a:gd name="T69" fmla="*/ 567 h 1134"/>
                <a:gd name="T70" fmla="*/ 0 w 737"/>
                <a:gd name="T71" fmla="*/ 652 h 1134"/>
                <a:gd name="T72" fmla="*/ 29 w 737"/>
                <a:gd name="T73" fmla="*/ 765 h 1134"/>
                <a:gd name="T74" fmla="*/ 114 w 737"/>
                <a:gd name="T75" fmla="*/ 793 h 1134"/>
                <a:gd name="T76" fmla="*/ 142 w 737"/>
                <a:gd name="T77" fmla="*/ 850 h 1134"/>
                <a:gd name="T78" fmla="*/ 114 w 737"/>
                <a:gd name="T79" fmla="*/ 964 h 1134"/>
                <a:gd name="T80" fmla="*/ 29 w 737"/>
                <a:gd name="T81" fmla="*/ 992 h 1134"/>
                <a:gd name="T82" fmla="*/ 170 w 737"/>
                <a:gd name="T83" fmla="*/ 1077 h 1134"/>
                <a:gd name="T84" fmla="*/ 199 w 737"/>
                <a:gd name="T85" fmla="*/ 1134 h 1134"/>
                <a:gd name="T86" fmla="*/ 369 w 737"/>
                <a:gd name="T87" fmla="*/ 1077 h 1134"/>
                <a:gd name="T88" fmla="*/ 482 w 737"/>
                <a:gd name="T89" fmla="*/ 1105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1134">
                  <a:moveTo>
                    <a:pt x="482" y="1105"/>
                  </a:moveTo>
                  <a:lnTo>
                    <a:pt x="511" y="1020"/>
                  </a:lnTo>
                  <a:lnTo>
                    <a:pt x="482" y="992"/>
                  </a:lnTo>
                  <a:lnTo>
                    <a:pt x="511" y="879"/>
                  </a:lnTo>
                  <a:lnTo>
                    <a:pt x="511" y="822"/>
                  </a:lnTo>
                  <a:lnTo>
                    <a:pt x="539" y="793"/>
                  </a:lnTo>
                  <a:lnTo>
                    <a:pt x="539" y="737"/>
                  </a:lnTo>
                  <a:lnTo>
                    <a:pt x="596" y="680"/>
                  </a:lnTo>
                  <a:lnTo>
                    <a:pt x="567" y="567"/>
                  </a:lnTo>
                  <a:lnTo>
                    <a:pt x="624" y="510"/>
                  </a:lnTo>
                  <a:lnTo>
                    <a:pt x="567" y="397"/>
                  </a:lnTo>
                  <a:lnTo>
                    <a:pt x="596" y="312"/>
                  </a:lnTo>
                  <a:lnTo>
                    <a:pt x="737" y="283"/>
                  </a:lnTo>
                  <a:lnTo>
                    <a:pt x="737" y="198"/>
                  </a:lnTo>
                  <a:lnTo>
                    <a:pt x="709" y="198"/>
                  </a:lnTo>
                  <a:lnTo>
                    <a:pt x="652" y="170"/>
                  </a:lnTo>
                  <a:lnTo>
                    <a:pt x="482" y="170"/>
                  </a:lnTo>
                  <a:lnTo>
                    <a:pt x="369" y="141"/>
                  </a:lnTo>
                  <a:lnTo>
                    <a:pt x="312" y="226"/>
                  </a:lnTo>
                  <a:lnTo>
                    <a:pt x="255" y="141"/>
                  </a:lnTo>
                  <a:lnTo>
                    <a:pt x="312" y="0"/>
                  </a:lnTo>
                  <a:lnTo>
                    <a:pt x="142" y="141"/>
                  </a:lnTo>
                  <a:lnTo>
                    <a:pt x="114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85" y="340"/>
                  </a:lnTo>
                  <a:lnTo>
                    <a:pt x="85" y="397"/>
                  </a:lnTo>
                  <a:lnTo>
                    <a:pt x="57" y="397"/>
                  </a:lnTo>
                  <a:lnTo>
                    <a:pt x="0" y="425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114" y="538"/>
                  </a:lnTo>
                  <a:lnTo>
                    <a:pt x="85" y="595"/>
                  </a:lnTo>
                  <a:lnTo>
                    <a:pt x="0" y="567"/>
                  </a:lnTo>
                  <a:lnTo>
                    <a:pt x="0" y="652"/>
                  </a:lnTo>
                  <a:lnTo>
                    <a:pt x="29" y="765"/>
                  </a:lnTo>
                  <a:lnTo>
                    <a:pt x="114" y="793"/>
                  </a:lnTo>
                  <a:lnTo>
                    <a:pt x="142" y="850"/>
                  </a:lnTo>
                  <a:lnTo>
                    <a:pt x="114" y="964"/>
                  </a:lnTo>
                  <a:lnTo>
                    <a:pt x="29" y="992"/>
                  </a:lnTo>
                  <a:lnTo>
                    <a:pt x="170" y="1077"/>
                  </a:lnTo>
                  <a:lnTo>
                    <a:pt x="199" y="1134"/>
                  </a:lnTo>
                  <a:lnTo>
                    <a:pt x="369" y="1077"/>
                  </a:lnTo>
                  <a:lnTo>
                    <a:pt x="482" y="110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8" name="Freeform 297"/>
            <p:cNvSpPr>
              <a:spLocks/>
            </p:cNvSpPr>
            <p:nvPr/>
          </p:nvSpPr>
          <p:spPr bwMode="auto">
            <a:xfrm>
              <a:off x="1805" y="6073"/>
              <a:ext cx="964" cy="652"/>
            </a:xfrm>
            <a:custGeom>
              <a:avLst/>
              <a:gdLst>
                <a:gd name="T0" fmla="*/ 964 w 964"/>
                <a:gd name="T1" fmla="*/ 284 h 652"/>
                <a:gd name="T2" fmla="*/ 907 w 964"/>
                <a:gd name="T3" fmla="*/ 425 h 652"/>
                <a:gd name="T4" fmla="*/ 737 w 964"/>
                <a:gd name="T5" fmla="*/ 454 h 652"/>
                <a:gd name="T6" fmla="*/ 709 w 964"/>
                <a:gd name="T7" fmla="*/ 510 h 652"/>
                <a:gd name="T8" fmla="*/ 595 w 964"/>
                <a:gd name="T9" fmla="*/ 510 h 652"/>
                <a:gd name="T10" fmla="*/ 539 w 964"/>
                <a:gd name="T11" fmla="*/ 567 h 652"/>
                <a:gd name="T12" fmla="*/ 482 w 964"/>
                <a:gd name="T13" fmla="*/ 510 h 652"/>
                <a:gd name="T14" fmla="*/ 454 w 964"/>
                <a:gd name="T15" fmla="*/ 624 h 652"/>
                <a:gd name="T16" fmla="*/ 312 w 964"/>
                <a:gd name="T17" fmla="*/ 652 h 652"/>
                <a:gd name="T18" fmla="*/ 198 w 964"/>
                <a:gd name="T19" fmla="*/ 624 h 652"/>
                <a:gd name="T20" fmla="*/ 0 w 964"/>
                <a:gd name="T21" fmla="*/ 312 h 652"/>
                <a:gd name="T22" fmla="*/ 57 w 964"/>
                <a:gd name="T23" fmla="*/ 284 h 652"/>
                <a:gd name="T24" fmla="*/ 0 w 964"/>
                <a:gd name="T25" fmla="*/ 199 h 652"/>
                <a:gd name="T26" fmla="*/ 85 w 964"/>
                <a:gd name="T27" fmla="*/ 142 h 652"/>
                <a:gd name="T28" fmla="*/ 170 w 964"/>
                <a:gd name="T29" fmla="*/ 0 h 652"/>
                <a:gd name="T30" fmla="*/ 198 w 964"/>
                <a:gd name="T31" fmla="*/ 57 h 652"/>
                <a:gd name="T32" fmla="*/ 255 w 964"/>
                <a:gd name="T33" fmla="*/ 0 h 652"/>
                <a:gd name="T34" fmla="*/ 312 w 964"/>
                <a:gd name="T35" fmla="*/ 57 h 652"/>
                <a:gd name="T36" fmla="*/ 312 w 964"/>
                <a:gd name="T37" fmla="*/ 114 h 652"/>
                <a:gd name="T38" fmla="*/ 397 w 964"/>
                <a:gd name="T39" fmla="*/ 142 h 652"/>
                <a:gd name="T40" fmla="*/ 454 w 964"/>
                <a:gd name="T41" fmla="*/ 142 h 652"/>
                <a:gd name="T42" fmla="*/ 595 w 964"/>
                <a:gd name="T43" fmla="*/ 227 h 652"/>
                <a:gd name="T44" fmla="*/ 624 w 964"/>
                <a:gd name="T45" fmla="*/ 284 h 652"/>
                <a:gd name="T46" fmla="*/ 794 w 964"/>
                <a:gd name="T47" fmla="*/ 227 h 652"/>
                <a:gd name="T48" fmla="*/ 907 w 964"/>
                <a:gd name="T49" fmla="*/ 255 h 652"/>
                <a:gd name="T50" fmla="*/ 964 w 964"/>
                <a:gd name="T51" fmla="*/ 284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4" h="652">
                  <a:moveTo>
                    <a:pt x="964" y="284"/>
                  </a:moveTo>
                  <a:lnTo>
                    <a:pt x="907" y="425"/>
                  </a:lnTo>
                  <a:lnTo>
                    <a:pt x="737" y="454"/>
                  </a:lnTo>
                  <a:lnTo>
                    <a:pt x="709" y="510"/>
                  </a:lnTo>
                  <a:lnTo>
                    <a:pt x="595" y="510"/>
                  </a:lnTo>
                  <a:lnTo>
                    <a:pt x="539" y="567"/>
                  </a:lnTo>
                  <a:lnTo>
                    <a:pt x="482" y="510"/>
                  </a:lnTo>
                  <a:lnTo>
                    <a:pt x="454" y="624"/>
                  </a:lnTo>
                  <a:lnTo>
                    <a:pt x="312" y="652"/>
                  </a:lnTo>
                  <a:lnTo>
                    <a:pt x="198" y="624"/>
                  </a:lnTo>
                  <a:lnTo>
                    <a:pt x="0" y="312"/>
                  </a:lnTo>
                  <a:lnTo>
                    <a:pt x="57" y="284"/>
                  </a:lnTo>
                  <a:lnTo>
                    <a:pt x="0" y="199"/>
                  </a:lnTo>
                  <a:lnTo>
                    <a:pt x="85" y="142"/>
                  </a:lnTo>
                  <a:lnTo>
                    <a:pt x="170" y="0"/>
                  </a:lnTo>
                  <a:lnTo>
                    <a:pt x="198" y="57"/>
                  </a:lnTo>
                  <a:lnTo>
                    <a:pt x="255" y="0"/>
                  </a:lnTo>
                  <a:lnTo>
                    <a:pt x="312" y="57"/>
                  </a:lnTo>
                  <a:lnTo>
                    <a:pt x="312" y="114"/>
                  </a:lnTo>
                  <a:lnTo>
                    <a:pt x="397" y="142"/>
                  </a:lnTo>
                  <a:lnTo>
                    <a:pt x="454" y="142"/>
                  </a:lnTo>
                  <a:lnTo>
                    <a:pt x="595" y="227"/>
                  </a:lnTo>
                  <a:lnTo>
                    <a:pt x="624" y="284"/>
                  </a:lnTo>
                  <a:lnTo>
                    <a:pt x="794" y="227"/>
                  </a:lnTo>
                  <a:lnTo>
                    <a:pt x="907" y="255"/>
                  </a:lnTo>
                  <a:lnTo>
                    <a:pt x="964" y="28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9" name="Freeform 299"/>
            <p:cNvSpPr>
              <a:spLocks/>
            </p:cNvSpPr>
            <p:nvPr/>
          </p:nvSpPr>
          <p:spPr bwMode="auto">
            <a:xfrm>
              <a:off x="2060" y="5818"/>
              <a:ext cx="312" cy="397"/>
            </a:xfrm>
            <a:custGeom>
              <a:avLst/>
              <a:gdLst>
                <a:gd name="T0" fmla="*/ 170 w 312"/>
                <a:gd name="T1" fmla="*/ 57 h 397"/>
                <a:gd name="T2" fmla="*/ 199 w 312"/>
                <a:gd name="T3" fmla="*/ 170 h 397"/>
                <a:gd name="T4" fmla="*/ 284 w 312"/>
                <a:gd name="T5" fmla="*/ 198 h 397"/>
                <a:gd name="T6" fmla="*/ 312 w 312"/>
                <a:gd name="T7" fmla="*/ 255 h 397"/>
                <a:gd name="T8" fmla="*/ 284 w 312"/>
                <a:gd name="T9" fmla="*/ 369 h 397"/>
                <a:gd name="T10" fmla="*/ 199 w 312"/>
                <a:gd name="T11" fmla="*/ 397 h 397"/>
                <a:gd name="T12" fmla="*/ 142 w 312"/>
                <a:gd name="T13" fmla="*/ 397 h 397"/>
                <a:gd name="T14" fmla="*/ 57 w 312"/>
                <a:gd name="T15" fmla="*/ 369 h 397"/>
                <a:gd name="T16" fmla="*/ 57 w 312"/>
                <a:gd name="T17" fmla="*/ 312 h 397"/>
                <a:gd name="T18" fmla="*/ 85 w 312"/>
                <a:gd name="T19" fmla="*/ 255 h 397"/>
                <a:gd name="T20" fmla="*/ 0 w 312"/>
                <a:gd name="T21" fmla="*/ 198 h 397"/>
                <a:gd name="T22" fmla="*/ 28 w 312"/>
                <a:gd name="T23" fmla="*/ 170 h 397"/>
                <a:gd name="T24" fmla="*/ 0 w 312"/>
                <a:gd name="T25" fmla="*/ 113 h 397"/>
                <a:gd name="T26" fmla="*/ 114 w 312"/>
                <a:gd name="T27" fmla="*/ 85 h 397"/>
                <a:gd name="T28" fmla="*/ 114 w 312"/>
                <a:gd name="T29" fmla="*/ 0 h 397"/>
                <a:gd name="T30" fmla="*/ 170 w 312"/>
                <a:gd name="T31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97">
                  <a:moveTo>
                    <a:pt x="170" y="57"/>
                  </a:moveTo>
                  <a:lnTo>
                    <a:pt x="199" y="170"/>
                  </a:lnTo>
                  <a:lnTo>
                    <a:pt x="284" y="198"/>
                  </a:lnTo>
                  <a:lnTo>
                    <a:pt x="312" y="255"/>
                  </a:lnTo>
                  <a:lnTo>
                    <a:pt x="284" y="369"/>
                  </a:lnTo>
                  <a:lnTo>
                    <a:pt x="199" y="397"/>
                  </a:lnTo>
                  <a:lnTo>
                    <a:pt x="142" y="397"/>
                  </a:lnTo>
                  <a:lnTo>
                    <a:pt x="57" y="369"/>
                  </a:lnTo>
                  <a:lnTo>
                    <a:pt x="57" y="312"/>
                  </a:lnTo>
                  <a:lnTo>
                    <a:pt x="85" y="255"/>
                  </a:lnTo>
                  <a:lnTo>
                    <a:pt x="0" y="198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114" y="85"/>
                  </a:lnTo>
                  <a:lnTo>
                    <a:pt x="114" y="0"/>
                  </a:lnTo>
                  <a:lnTo>
                    <a:pt x="170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0" name="Freeform 300"/>
            <p:cNvSpPr>
              <a:spLocks/>
            </p:cNvSpPr>
            <p:nvPr/>
          </p:nvSpPr>
          <p:spPr bwMode="auto">
            <a:xfrm>
              <a:off x="3534" y="3919"/>
              <a:ext cx="879" cy="510"/>
            </a:xfrm>
            <a:custGeom>
              <a:avLst/>
              <a:gdLst>
                <a:gd name="T0" fmla="*/ 0 w 879"/>
                <a:gd name="T1" fmla="*/ 0 h 510"/>
                <a:gd name="T2" fmla="*/ 142 w 879"/>
                <a:gd name="T3" fmla="*/ 28 h 510"/>
                <a:gd name="T4" fmla="*/ 170 w 879"/>
                <a:gd name="T5" fmla="*/ 113 h 510"/>
                <a:gd name="T6" fmla="*/ 199 w 879"/>
                <a:gd name="T7" fmla="*/ 198 h 510"/>
                <a:gd name="T8" fmla="*/ 255 w 879"/>
                <a:gd name="T9" fmla="*/ 198 h 510"/>
                <a:gd name="T10" fmla="*/ 312 w 879"/>
                <a:gd name="T11" fmla="*/ 170 h 510"/>
                <a:gd name="T12" fmla="*/ 312 w 879"/>
                <a:gd name="T13" fmla="*/ 113 h 510"/>
                <a:gd name="T14" fmla="*/ 426 w 879"/>
                <a:gd name="T15" fmla="*/ 85 h 510"/>
                <a:gd name="T16" fmla="*/ 454 w 879"/>
                <a:gd name="T17" fmla="*/ 0 h 510"/>
                <a:gd name="T18" fmla="*/ 567 w 879"/>
                <a:gd name="T19" fmla="*/ 0 h 510"/>
                <a:gd name="T20" fmla="*/ 652 w 879"/>
                <a:gd name="T21" fmla="*/ 56 h 510"/>
                <a:gd name="T22" fmla="*/ 737 w 879"/>
                <a:gd name="T23" fmla="*/ 56 h 510"/>
                <a:gd name="T24" fmla="*/ 737 w 879"/>
                <a:gd name="T25" fmla="*/ 85 h 510"/>
                <a:gd name="T26" fmla="*/ 851 w 879"/>
                <a:gd name="T27" fmla="*/ 85 h 510"/>
                <a:gd name="T28" fmla="*/ 879 w 879"/>
                <a:gd name="T29" fmla="*/ 113 h 510"/>
                <a:gd name="T30" fmla="*/ 766 w 879"/>
                <a:gd name="T31" fmla="*/ 170 h 510"/>
                <a:gd name="T32" fmla="*/ 851 w 879"/>
                <a:gd name="T33" fmla="*/ 311 h 510"/>
                <a:gd name="T34" fmla="*/ 766 w 879"/>
                <a:gd name="T35" fmla="*/ 453 h 510"/>
                <a:gd name="T36" fmla="*/ 709 w 879"/>
                <a:gd name="T37" fmla="*/ 425 h 510"/>
                <a:gd name="T38" fmla="*/ 652 w 879"/>
                <a:gd name="T39" fmla="*/ 482 h 510"/>
                <a:gd name="T40" fmla="*/ 624 w 879"/>
                <a:gd name="T41" fmla="*/ 396 h 510"/>
                <a:gd name="T42" fmla="*/ 596 w 879"/>
                <a:gd name="T43" fmla="*/ 396 h 510"/>
                <a:gd name="T44" fmla="*/ 596 w 879"/>
                <a:gd name="T45" fmla="*/ 453 h 510"/>
                <a:gd name="T46" fmla="*/ 539 w 879"/>
                <a:gd name="T47" fmla="*/ 482 h 510"/>
                <a:gd name="T48" fmla="*/ 397 w 879"/>
                <a:gd name="T49" fmla="*/ 453 h 510"/>
                <a:gd name="T50" fmla="*/ 255 w 879"/>
                <a:gd name="T51" fmla="*/ 510 h 510"/>
                <a:gd name="T52" fmla="*/ 142 w 879"/>
                <a:gd name="T53" fmla="*/ 482 h 510"/>
                <a:gd name="T54" fmla="*/ 114 w 879"/>
                <a:gd name="T55" fmla="*/ 368 h 510"/>
                <a:gd name="T56" fmla="*/ 57 w 879"/>
                <a:gd name="T57" fmla="*/ 340 h 510"/>
                <a:gd name="T58" fmla="*/ 57 w 879"/>
                <a:gd name="T59" fmla="*/ 198 h 510"/>
                <a:gd name="T60" fmla="*/ 0 w 879"/>
                <a:gd name="T6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9" h="510">
                  <a:moveTo>
                    <a:pt x="0" y="0"/>
                  </a:moveTo>
                  <a:lnTo>
                    <a:pt x="142" y="28"/>
                  </a:lnTo>
                  <a:lnTo>
                    <a:pt x="170" y="113"/>
                  </a:lnTo>
                  <a:lnTo>
                    <a:pt x="199" y="198"/>
                  </a:lnTo>
                  <a:lnTo>
                    <a:pt x="255" y="198"/>
                  </a:lnTo>
                  <a:lnTo>
                    <a:pt x="312" y="170"/>
                  </a:lnTo>
                  <a:lnTo>
                    <a:pt x="312" y="113"/>
                  </a:lnTo>
                  <a:lnTo>
                    <a:pt x="426" y="85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652" y="56"/>
                  </a:lnTo>
                  <a:lnTo>
                    <a:pt x="737" y="56"/>
                  </a:lnTo>
                  <a:lnTo>
                    <a:pt x="737" y="85"/>
                  </a:lnTo>
                  <a:lnTo>
                    <a:pt x="851" y="85"/>
                  </a:lnTo>
                  <a:lnTo>
                    <a:pt x="879" y="113"/>
                  </a:lnTo>
                  <a:lnTo>
                    <a:pt x="766" y="170"/>
                  </a:lnTo>
                  <a:lnTo>
                    <a:pt x="851" y="311"/>
                  </a:lnTo>
                  <a:lnTo>
                    <a:pt x="766" y="453"/>
                  </a:lnTo>
                  <a:lnTo>
                    <a:pt x="709" y="425"/>
                  </a:lnTo>
                  <a:lnTo>
                    <a:pt x="652" y="482"/>
                  </a:lnTo>
                  <a:lnTo>
                    <a:pt x="624" y="396"/>
                  </a:lnTo>
                  <a:lnTo>
                    <a:pt x="596" y="396"/>
                  </a:lnTo>
                  <a:lnTo>
                    <a:pt x="596" y="453"/>
                  </a:lnTo>
                  <a:lnTo>
                    <a:pt x="539" y="482"/>
                  </a:lnTo>
                  <a:lnTo>
                    <a:pt x="397" y="453"/>
                  </a:lnTo>
                  <a:lnTo>
                    <a:pt x="255" y="510"/>
                  </a:lnTo>
                  <a:lnTo>
                    <a:pt x="142" y="482"/>
                  </a:lnTo>
                  <a:lnTo>
                    <a:pt x="114" y="368"/>
                  </a:lnTo>
                  <a:lnTo>
                    <a:pt x="57" y="340"/>
                  </a:lnTo>
                  <a:lnTo>
                    <a:pt x="5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1" name="Freeform 301"/>
            <p:cNvSpPr>
              <a:spLocks/>
            </p:cNvSpPr>
            <p:nvPr/>
          </p:nvSpPr>
          <p:spPr bwMode="auto">
            <a:xfrm>
              <a:off x="3478" y="3663"/>
              <a:ext cx="510" cy="454"/>
            </a:xfrm>
            <a:custGeom>
              <a:avLst/>
              <a:gdLst>
                <a:gd name="T0" fmla="*/ 510 w 510"/>
                <a:gd name="T1" fmla="*/ 199 h 454"/>
                <a:gd name="T2" fmla="*/ 510 w 510"/>
                <a:gd name="T3" fmla="*/ 256 h 454"/>
                <a:gd name="T4" fmla="*/ 482 w 510"/>
                <a:gd name="T5" fmla="*/ 341 h 454"/>
                <a:gd name="T6" fmla="*/ 368 w 510"/>
                <a:gd name="T7" fmla="*/ 369 h 454"/>
                <a:gd name="T8" fmla="*/ 368 w 510"/>
                <a:gd name="T9" fmla="*/ 426 h 454"/>
                <a:gd name="T10" fmla="*/ 311 w 510"/>
                <a:gd name="T11" fmla="*/ 454 h 454"/>
                <a:gd name="T12" fmla="*/ 255 w 510"/>
                <a:gd name="T13" fmla="*/ 454 h 454"/>
                <a:gd name="T14" fmla="*/ 226 w 510"/>
                <a:gd name="T15" fmla="*/ 369 h 454"/>
                <a:gd name="T16" fmla="*/ 198 w 510"/>
                <a:gd name="T17" fmla="*/ 284 h 454"/>
                <a:gd name="T18" fmla="*/ 56 w 510"/>
                <a:gd name="T19" fmla="*/ 256 h 454"/>
                <a:gd name="T20" fmla="*/ 85 w 510"/>
                <a:gd name="T21" fmla="*/ 227 h 454"/>
                <a:gd name="T22" fmla="*/ 28 w 510"/>
                <a:gd name="T23" fmla="*/ 142 h 454"/>
                <a:gd name="T24" fmla="*/ 28 w 510"/>
                <a:gd name="T25" fmla="*/ 114 h 454"/>
                <a:gd name="T26" fmla="*/ 0 w 510"/>
                <a:gd name="T27" fmla="*/ 86 h 454"/>
                <a:gd name="T28" fmla="*/ 0 w 510"/>
                <a:gd name="T29" fmla="*/ 29 h 454"/>
                <a:gd name="T30" fmla="*/ 28 w 510"/>
                <a:gd name="T31" fmla="*/ 0 h 454"/>
                <a:gd name="T32" fmla="*/ 113 w 510"/>
                <a:gd name="T33" fmla="*/ 29 h 454"/>
                <a:gd name="T34" fmla="*/ 141 w 510"/>
                <a:gd name="T35" fmla="*/ 57 h 454"/>
                <a:gd name="T36" fmla="*/ 141 w 510"/>
                <a:gd name="T37" fmla="*/ 114 h 454"/>
                <a:gd name="T38" fmla="*/ 198 w 510"/>
                <a:gd name="T39" fmla="*/ 86 h 454"/>
                <a:gd name="T40" fmla="*/ 226 w 510"/>
                <a:gd name="T41" fmla="*/ 86 h 454"/>
                <a:gd name="T42" fmla="*/ 255 w 510"/>
                <a:gd name="T43" fmla="*/ 114 h 454"/>
                <a:gd name="T44" fmla="*/ 311 w 510"/>
                <a:gd name="T45" fmla="*/ 142 h 454"/>
                <a:gd name="T46" fmla="*/ 368 w 510"/>
                <a:gd name="T47" fmla="*/ 86 h 454"/>
                <a:gd name="T48" fmla="*/ 396 w 510"/>
                <a:gd name="T49" fmla="*/ 114 h 454"/>
                <a:gd name="T50" fmla="*/ 453 w 510"/>
                <a:gd name="T51" fmla="*/ 142 h 454"/>
                <a:gd name="T52" fmla="*/ 425 w 510"/>
                <a:gd name="T53" fmla="*/ 171 h 454"/>
                <a:gd name="T54" fmla="*/ 510 w 510"/>
                <a:gd name="T55" fmla="*/ 19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0" h="454">
                  <a:moveTo>
                    <a:pt x="510" y="199"/>
                  </a:moveTo>
                  <a:lnTo>
                    <a:pt x="510" y="256"/>
                  </a:lnTo>
                  <a:lnTo>
                    <a:pt x="482" y="341"/>
                  </a:lnTo>
                  <a:lnTo>
                    <a:pt x="368" y="369"/>
                  </a:lnTo>
                  <a:lnTo>
                    <a:pt x="368" y="426"/>
                  </a:lnTo>
                  <a:lnTo>
                    <a:pt x="311" y="454"/>
                  </a:lnTo>
                  <a:lnTo>
                    <a:pt x="255" y="454"/>
                  </a:lnTo>
                  <a:lnTo>
                    <a:pt x="226" y="369"/>
                  </a:lnTo>
                  <a:lnTo>
                    <a:pt x="198" y="284"/>
                  </a:lnTo>
                  <a:lnTo>
                    <a:pt x="56" y="256"/>
                  </a:lnTo>
                  <a:lnTo>
                    <a:pt x="85" y="227"/>
                  </a:lnTo>
                  <a:lnTo>
                    <a:pt x="28" y="142"/>
                  </a:lnTo>
                  <a:lnTo>
                    <a:pt x="28" y="114"/>
                  </a:lnTo>
                  <a:lnTo>
                    <a:pt x="0" y="86"/>
                  </a:lnTo>
                  <a:lnTo>
                    <a:pt x="0" y="29"/>
                  </a:lnTo>
                  <a:lnTo>
                    <a:pt x="28" y="0"/>
                  </a:lnTo>
                  <a:lnTo>
                    <a:pt x="113" y="29"/>
                  </a:lnTo>
                  <a:lnTo>
                    <a:pt x="141" y="57"/>
                  </a:lnTo>
                  <a:lnTo>
                    <a:pt x="141" y="114"/>
                  </a:lnTo>
                  <a:lnTo>
                    <a:pt x="198" y="86"/>
                  </a:lnTo>
                  <a:lnTo>
                    <a:pt x="226" y="86"/>
                  </a:lnTo>
                  <a:lnTo>
                    <a:pt x="255" y="114"/>
                  </a:lnTo>
                  <a:lnTo>
                    <a:pt x="311" y="142"/>
                  </a:lnTo>
                  <a:lnTo>
                    <a:pt x="368" y="86"/>
                  </a:lnTo>
                  <a:lnTo>
                    <a:pt x="396" y="114"/>
                  </a:lnTo>
                  <a:lnTo>
                    <a:pt x="453" y="142"/>
                  </a:lnTo>
                  <a:lnTo>
                    <a:pt x="425" y="171"/>
                  </a:lnTo>
                  <a:lnTo>
                    <a:pt x="510" y="19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2" name="Freeform 302"/>
            <p:cNvSpPr>
              <a:spLocks/>
            </p:cNvSpPr>
            <p:nvPr/>
          </p:nvSpPr>
          <p:spPr bwMode="auto">
            <a:xfrm>
              <a:off x="3478" y="3295"/>
              <a:ext cx="878" cy="624"/>
            </a:xfrm>
            <a:custGeom>
              <a:avLst/>
              <a:gdLst>
                <a:gd name="T0" fmla="*/ 878 w 878"/>
                <a:gd name="T1" fmla="*/ 28 h 624"/>
                <a:gd name="T2" fmla="*/ 878 w 878"/>
                <a:gd name="T3" fmla="*/ 57 h 624"/>
                <a:gd name="T4" fmla="*/ 680 w 878"/>
                <a:gd name="T5" fmla="*/ 142 h 624"/>
                <a:gd name="T6" fmla="*/ 652 w 878"/>
                <a:gd name="T7" fmla="*/ 198 h 624"/>
                <a:gd name="T8" fmla="*/ 595 w 878"/>
                <a:gd name="T9" fmla="*/ 198 h 624"/>
                <a:gd name="T10" fmla="*/ 567 w 878"/>
                <a:gd name="T11" fmla="*/ 255 h 624"/>
                <a:gd name="T12" fmla="*/ 567 w 878"/>
                <a:gd name="T13" fmla="*/ 482 h 624"/>
                <a:gd name="T14" fmla="*/ 623 w 878"/>
                <a:gd name="T15" fmla="*/ 510 h 624"/>
                <a:gd name="T16" fmla="*/ 567 w 878"/>
                <a:gd name="T17" fmla="*/ 567 h 624"/>
                <a:gd name="T18" fmla="*/ 623 w 878"/>
                <a:gd name="T19" fmla="*/ 624 h 624"/>
                <a:gd name="T20" fmla="*/ 510 w 878"/>
                <a:gd name="T21" fmla="*/ 624 h 624"/>
                <a:gd name="T22" fmla="*/ 510 w 878"/>
                <a:gd name="T23" fmla="*/ 567 h 624"/>
                <a:gd name="T24" fmla="*/ 425 w 878"/>
                <a:gd name="T25" fmla="*/ 539 h 624"/>
                <a:gd name="T26" fmla="*/ 453 w 878"/>
                <a:gd name="T27" fmla="*/ 510 h 624"/>
                <a:gd name="T28" fmla="*/ 396 w 878"/>
                <a:gd name="T29" fmla="*/ 482 h 624"/>
                <a:gd name="T30" fmla="*/ 368 w 878"/>
                <a:gd name="T31" fmla="*/ 454 h 624"/>
                <a:gd name="T32" fmla="*/ 311 w 878"/>
                <a:gd name="T33" fmla="*/ 510 h 624"/>
                <a:gd name="T34" fmla="*/ 255 w 878"/>
                <a:gd name="T35" fmla="*/ 482 h 624"/>
                <a:gd name="T36" fmla="*/ 226 w 878"/>
                <a:gd name="T37" fmla="*/ 454 h 624"/>
                <a:gd name="T38" fmla="*/ 198 w 878"/>
                <a:gd name="T39" fmla="*/ 454 h 624"/>
                <a:gd name="T40" fmla="*/ 141 w 878"/>
                <a:gd name="T41" fmla="*/ 482 h 624"/>
                <a:gd name="T42" fmla="*/ 141 w 878"/>
                <a:gd name="T43" fmla="*/ 425 h 624"/>
                <a:gd name="T44" fmla="*/ 113 w 878"/>
                <a:gd name="T45" fmla="*/ 397 h 624"/>
                <a:gd name="T46" fmla="*/ 28 w 878"/>
                <a:gd name="T47" fmla="*/ 368 h 624"/>
                <a:gd name="T48" fmla="*/ 0 w 878"/>
                <a:gd name="T49" fmla="*/ 283 h 624"/>
                <a:gd name="T50" fmla="*/ 85 w 878"/>
                <a:gd name="T51" fmla="*/ 283 h 624"/>
                <a:gd name="T52" fmla="*/ 85 w 878"/>
                <a:gd name="T53" fmla="*/ 255 h 624"/>
                <a:gd name="T54" fmla="*/ 170 w 878"/>
                <a:gd name="T55" fmla="*/ 255 h 624"/>
                <a:gd name="T56" fmla="*/ 226 w 878"/>
                <a:gd name="T57" fmla="*/ 198 h 624"/>
                <a:gd name="T58" fmla="*/ 255 w 878"/>
                <a:gd name="T59" fmla="*/ 283 h 624"/>
                <a:gd name="T60" fmla="*/ 311 w 878"/>
                <a:gd name="T61" fmla="*/ 312 h 624"/>
                <a:gd name="T62" fmla="*/ 340 w 878"/>
                <a:gd name="T63" fmla="*/ 283 h 624"/>
                <a:gd name="T64" fmla="*/ 311 w 878"/>
                <a:gd name="T65" fmla="*/ 170 h 624"/>
                <a:gd name="T66" fmla="*/ 368 w 878"/>
                <a:gd name="T67" fmla="*/ 170 h 624"/>
                <a:gd name="T68" fmla="*/ 396 w 878"/>
                <a:gd name="T69" fmla="*/ 113 h 624"/>
                <a:gd name="T70" fmla="*/ 538 w 878"/>
                <a:gd name="T71" fmla="*/ 85 h 624"/>
                <a:gd name="T72" fmla="*/ 567 w 878"/>
                <a:gd name="T73" fmla="*/ 0 h 624"/>
                <a:gd name="T74" fmla="*/ 595 w 878"/>
                <a:gd name="T75" fmla="*/ 28 h 624"/>
                <a:gd name="T76" fmla="*/ 680 w 878"/>
                <a:gd name="T77" fmla="*/ 28 h 624"/>
                <a:gd name="T78" fmla="*/ 737 w 878"/>
                <a:gd name="T79" fmla="*/ 57 h 624"/>
                <a:gd name="T80" fmla="*/ 822 w 878"/>
                <a:gd name="T81" fmla="*/ 0 h 624"/>
                <a:gd name="T82" fmla="*/ 878 w 878"/>
                <a:gd name="T83" fmla="*/ 28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78" h="624">
                  <a:moveTo>
                    <a:pt x="878" y="28"/>
                  </a:moveTo>
                  <a:lnTo>
                    <a:pt x="878" y="57"/>
                  </a:lnTo>
                  <a:lnTo>
                    <a:pt x="680" y="142"/>
                  </a:lnTo>
                  <a:lnTo>
                    <a:pt x="652" y="198"/>
                  </a:lnTo>
                  <a:lnTo>
                    <a:pt x="595" y="198"/>
                  </a:lnTo>
                  <a:lnTo>
                    <a:pt x="567" y="255"/>
                  </a:lnTo>
                  <a:lnTo>
                    <a:pt x="567" y="482"/>
                  </a:lnTo>
                  <a:lnTo>
                    <a:pt x="623" y="510"/>
                  </a:lnTo>
                  <a:lnTo>
                    <a:pt x="567" y="567"/>
                  </a:lnTo>
                  <a:lnTo>
                    <a:pt x="62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425" y="539"/>
                  </a:lnTo>
                  <a:lnTo>
                    <a:pt x="453" y="510"/>
                  </a:lnTo>
                  <a:lnTo>
                    <a:pt x="396" y="482"/>
                  </a:lnTo>
                  <a:lnTo>
                    <a:pt x="368" y="454"/>
                  </a:lnTo>
                  <a:lnTo>
                    <a:pt x="311" y="510"/>
                  </a:lnTo>
                  <a:lnTo>
                    <a:pt x="255" y="482"/>
                  </a:lnTo>
                  <a:lnTo>
                    <a:pt x="226" y="454"/>
                  </a:lnTo>
                  <a:lnTo>
                    <a:pt x="198" y="454"/>
                  </a:lnTo>
                  <a:lnTo>
                    <a:pt x="141" y="482"/>
                  </a:lnTo>
                  <a:lnTo>
                    <a:pt x="141" y="425"/>
                  </a:lnTo>
                  <a:lnTo>
                    <a:pt x="113" y="397"/>
                  </a:lnTo>
                  <a:lnTo>
                    <a:pt x="28" y="368"/>
                  </a:lnTo>
                  <a:lnTo>
                    <a:pt x="0" y="283"/>
                  </a:lnTo>
                  <a:lnTo>
                    <a:pt x="85" y="283"/>
                  </a:lnTo>
                  <a:lnTo>
                    <a:pt x="85" y="255"/>
                  </a:lnTo>
                  <a:lnTo>
                    <a:pt x="170" y="255"/>
                  </a:lnTo>
                  <a:lnTo>
                    <a:pt x="226" y="198"/>
                  </a:lnTo>
                  <a:lnTo>
                    <a:pt x="255" y="283"/>
                  </a:lnTo>
                  <a:lnTo>
                    <a:pt x="311" y="312"/>
                  </a:lnTo>
                  <a:lnTo>
                    <a:pt x="340" y="283"/>
                  </a:lnTo>
                  <a:lnTo>
                    <a:pt x="311" y="170"/>
                  </a:lnTo>
                  <a:lnTo>
                    <a:pt x="368" y="170"/>
                  </a:lnTo>
                  <a:lnTo>
                    <a:pt x="396" y="113"/>
                  </a:lnTo>
                  <a:lnTo>
                    <a:pt x="538" y="85"/>
                  </a:lnTo>
                  <a:lnTo>
                    <a:pt x="567" y="0"/>
                  </a:lnTo>
                  <a:lnTo>
                    <a:pt x="595" y="28"/>
                  </a:lnTo>
                  <a:lnTo>
                    <a:pt x="680" y="28"/>
                  </a:lnTo>
                  <a:lnTo>
                    <a:pt x="737" y="57"/>
                  </a:lnTo>
                  <a:lnTo>
                    <a:pt x="822" y="0"/>
                  </a:lnTo>
                  <a:lnTo>
                    <a:pt x="878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3" name="Freeform 303"/>
            <p:cNvSpPr>
              <a:spLocks/>
            </p:cNvSpPr>
            <p:nvPr/>
          </p:nvSpPr>
          <p:spPr bwMode="auto">
            <a:xfrm>
              <a:off x="3222" y="3408"/>
              <a:ext cx="426" cy="170"/>
            </a:xfrm>
            <a:custGeom>
              <a:avLst/>
              <a:gdLst>
                <a:gd name="T0" fmla="*/ 426 w 426"/>
                <a:gd name="T1" fmla="*/ 142 h 170"/>
                <a:gd name="T2" fmla="*/ 426 w 426"/>
                <a:gd name="T3" fmla="*/ 57 h 170"/>
                <a:gd name="T4" fmla="*/ 369 w 426"/>
                <a:gd name="T5" fmla="*/ 57 h 170"/>
                <a:gd name="T6" fmla="*/ 369 w 426"/>
                <a:gd name="T7" fmla="*/ 0 h 170"/>
                <a:gd name="T8" fmla="*/ 312 w 426"/>
                <a:gd name="T9" fmla="*/ 0 h 170"/>
                <a:gd name="T10" fmla="*/ 227 w 426"/>
                <a:gd name="T11" fmla="*/ 29 h 170"/>
                <a:gd name="T12" fmla="*/ 199 w 426"/>
                <a:gd name="T13" fmla="*/ 85 h 170"/>
                <a:gd name="T14" fmla="*/ 114 w 426"/>
                <a:gd name="T15" fmla="*/ 85 h 170"/>
                <a:gd name="T16" fmla="*/ 85 w 426"/>
                <a:gd name="T17" fmla="*/ 114 h 170"/>
                <a:gd name="T18" fmla="*/ 0 w 426"/>
                <a:gd name="T19" fmla="*/ 142 h 170"/>
                <a:gd name="T20" fmla="*/ 57 w 426"/>
                <a:gd name="T21" fmla="*/ 170 h 170"/>
                <a:gd name="T22" fmla="*/ 142 w 426"/>
                <a:gd name="T23" fmla="*/ 142 h 170"/>
                <a:gd name="T24" fmla="*/ 256 w 426"/>
                <a:gd name="T25" fmla="*/ 170 h 170"/>
                <a:gd name="T26" fmla="*/ 341 w 426"/>
                <a:gd name="T27" fmla="*/ 170 h 170"/>
                <a:gd name="T28" fmla="*/ 341 w 426"/>
                <a:gd name="T29" fmla="*/ 142 h 170"/>
                <a:gd name="T30" fmla="*/ 426 w 426"/>
                <a:gd name="T31" fmla="*/ 14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6" h="170">
                  <a:moveTo>
                    <a:pt x="426" y="142"/>
                  </a:moveTo>
                  <a:lnTo>
                    <a:pt x="426" y="57"/>
                  </a:lnTo>
                  <a:lnTo>
                    <a:pt x="369" y="57"/>
                  </a:lnTo>
                  <a:lnTo>
                    <a:pt x="369" y="0"/>
                  </a:lnTo>
                  <a:lnTo>
                    <a:pt x="312" y="0"/>
                  </a:lnTo>
                  <a:lnTo>
                    <a:pt x="227" y="29"/>
                  </a:lnTo>
                  <a:lnTo>
                    <a:pt x="199" y="85"/>
                  </a:lnTo>
                  <a:lnTo>
                    <a:pt x="114" y="85"/>
                  </a:lnTo>
                  <a:lnTo>
                    <a:pt x="85" y="114"/>
                  </a:lnTo>
                  <a:lnTo>
                    <a:pt x="0" y="142"/>
                  </a:lnTo>
                  <a:lnTo>
                    <a:pt x="57" y="170"/>
                  </a:lnTo>
                  <a:lnTo>
                    <a:pt x="142" y="142"/>
                  </a:lnTo>
                  <a:lnTo>
                    <a:pt x="256" y="170"/>
                  </a:lnTo>
                  <a:lnTo>
                    <a:pt x="341" y="170"/>
                  </a:lnTo>
                  <a:lnTo>
                    <a:pt x="341" y="142"/>
                  </a:lnTo>
                  <a:lnTo>
                    <a:pt x="426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4" name="Freeform 304"/>
            <p:cNvSpPr>
              <a:spLocks/>
            </p:cNvSpPr>
            <p:nvPr/>
          </p:nvSpPr>
          <p:spPr bwMode="auto">
            <a:xfrm>
              <a:off x="3591" y="3040"/>
              <a:ext cx="454" cy="567"/>
            </a:xfrm>
            <a:custGeom>
              <a:avLst/>
              <a:gdLst>
                <a:gd name="T0" fmla="*/ 397 w 454"/>
                <a:gd name="T1" fmla="*/ 0 h 567"/>
                <a:gd name="T2" fmla="*/ 198 w 454"/>
                <a:gd name="T3" fmla="*/ 85 h 567"/>
                <a:gd name="T4" fmla="*/ 198 w 454"/>
                <a:gd name="T5" fmla="*/ 113 h 567"/>
                <a:gd name="T6" fmla="*/ 142 w 454"/>
                <a:gd name="T7" fmla="*/ 113 h 567"/>
                <a:gd name="T8" fmla="*/ 113 w 454"/>
                <a:gd name="T9" fmla="*/ 170 h 567"/>
                <a:gd name="T10" fmla="*/ 57 w 454"/>
                <a:gd name="T11" fmla="*/ 170 h 567"/>
                <a:gd name="T12" fmla="*/ 0 w 454"/>
                <a:gd name="T13" fmla="*/ 255 h 567"/>
                <a:gd name="T14" fmla="*/ 28 w 454"/>
                <a:gd name="T15" fmla="*/ 340 h 567"/>
                <a:gd name="T16" fmla="*/ 0 w 454"/>
                <a:gd name="T17" fmla="*/ 368 h 567"/>
                <a:gd name="T18" fmla="*/ 0 w 454"/>
                <a:gd name="T19" fmla="*/ 425 h 567"/>
                <a:gd name="T20" fmla="*/ 57 w 454"/>
                <a:gd name="T21" fmla="*/ 425 h 567"/>
                <a:gd name="T22" fmla="*/ 57 w 454"/>
                <a:gd name="T23" fmla="*/ 510 h 567"/>
                <a:gd name="T24" fmla="*/ 113 w 454"/>
                <a:gd name="T25" fmla="*/ 453 h 567"/>
                <a:gd name="T26" fmla="*/ 142 w 454"/>
                <a:gd name="T27" fmla="*/ 538 h 567"/>
                <a:gd name="T28" fmla="*/ 198 w 454"/>
                <a:gd name="T29" fmla="*/ 567 h 567"/>
                <a:gd name="T30" fmla="*/ 227 w 454"/>
                <a:gd name="T31" fmla="*/ 538 h 567"/>
                <a:gd name="T32" fmla="*/ 198 w 454"/>
                <a:gd name="T33" fmla="*/ 425 h 567"/>
                <a:gd name="T34" fmla="*/ 255 w 454"/>
                <a:gd name="T35" fmla="*/ 425 h 567"/>
                <a:gd name="T36" fmla="*/ 283 w 454"/>
                <a:gd name="T37" fmla="*/ 368 h 567"/>
                <a:gd name="T38" fmla="*/ 425 w 454"/>
                <a:gd name="T39" fmla="*/ 340 h 567"/>
                <a:gd name="T40" fmla="*/ 454 w 454"/>
                <a:gd name="T41" fmla="*/ 255 h 567"/>
                <a:gd name="T42" fmla="*/ 397 w 454"/>
                <a:gd name="T43" fmla="*/ 170 h 567"/>
                <a:gd name="T44" fmla="*/ 425 w 454"/>
                <a:gd name="T45" fmla="*/ 85 h 567"/>
                <a:gd name="T46" fmla="*/ 397 w 454"/>
                <a:gd name="T4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567">
                  <a:moveTo>
                    <a:pt x="397" y="0"/>
                  </a:moveTo>
                  <a:lnTo>
                    <a:pt x="198" y="85"/>
                  </a:lnTo>
                  <a:lnTo>
                    <a:pt x="198" y="113"/>
                  </a:lnTo>
                  <a:lnTo>
                    <a:pt x="142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28" y="340"/>
                  </a:lnTo>
                  <a:lnTo>
                    <a:pt x="0" y="368"/>
                  </a:lnTo>
                  <a:lnTo>
                    <a:pt x="0" y="425"/>
                  </a:lnTo>
                  <a:lnTo>
                    <a:pt x="57" y="425"/>
                  </a:lnTo>
                  <a:lnTo>
                    <a:pt x="57" y="510"/>
                  </a:lnTo>
                  <a:lnTo>
                    <a:pt x="113" y="453"/>
                  </a:lnTo>
                  <a:lnTo>
                    <a:pt x="142" y="538"/>
                  </a:lnTo>
                  <a:lnTo>
                    <a:pt x="198" y="567"/>
                  </a:lnTo>
                  <a:lnTo>
                    <a:pt x="227" y="538"/>
                  </a:lnTo>
                  <a:lnTo>
                    <a:pt x="198" y="425"/>
                  </a:lnTo>
                  <a:lnTo>
                    <a:pt x="255" y="425"/>
                  </a:lnTo>
                  <a:lnTo>
                    <a:pt x="283" y="368"/>
                  </a:lnTo>
                  <a:lnTo>
                    <a:pt x="425" y="340"/>
                  </a:lnTo>
                  <a:lnTo>
                    <a:pt x="454" y="255"/>
                  </a:lnTo>
                  <a:lnTo>
                    <a:pt x="397" y="170"/>
                  </a:lnTo>
                  <a:lnTo>
                    <a:pt x="425" y="85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5" name="Freeform 306"/>
            <p:cNvSpPr>
              <a:spLocks/>
            </p:cNvSpPr>
            <p:nvPr/>
          </p:nvSpPr>
          <p:spPr bwMode="auto">
            <a:xfrm>
              <a:off x="3988" y="2898"/>
              <a:ext cx="510" cy="454"/>
            </a:xfrm>
            <a:custGeom>
              <a:avLst/>
              <a:gdLst>
                <a:gd name="T0" fmla="*/ 0 w 510"/>
                <a:gd name="T1" fmla="*/ 142 h 454"/>
                <a:gd name="T2" fmla="*/ 28 w 510"/>
                <a:gd name="T3" fmla="*/ 227 h 454"/>
                <a:gd name="T4" fmla="*/ 0 w 510"/>
                <a:gd name="T5" fmla="*/ 312 h 454"/>
                <a:gd name="T6" fmla="*/ 57 w 510"/>
                <a:gd name="T7" fmla="*/ 397 h 454"/>
                <a:gd name="T8" fmla="*/ 85 w 510"/>
                <a:gd name="T9" fmla="*/ 425 h 454"/>
                <a:gd name="T10" fmla="*/ 170 w 510"/>
                <a:gd name="T11" fmla="*/ 425 h 454"/>
                <a:gd name="T12" fmla="*/ 227 w 510"/>
                <a:gd name="T13" fmla="*/ 454 h 454"/>
                <a:gd name="T14" fmla="*/ 312 w 510"/>
                <a:gd name="T15" fmla="*/ 397 h 454"/>
                <a:gd name="T16" fmla="*/ 368 w 510"/>
                <a:gd name="T17" fmla="*/ 425 h 454"/>
                <a:gd name="T18" fmla="*/ 510 w 510"/>
                <a:gd name="T19" fmla="*/ 312 h 454"/>
                <a:gd name="T20" fmla="*/ 510 w 510"/>
                <a:gd name="T21" fmla="*/ 284 h 454"/>
                <a:gd name="T22" fmla="*/ 425 w 510"/>
                <a:gd name="T23" fmla="*/ 255 h 454"/>
                <a:gd name="T24" fmla="*/ 453 w 510"/>
                <a:gd name="T25" fmla="*/ 227 h 454"/>
                <a:gd name="T26" fmla="*/ 397 w 510"/>
                <a:gd name="T27" fmla="*/ 142 h 454"/>
                <a:gd name="T28" fmla="*/ 453 w 510"/>
                <a:gd name="T29" fmla="*/ 142 h 454"/>
                <a:gd name="T30" fmla="*/ 425 w 510"/>
                <a:gd name="T31" fmla="*/ 57 h 454"/>
                <a:gd name="T32" fmla="*/ 425 w 510"/>
                <a:gd name="T33" fmla="*/ 28 h 454"/>
                <a:gd name="T34" fmla="*/ 368 w 510"/>
                <a:gd name="T35" fmla="*/ 0 h 454"/>
                <a:gd name="T36" fmla="*/ 283 w 510"/>
                <a:gd name="T37" fmla="*/ 0 h 454"/>
                <a:gd name="T38" fmla="*/ 227 w 510"/>
                <a:gd name="T39" fmla="*/ 28 h 454"/>
                <a:gd name="T40" fmla="*/ 85 w 510"/>
                <a:gd name="T41" fmla="*/ 28 h 454"/>
                <a:gd name="T42" fmla="*/ 113 w 510"/>
                <a:gd name="T43" fmla="*/ 113 h 454"/>
                <a:gd name="T44" fmla="*/ 57 w 510"/>
                <a:gd name="T45" fmla="*/ 85 h 454"/>
                <a:gd name="T46" fmla="*/ 0 w 510"/>
                <a:gd name="T47" fmla="*/ 14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0" h="454">
                  <a:moveTo>
                    <a:pt x="0" y="142"/>
                  </a:moveTo>
                  <a:lnTo>
                    <a:pt x="28" y="227"/>
                  </a:lnTo>
                  <a:lnTo>
                    <a:pt x="0" y="312"/>
                  </a:lnTo>
                  <a:lnTo>
                    <a:pt x="57" y="397"/>
                  </a:lnTo>
                  <a:lnTo>
                    <a:pt x="85" y="425"/>
                  </a:lnTo>
                  <a:lnTo>
                    <a:pt x="170" y="425"/>
                  </a:lnTo>
                  <a:lnTo>
                    <a:pt x="227" y="454"/>
                  </a:lnTo>
                  <a:lnTo>
                    <a:pt x="312" y="397"/>
                  </a:lnTo>
                  <a:lnTo>
                    <a:pt x="368" y="425"/>
                  </a:lnTo>
                  <a:lnTo>
                    <a:pt x="510" y="312"/>
                  </a:lnTo>
                  <a:lnTo>
                    <a:pt x="510" y="284"/>
                  </a:lnTo>
                  <a:lnTo>
                    <a:pt x="425" y="255"/>
                  </a:lnTo>
                  <a:lnTo>
                    <a:pt x="453" y="227"/>
                  </a:lnTo>
                  <a:lnTo>
                    <a:pt x="397" y="142"/>
                  </a:lnTo>
                  <a:lnTo>
                    <a:pt x="453" y="142"/>
                  </a:lnTo>
                  <a:lnTo>
                    <a:pt x="425" y="57"/>
                  </a:lnTo>
                  <a:lnTo>
                    <a:pt x="425" y="28"/>
                  </a:lnTo>
                  <a:lnTo>
                    <a:pt x="368" y="0"/>
                  </a:lnTo>
                  <a:lnTo>
                    <a:pt x="283" y="0"/>
                  </a:lnTo>
                  <a:lnTo>
                    <a:pt x="227" y="28"/>
                  </a:lnTo>
                  <a:lnTo>
                    <a:pt x="85" y="28"/>
                  </a:lnTo>
                  <a:lnTo>
                    <a:pt x="113" y="113"/>
                  </a:lnTo>
                  <a:lnTo>
                    <a:pt x="57" y="85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6" name="Freeform 307"/>
            <p:cNvSpPr>
              <a:spLocks/>
            </p:cNvSpPr>
            <p:nvPr/>
          </p:nvSpPr>
          <p:spPr bwMode="auto">
            <a:xfrm>
              <a:off x="4300" y="2671"/>
              <a:ext cx="708" cy="652"/>
            </a:xfrm>
            <a:custGeom>
              <a:avLst/>
              <a:gdLst>
                <a:gd name="T0" fmla="*/ 113 w 708"/>
                <a:gd name="T1" fmla="*/ 57 h 652"/>
                <a:gd name="T2" fmla="*/ 113 w 708"/>
                <a:gd name="T3" fmla="*/ 114 h 652"/>
                <a:gd name="T4" fmla="*/ 56 w 708"/>
                <a:gd name="T5" fmla="*/ 114 h 652"/>
                <a:gd name="T6" fmla="*/ 0 w 708"/>
                <a:gd name="T7" fmla="*/ 170 h 652"/>
                <a:gd name="T8" fmla="*/ 56 w 708"/>
                <a:gd name="T9" fmla="*/ 199 h 652"/>
                <a:gd name="T10" fmla="*/ 170 w 708"/>
                <a:gd name="T11" fmla="*/ 199 h 652"/>
                <a:gd name="T12" fmla="*/ 113 w 708"/>
                <a:gd name="T13" fmla="*/ 255 h 652"/>
                <a:gd name="T14" fmla="*/ 113 w 708"/>
                <a:gd name="T15" fmla="*/ 284 h 652"/>
                <a:gd name="T16" fmla="*/ 141 w 708"/>
                <a:gd name="T17" fmla="*/ 369 h 652"/>
                <a:gd name="T18" fmla="*/ 85 w 708"/>
                <a:gd name="T19" fmla="*/ 369 h 652"/>
                <a:gd name="T20" fmla="*/ 141 w 708"/>
                <a:gd name="T21" fmla="*/ 454 h 652"/>
                <a:gd name="T22" fmla="*/ 113 w 708"/>
                <a:gd name="T23" fmla="*/ 482 h 652"/>
                <a:gd name="T24" fmla="*/ 198 w 708"/>
                <a:gd name="T25" fmla="*/ 511 h 652"/>
                <a:gd name="T26" fmla="*/ 198 w 708"/>
                <a:gd name="T27" fmla="*/ 596 h 652"/>
                <a:gd name="T28" fmla="*/ 255 w 708"/>
                <a:gd name="T29" fmla="*/ 624 h 652"/>
                <a:gd name="T30" fmla="*/ 340 w 708"/>
                <a:gd name="T31" fmla="*/ 596 h 652"/>
                <a:gd name="T32" fmla="*/ 397 w 708"/>
                <a:gd name="T33" fmla="*/ 652 h 652"/>
                <a:gd name="T34" fmla="*/ 538 w 708"/>
                <a:gd name="T35" fmla="*/ 596 h 652"/>
                <a:gd name="T36" fmla="*/ 595 w 708"/>
                <a:gd name="T37" fmla="*/ 624 h 652"/>
                <a:gd name="T38" fmla="*/ 623 w 708"/>
                <a:gd name="T39" fmla="*/ 596 h 652"/>
                <a:gd name="T40" fmla="*/ 652 w 708"/>
                <a:gd name="T41" fmla="*/ 624 h 652"/>
                <a:gd name="T42" fmla="*/ 708 w 708"/>
                <a:gd name="T43" fmla="*/ 567 h 652"/>
                <a:gd name="T44" fmla="*/ 680 w 708"/>
                <a:gd name="T45" fmla="*/ 511 h 652"/>
                <a:gd name="T46" fmla="*/ 708 w 708"/>
                <a:gd name="T47" fmla="*/ 397 h 652"/>
                <a:gd name="T48" fmla="*/ 652 w 708"/>
                <a:gd name="T49" fmla="*/ 397 h 652"/>
                <a:gd name="T50" fmla="*/ 708 w 708"/>
                <a:gd name="T51" fmla="*/ 340 h 652"/>
                <a:gd name="T52" fmla="*/ 623 w 708"/>
                <a:gd name="T53" fmla="*/ 170 h 652"/>
                <a:gd name="T54" fmla="*/ 510 w 708"/>
                <a:gd name="T55" fmla="*/ 114 h 652"/>
                <a:gd name="T56" fmla="*/ 425 w 708"/>
                <a:gd name="T57" fmla="*/ 170 h 652"/>
                <a:gd name="T58" fmla="*/ 425 w 708"/>
                <a:gd name="T59" fmla="*/ 114 h 652"/>
                <a:gd name="T60" fmla="*/ 368 w 708"/>
                <a:gd name="T61" fmla="*/ 57 h 652"/>
                <a:gd name="T62" fmla="*/ 340 w 708"/>
                <a:gd name="T63" fmla="*/ 114 h 652"/>
                <a:gd name="T64" fmla="*/ 312 w 708"/>
                <a:gd name="T65" fmla="*/ 29 h 652"/>
                <a:gd name="T66" fmla="*/ 198 w 708"/>
                <a:gd name="T67" fmla="*/ 0 h 652"/>
                <a:gd name="T68" fmla="*/ 170 w 708"/>
                <a:gd name="T69" fmla="*/ 57 h 652"/>
                <a:gd name="T70" fmla="*/ 113 w 708"/>
                <a:gd name="T71" fmla="*/ 57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8" h="652">
                  <a:moveTo>
                    <a:pt x="113" y="57"/>
                  </a:moveTo>
                  <a:lnTo>
                    <a:pt x="113" y="114"/>
                  </a:lnTo>
                  <a:lnTo>
                    <a:pt x="56" y="114"/>
                  </a:lnTo>
                  <a:lnTo>
                    <a:pt x="0" y="170"/>
                  </a:lnTo>
                  <a:lnTo>
                    <a:pt x="56" y="199"/>
                  </a:lnTo>
                  <a:lnTo>
                    <a:pt x="170" y="199"/>
                  </a:lnTo>
                  <a:lnTo>
                    <a:pt x="113" y="255"/>
                  </a:lnTo>
                  <a:lnTo>
                    <a:pt x="113" y="284"/>
                  </a:lnTo>
                  <a:lnTo>
                    <a:pt x="141" y="369"/>
                  </a:lnTo>
                  <a:lnTo>
                    <a:pt x="85" y="369"/>
                  </a:lnTo>
                  <a:lnTo>
                    <a:pt x="141" y="454"/>
                  </a:lnTo>
                  <a:lnTo>
                    <a:pt x="113" y="482"/>
                  </a:lnTo>
                  <a:lnTo>
                    <a:pt x="198" y="511"/>
                  </a:lnTo>
                  <a:lnTo>
                    <a:pt x="198" y="596"/>
                  </a:lnTo>
                  <a:lnTo>
                    <a:pt x="255" y="624"/>
                  </a:lnTo>
                  <a:lnTo>
                    <a:pt x="340" y="596"/>
                  </a:lnTo>
                  <a:lnTo>
                    <a:pt x="397" y="652"/>
                  </a:lnTo>
                  <a:lnTo>
                    <a:pt x="538" y="596"/>
                  </a:lnTo>
                  <a:lnTo>
                    <a:pt x="595" y="624"/>
                  </a:lnTo>
                  <a:lnTo>
                    <a:pt x="623" y="596"/>
                  </a:lnTo>
                  <a:lnTo>
                    <a:pt x="652" y="624"/>
                  </a:lnTo>
                  <a:lnTo>
                    <a:pt x="708" y="567"/>
                  </a:lnTo>
                  <a:lnTo>
                    <a:pt x="680" y="511"/>
                  </a:lnTo>
                  <a:lnTo>
                    <a:pt x="708" y="397"/>
                  </a:lnTo>
                  <a:lnTo>
                    <a:pt x="652" y="397"/>
                  </a:lnTo>
                  <a:lnTo>
                    <a:pt x="708" y="340"/>
                  </a:lnTo>
                  <a:lnTo>
                    <a:pt x="623" y="170"/>
                  </a:lnTo>
                  <a:lnTo>
                    <a:pt x="510" y="114"/>
                  </a:lnTo>
                  <a:lnTo>
                    <a:pt x="425" y="170"/>
                  </a:lnTo>
                  <a:lnTo>
                    <a:pt x="425" y="114"/>
                  </a:lnTo>
                  <a:lnTo>
                    <a:pt x="368" y="57"/>
                  </a:lnTo>
                  <a:lnTo>
                    <a:pt x="340" y="114"/>
                  </a:lnTo>
                  <a:lnTo>
                    <a:pt x="312" y="29"/>
                  </a:lnTo>
                  <a:lnTo>
                    <a:pt x="198" y="0"/>
                  </a:lnTo>
                  <a:lnTo>
                    <a:pt x="170" y="57"/>
                  </a:lnTo>
                  <a:lnTo>
                    <a:pt x="113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7" name="Freeform 308"/>
            <p:cNvSpPr>
              <a:spLocks/>
            </p:cNvSpPr>
            <p:nvPr/>
          </p:nvSpPr>
          <p:spPr bwMode="auto">
            <a:xfrm>
              <a:off x="3818" y="2473"/>
              <a:ext cx="652" cy="567"/>
            </a:xfrm>
            <a:custGeom>
              <a:avLst/>
              <a:gdLst>
                <a:gd name="T0" fmla="*/ 170 w 652"/>
                <a:gd name="T1" fmla="*/ 567 h 567"/>
                <a:gd name="T2" fmla="*/ 227 w 652"/>
                <a:gd name="T3" fmla="*/ 510 h 567"/>
                <a:gd name="T4" fmla="*/ 283 w 652"/>
                <a:gd name="T5" fmla="*/ 538 h 567"/>
                <a:gd name="T6" fmla="*/ 255 w 652"/>
                <a:gd name="T7" fmla="*/ 453 h 567"/>
                <a:gd name="T8" fmla="*/ 397 w 652"/>
                <a:gd name="T9" fmla="*/ 453 h 567"/>
                <a:gd name="T10" fmla="*/ 453 w 652"/>
                <a:gd name="T11" fmla="*/ 425 h 567"/>
                <a:gd name="T12" fmla="*/ 538 w 652"/>
                <a:gd name="T13" fmla="*/ 425 h 567"/>
                <a:gd name="T14" fmla="*/ 595 w 652"/>
                <a:gd name="T15" fmla="*/ 453 h 567"/>
                <a:gd name="T16" fmla="*/ 652 w 652"/>
                <a:gd name="T17" fmla="*/ 397 h 567"/>
                <a:gd name="T18" fmla="*/ 538 w 652"/>
                <a:gd name="T19" fmla="*/ 397 h 567"/>
                <a:gd name="T20" fmla="*/ 482 w 652"/>
                <a:gd name="T21" fmla="*/ 368 h 567"/>
                <a:gd name="T22" fmla="*/ 538 w 652"/>
                <a:gd name="T23" fmla="*/ 312 h 567"/>
                <a:gd name="T24" fmla="*/ 595 w 652"/>
                <a:gd name="T25" fmla="*/ 312 h 567"/>
                <a:gd name="T26" fmla="*/ 595 w 652"/>
                <a:gd name="T27" fmla="*/ 255 h 567"/>
                <a:gd name="T28" fmla="*/ 538 w 652"/>
                <a:gd name="T29" fmla="*/ 227 h 567"/>
                <a:gd name="T30" fmla="*/ 510 w 652"/>
                <a:gd name="T31" fmla="*/ 170 h 567"/>
                <a:gd name="T32" fmla="*/ 567 w 652"/>
                <a:gd name="T33" fmla="*/ 142 h 567"/>
                <a:gd name="T34" fmla="*/ 510 w 652"/>
                <a:gd name="T35" fmla="*/ 56 h 567"/>
                <a:gd name="T36" fmla="*/ 567 w 652"/>
                <a:gd name="T37" fmla="*/ 28 h 567"/>
                <a:gd name="T38" fmla="*/ 510 w 652"/>
                <a:gd name="T39" fmla="*/ 0 h 567"/>
                <a:gd name="T40" fmla="*/ 425 w 652"/>
                <a:gd name="T41" fmla="*/ 0 h 567"/>
                <a:gd name="T42" fmla="*/ 368 w 652"/>
                <a:gd name="T43" fmla="*/ 85 h 567"/>
                <a:gd name="T44" fmla="*/ 340 w 652"/>
                <a:gd name="T45" fmla="*/ 56 h 567"/>
                <a:gd name="T46" fmla="*/ 255 w 652"/>
                <a:gd name="T47" fmla="*/ 113 h 567"/>
                <a:gd name="T48" fmla="*/ 113 w 652"/>
                <a:gd name="T49" fmla="*/ 85 h 567"/>
                <a:gd name="T50" fmla="*/ 113 w 652"/>
                <a:gd name="T51" fmla="*/ 170 h 567"/>
                <a:gd name="T52" fmla="*/ 28 w 652"/>
                <a:gd name="T53" fmla="*/ 113 h 567"/>
                <a:gd name="T54" fmla="*/ 0 w 652"/>
                <a:gd name="T55" fmla="*/ 255 h 567"/>
                <a:gd name="T56" fmla="*/ 56 w 652"/>
                <a:gd name="T57" fmla="*/ 283 h 567"/>
                <a:gd name="T58" fmla="*/ 85 w 652"/>
                <a:gd name="T59" fmla="*/ 368 h 567"/>
                <a:gd name="T60" fmla="*/ 56 w 652"/>
                <a:gd name="T61" fmla="*/ 425 h 567"/>
                <a:gd name="T62" fmla="*/ 85 w 652"/>
                <a:gd name="T63" fmla="*/ 482 h 567"/>
                <a:gd name="T64" fmla="*/ 142 w 652"/>
                <a:gd name="T65" fmla="*/ 510 h 567"/>
                <a:gd name="T66" fmla="*/ 142 w 652"/>
                <a:gd name="T67" fmla="*/ 538 h 567"/>
                <a:gd name="T68" fmla="*/ 170 w 652"/>
                <a:gd name="T6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2" h="567">
                  <a:moveTo>
                    <a:pt x="170" y="567"/>
                  </a:moveTo>
                  <a:lnTo>
                    <a:pt x="227" y="510"/>
                  </a:lnTo>
                  <a:lnTo>
                    <a:pt x="283" y="538"/>
                  </a:lnTo>
                  <a:lnTo>
                    <a:pt x="255" y="453"/>
                  </a:lnTo>
                  <a:lnTo>
                    <a:pt x="397" y="453"/>
                  </a:lnTo>
                  <a:lnTo>
                    <a:pt x="453" y="425"/>
                  </a:lnTo>
                  <a:lnTo>
                    <a:pt x="538" y="425"/>
                  </a:lnTo>
                  <a:lnTo>
                    <a:pt x="595" y="453"/>
                  </a:lnTo>
                  <a:lnTo>
                    <a:pt x="652" y="397"/>
                  </a:lnTo>
                  <a:lnTo>
                    <a:pt x="538" y="397"/>
                  </a:lnTo>
                  <a:lnTo>
                    <a:pt x="482" y="368"/>
                  </a:lnTo>
                  <a:lnTo>
                    <a:pt x="538" y="312"/>
                  </a:lnTo>
                  <a:lnTo>
                    <a:pt x="595" y="312"/>
                  </a:lnTo>
                  <a:lnTo>
                    <a:pt x="595" y="255"/>
                  </a:lnTo>
                  <a:lnTo>
                    <a:pt x="538" y="227"/>
                  </a:lnTo>
                  <a:lnTo>
                    <a:pt x="510" y="170"/>
                  </a:lnTo>
                  <a:lnTo>
                    <a:pt x="567" y="142"/>
                  </a:lnTo>
                  <a:lnTo>
                    <a:pt x="510" y="56"/>
                  </a:lnTo>
                  <a:lnTo>
                    <a:pt x="567" y="28"/>
                  </a:lnTo>
                  <a:lnTo>
                    <a:pt x="510" y="0"/>
                  </a:lnTo>
                  <a:lnTo>
                    <a:pt x="425" y="0"/>
                  </a:lnTo>
                  <a:lnTo>
                    <a:pt x="368" y="85"/>
                  </a:lnTo>
                  <a:lnTo>
                    <a:pt x="340" y="56"/>
                  </a:lnTo>
                  <a:lnTo>
                    <a:pt x="255" y="113"/>
                  </a:lnTo>
                  <a:lnTo>
                    <a:pt x="113" y="85"/>
                  </a:lnTo>
                  <a:lnTo>
                    <a:pt x="113" y="170"/>
                  </a:lnTo>
                  <a:lnTo>
                    <a:pt x="28" y="113"/>
                  </a:lnTo>
                  <a:lnTo>
                    <a:pt x="0" y="255"/>
                  </a:lnTo>
                  <a:lnTo>
                    <a:pt x="56" y="283"/>
                  </a:lnTo>
                  <a:lnTo>
                    <a:pt x="85" y="368"/>
                  </a:lnTo>
                  <a:lnTo>
                    <a:pt x="56" y="425"/>
                  </a:lnTo>
                  <a:lnTo>
                    <a:pt x="85" y="482"/>
                  </a:lnTo>
                  <a:lnTo>
                    <a:pt x="142" y="510"/>
                  </a:lnTo>
                  <a:lnTo>
                    <a:pt x="142" y="538"/>
                  </a:lnTo>
                  <a:lnTo>
                    <a:pt x="170" y="56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8" name="Freeform 309"/>
            <p:cNvSpPr>
              <a:spLocks/>
            </p:cNvSpPr>
            <p:nvPr/>
          </p:nvSpPr>
          <p:spPr bwMode="auto">
            <a:xfrm>
              <a:off x="3449" y="2728"/>
              <a:ext cx="539" cy="397"/>
            </a:xfrm>
            <a:custGeom>
              <a:avLst/>
              <a:gdLst>
                <a:gd name="T0" fmla="*/ 340 w 539"/>
                <a:gd name="T1" fmla="*/ 397 h 397"/>
                <a:gd name="T2" fmla="*/ 340 w 539"/>
                <a:gd name="T3" fmla="*/ 340 h 397"/>
                <a:gd name="T4" fmla="*/ 312 w 539"/>
                <a:gd name="T5" fmla="*/ 312 h 397"/>
                <a:gd name="T6" fmla="*/ 255 w 539"/>
                <a:gd name="T7" fmla="*/ 312 h 397"/>
                <a:gd name="T8" fmla="*/ 255 w 539"/>
                <a:gd name="T9" fmla="*/ 255 h 397"/>
                <a:gd name="T10" fmla="*/ 114 w 539"/>
                <a:gd name="T11" fmla="*/ 227 h 397"/>
                <a:gd name="T12" fmla="*/ 57 w 539"/>
                <a:gd name="T13" fmla="*/ 255 h 397"/>
                <a:gd name="T14" fmla="*/ 0 w 539"/>
                <a:gd name="T15" fmla="*/ 227 h 397"/>
                <a:gd name="T16" fmla="*/ 57 w 539"/>
                <a:gd name="T17" fmla="*/ 170 h 397"/>
                <a:gd name="T18" fmla="*/ 114 w 539"/>
                <a:gd name="T19" fmla="*/ 198 h 397"/>
                <a:gd name="T20" fmla="*/ 170 w 539"/>
                <a:gd name="T21" fmla="*/ 113 h 397"/>
                <a:gd name="T22" fmla="*/ 312 w 539"/>
                <a:gd name="T23" fmla="*/ 85 h 397"/>
                <a:gd name="T24" fmla="*/ 369 w 539"/>
                <a:gd name="T25" fmla="*/ 0 h 397"/>
                <a:gd name="T26" fmla="*/ 425 w 539"/>
                <a:gd name="T27" fmla="*/ 28 h 397"/>
                <a:gd name="T28" fmla="*/ 454 w 539"/>
                <a:gd name="T29" fmla="*/ 113 h 397"/>
                <a:gd name="T30" fmla="*/ 425 w 539"/>
                <a:gd name="T31" fmla="*/ 170 h 397"/>
                <a:gd name="T32" fmla="*/ 454 w 539"/>
                <a:gd name="T33" fmla="*/ 227 h 397"/>
                <a:gd name="T34" fmla="*/ 511 w 539"/>
                <a:gd name="T35" fmla="*/ 255 h 397"/>
                <a:gd name="T36" fmla="*/ 511 w 539"/>
                <a:gd name="T37" fmla="*/ 283 h 397"/>
                <a:gd name="T38" fmla="*/ 539 w 539"/>
                <a:gd name="T39" fmla="*/ 312 h 397"/>
                <a:gd name="T40" fmla="*/ 340 w 539"/>
                <a:gd name="T4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9" h="397">
                  <a:moveTo>
                    <a:pt x="340" y="397"/>
                  </a:moveTo>
                  <a:lnTo>
                    <a:pt x="340" y="340"/>
                  </a:lnTo>
                  <a:lnTo>
                    <a:pt x="312" y="312"/>
                  </a:lnTo>
                  <a:lnTo>
                    <a:pt x="255" y="312"/>
                  </a:lnTo>
                  <a:lnTo>
                    <a:pt x="255" y="255"/>
                  </a:lnTo>
                  <a:lnTo>
                    <a:pt x="114" y="227"/>
                  </a:lnTo>
                  <a:lnTo>
                    <a:pt x="57" y="255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114" y="198"/>
                  </a:lnTo>
                  <a:lnTo>
                    <a:pt x="170" y="113"/>
                  </a:lnTo>
                  <a:lnTo>
                    <a:pt x="312" y="85"/>
                  </a:lnTo>
                  <a:lnTo>
                    <a:pt x="369" y="0"/>
                  </a:lnTo>
                  <a:lnTo>
                    <a:pt x="425" y="28"/>
                  </a:lnTo>
                  <a:lnTo>
                    <a:pt x="454" y="113"/>
                  </a:lnTo>
                  <a:lnTo>
                    <a:pt x="425" y="170"/>
                  </a:lnTo>
                  <a:lnTo>
                    <a:pt x="454" y="227"/>
                  </a:lnTo>
                  <a:lnTo>
                    <a:pt x="511" y="255"/>
                  </a:lnTo>
                  <a:lnTo>
                    <a:pt x="511" y="283"/>
                  </a:lnTo>
                  <a:lnTo>
                    <a:pt x="539" y="312"/>
                  </a:lnTo>
                  <a:lnTo>
                    <a:pt x="340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9" name="Freeform 310"/>
            <p:cNvSpPr>
              <a:spLocks/>
            </p:cNvSpPr>
            <p:nvPr/>
          </p:nvSpPr>
          <p:spPr bwMode="auto">
            <a:xfrm>
              <a:off x="3336" y="2586"/>
              <a:ext cx="482" cy="369"/>
            </a:xfrm>
            <a:custGeom>
              <a:avLst/>
              <a:gdLst>
                <a:gd name="T0" fmla="*/ 482 w 482"/>
                <a:gd name="T1" fmla="*/ 142 h 369"/>
                <a:gd name="T2" fmla="*/ 340 w 482"/>
                <a:gd name="T3" fmla="*/ 57 h 369"/>
                <a:gd name="T4" fmla="*/ 340 w 482"/>
                <a:gd name="T5" fmla="*/ 85 h 369"/>
                <a:gd name="T6" fmla="*/ 283 w 482"/>
                <a:gd name="T7" fmla="*/ 85 h 369"/>
                <a:gd name="T8" fmla="*/ 113 w 482"/>
                <a:gd name="T9" fmla="*/ 0 h 369"/>
                <a:gd name="T10" fmla="*/ 85 w 482"/>
                <a:gd name="T11" fmla="*/ 29 h 369"/>
                <a:gd name="T12" fmla="*/ 28 w 482"/>
                <a:gd name="T13" fmla="*/ 0 h 369"/>
                <a:gd name="T14" fmla="*/ 0 w 482"/>
                <a:gd name="T15" fmla="*/ 114 h 369"/>
                <a:gd name="T16" fmla="*/ 0 w 482"/>
                <a:gd name="T17" fmla="*/ 227 h 369"/>
                <a:gd name="T18" fmla="*/ 28 w 482"/>
                <a:gd name="T19" fmla="*/ 199 h 369"/>
                <a:gd name="T20" fmla="*/ 57 w 482"/>
                <a:gd name="T21" fmla="*/ 284 h 369"/>
                <a:gd name="T22" fmla="*/ 28 w 482"/>
                <a:gd name="T23" fmla="*/ 369 h 369"/>
                <a:gd name="T24" fmla="*/ 113 w 482"/>
                <a:gd name="T25" fmla="*/ 369 h 369"/>
                <a:gd name="T26" fmla="*/ 170 w 482"/>
                <a:gd name="T27" fmla="*/ 312 h 369"/>
                <a:gd name="T28" fmla="*/ 227 w 482"/>
                <a:gd name="T29" fmla="*/ 340 h 369"/>
                <a:gd name="T30" fmla="*/ 283 w 482"/>
                <a:gd name="T31" fmla="*/ 255 h 369"/>
                <a:gd name="T32" fmla="*/ 425 w 482"/>
                <a:gd name="T33" fmla="*/ 227 h 369"/>
                <a:gd name="T34" fmla="*/ 482 w 482"/>
                <a:gd name="T35" fmla="*/ 14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2" h="369">
                  <a:moveTo>
                    <a:pt x="482" y="142"/>
                  </a:moveTo>
                  <a:lnTo>
                    <a:pt x="340" y="57"/>
                  </a:lnTo>
                  <a:lnTo>
                    <a:pt x="340" y="85"/>
                  </a:lnTo>
                  <a:lnTo>
                    <a:pt x="283" y="85"/>
                  </a:lnTo>
                  <a:lnTo>
                    <a:pt x="113" y="0"/>
                  </a:lnTo>
                  <a:lnTo>
                    <a:pt x="85" y="29"/>
                  </a:lnTo>
                  <a:lnTo>
                    <a:pt x="28" y="0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28" y="199"/>
                  </a:lnTo>
                  <a:lnTo>
                    <a:pt x="57" y="284"/>
                  </a:lnTo>
                  <a:lnTo>
                    <a:pt x="28" y="369"/>
                  </a:lnTo>
                  <a:lnTo>
                    <a:pt x="113" y="369"/>
                  </a:lnTo>
                  <a:lnTo>
                    <a:pt x="170" y="312"/>
                  </a:lnTo>
                  <a:lnTo>
                    <a:pt x="227" y="340"/>
                  </a:lnTo>
                  <a:lnTo>
                    <a:pt x="283" y="255"/>
                  </a:lnTo>
                  <a:lnTo>
                    <a:pt x="425" y="227"/>
                  </a:lnTo>
                  <a:lnTo>
                    <a:pt x="482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0" name="Freeform 312"/>
            <p:cNvSpPr>
              <a:spLocks/>
            </p:cNvSpPr>
            <p:nvPr/>
          </p:nvSpPr>
          <p:spPr bwMode="auto">
            <a:xfrm>
              <a:off x="2627" y="1622"/>
              <a:ext cx="482" cy="936"/>
            </a:xfrm>
            <a:custGeom>
              <a:avLst/>
              <a:gdLst>
                <a:gd name="T0" fmla="*/ 482 w 482"/>
                <a:gd name="T1" fmla="*/ 851 h 936"/>
                <a:gd name="T2" fmla="*/ 397 w 482"/>
                <a:gd name="T3" fmla="*/ 794 h 936"/>
                <a:gd name="T4" fmla="*/ 425 w 482"/>
                <a:gd name="T5" fmla="*/ 737 h 936"/>
                <a:gd name="T6" fmla="*/ 340 w 482"/>
                <a:gd name="T7" fmla="*/ 709 h 936"/>
                <a:gd name="T8" fmla="*/ 340 w 482"/>
                <a:gd name="T9" fmla="*/ 681 h 936"/>
                <a:gd name="T10" fmla="*/ 397 w 482"/>
                <a:gd name="T11" fmla="*/ 681 h 936"/>
                <a:gd name="T12" fmla="*/ 397 w 482"/>
                <a:gd name="T13" fmla="*/ 652 h 936"/>
                <a:gd name="T14" fmla="*/ 369 w 482"/>
                <a:gd name="T15" fmla="*/ 652 h 936"/>
                <a:gd name="T16" fmla="*/ 397 w 482"/>
                <a:gd name="T17" fmla="*/ 567 h 936"/>
                <a:gd name="T18" fmla="*/ 340 w 482"/>
                <a:gd name="T19" fmla="*/ 539 h 936"/>
                <a:gd name="T20" fmla="*/ 312 w 482"/>
                <a:gd name="T21" fmla="*/ 482 h 936"/>
                <a:gd name="T22" fmla="*/ 397 w 482"/>
                <a:gd name="T23" fmla="*/ 454 h 936"/>
                <a:gd name="T24" fmla="*/ 397 w 482"/>
                <a:gd name="T25" fmla="*/ 340 h 936"/>
                <a:gd name="T26" fmla="*/ 340 w 482"/>
                <a:gd name="T27" fmla="*/ 340 h 936"/>
                <a:gd name="T28" fmla="*/ 312 w 482"/>
                <a:gd name="T29" fmla="*/ 227 h 936"/>
                <a:gd name="T30" fmla="*/ 425 w 482"/>
                <a:gd name="T31" fmla="*/ 114 h 936"/>
                <a:gd name="T32" fmla="*/ 397 w 482"/>
                <a:gd name="T33" fmla="*/ 57 h 936"/>
                <a:gd name="T34" fmla="*/ 369 w 482"/>
                <a:gd name="T35" fmla="*/ 29 h 936"/>
                <a:gd name="T36" fmla="*/ 227 w 482"/>
                <a:gd name="T37" fmla="*/ 29 h 936"/>
                <a:gd name="T38" fmla="*/ 114 w 482"/>
                <a:gd name="T39" fmla="*/ 0 h 936"/>
                <a:gd name="T40" fmla="*/ 0 w 482"/>
                <a:gd name="T41" fmla="*/ 85 h 936"/>
                <a:gd name="T42" fmla="*/ 28 w 482"/>
                <a:gd name="T43" fmla="*/ 142 h 936"/>
                <a:gd name="T44" fmla="*/ 85 w 482"/>
                <a:gd name="T45" fmla="*/ 199 h 936"/>
                <a:gd name="T46" fmla="*/ 85 w 482"/>
                <a:gd name="T47" fmla="*/ 255 h 936"/>
                <a:gd name="T48" fmla="*/ 114 w 482"/>
                <a:gd name="T49" fmla="*/ 340 h 936"/>
                <a:gd name="T50" fmla="*/ 142 w 482"/>
                <a:gd name="T51" fmla="*/ 340 h 936"/>
                <a:gd name="T52" fmla="*/ 199 w 482"/>
                <a:gd name="T53" fmla="*/ 426 h 936"/>
                <a:gd name="T54" fmla="*/ 170 w 482"/>
                <a:gd name="T55" fmla="*/ 511 h 936"/>
                <a:gd name="T56" fmla="*/ 114 w 482"/>
                <a:gd name="T57" fmla="*/ 511 h 936"/>
                <a:gd name="T58" fmla="*/ 142 w 482"/>
                <a:gd name="T59" fmla="*/ 624 h 936"/>
                <a:gd name="T60" fmla="*/ 85 w 482"/>
                <a:gd name="T61" fmla="*/ 652 h 936"/>
                <a:gd name="T62" fmla="*/ 114 w 482"/>
                <a:gd name="T63" fmla="*/ 652 h 936"/>
                <a:gd name="T64" fmla="*/ 142 w 482"/>
                <a:gd name="T65" fmla="*/ 652 h 936"/>
                <a:gd name="T66" fmla="*/ 199 w 482"/>
                <a:gd name="T67" fmla="*/ 681 h 936"/>
                <a:gd name="T68" fmla="*/ 199 w 482"/>
                <a:gd name="T69" fmla="*/ 709 h 936"/>
                <a:gd name="T70" fmla="*/ 142 w 482"/>
                <a:gd name="T71" fmla="*/ 766 h 936"/>
                <a:gd name="T72" fmla="*/ 142 w 482"/>
                <a:gd name="T73" fmla="*/ 794 h 936"/>
                <a:gd name="T74" fmla="*/ 227 w 482"/>
                <a:gd name="T75" fmla="*/ 794 h 936"/>
                <a:gd name="T76" fmla="*/ 227 w 482"/>
                <a:gd name="T77" fmla="*/ 822 h 936"/>
                <a:gd name="T78" fmla="*/ 284 w 482"/>
                <a:gd name="T79" fmla="*/ 879 h 936"/>
                <a:gd name="T80" fmla="*/ 340 w 482"/>
                <a:gd name="T81" fmla="*/ 879 h 936"/>
                <a:gd name="T82" fmla="*/ 397 w 482"/>
                <a:gd name="T83" fmla="*/ 936 h 936"/>
                <a:gd name="T84" fmla="*/ 454 w 482"/>
                <a:gd name="T85" fmla="*/ 936 h 936"/>
                <a:gd name="T86" fmla="*/ 482 w 482"/>
                <a:gd name="T87" fmla="*/ 907 h 936"/>
                <a:gd name="T88" fmla="*/ 482 w 482"/>
                <a:gd name="T89" fmla="*/ 851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82" h="936">
                  <a:moveTo>
                    <a:pt x="482" y="851"/>
                  </a:moveTo>
                  <a:lnTo>
                    <a:pt x="397" y="794"/>
                  </a:lnTo>
                  <a:lnTo>
                    <a:pt x="425" y="737"/>
                  </a:lnTo>
                  <a:lnTo>
                    <a:pt x="340" y="709"/>
                  </a:lnTo>
                  <a:lnTo>
                    <a:pt x="340" y="681"/>
                  </a:lnTo>
                  <a:lnTo>
                    <a:pt x="397" y="681"/>
                  </a:lnTo>
                  <a:lnTo>
                    <a:pt x="397" y="652"/>
                  </a:lnTo>
                  <a:lnTo>
                    <a:pt x="369" y="652"/>
                  </a:lnTo>
                  <a:lnTo>
                    <a:pt x="397" y="567"/>
                  </a:lnTo>
                  <a:lnTo>
                    <a:pt x="340" y="539"/>
                  </a:lnTo>
                  <a:lnTo>
                    <a:pt x="312" y="482"/>
                  </a:lnTo>
                  <a:lnTo>
                    <a:pt x="397" y="454"/>
                  </a:lnTo>
                  <a:lnTo>
                    <a:pt x="397" y="340"/>
                  </a:lnTo>
                  <a:lnTo>
                    <a:pt x="340" y="340"/>
                  </a:lnTo>
                  <a:lnTo>
                    <a:pt x="312" y="227"/>
                  </a:lnTo>
                  <a:lnTo>
                    <a:pt x="425" y="114"/>
                  </a:lnTo>
                  <a:lnTo>
                    <a:pt x="397" y="57"/>
                  </a:lnTo>
                  <a:lnTo>
                    <a:pt x="369" y="29"/>
                  </a:lnTo>
                  <a:lnTo>
                    <a:pt x="227" y="29"/>
                  </a:lnTo>
                  <a:lnTo>
                    <a:pt x="114" y="0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85" y="199"/>
                  </a:lnTo>
                  <a:lnTo>
                    <a:pt x="85" y="255"/>
                  </a:lnTo>
                  <a:lnTo>
                    <a:pt x="114" y="340"/>
                  </a:lnTo>
                  <a:lnTo>
                    <a:pt x="142" y="340"/>
                  </a:lnTo>
                  <a:lnTo>
                    <a:pt x="199" y="426"/>
                  </a:lnTo>
                  <a:lnTo>
                    <a:pt x="170" y="511"/>
                  </a:lnTo>
                  <a:lnTo>
                    <a:pt x="114" y="511"/>
                  </a:lnTo>
                  <a:lnTo>
                    <a:pt x="142" y="624"/>
                  </a:lnTo>
                  <a:lnTo>
                    <a:pt x="85" y="652"/>
                  </a:lnTo>
                  <a:lnTo>
                    <a:pt x="114" y="652"/>
                  </a:lnTo>
                  <a:lnTo>
                    <a:pt x="142" y="652"/>
                  </a:lnTo>
                  <a:lnTo>
                    <a:pt x="199" y="681"/>
                  </a:lnTo>
                  <a:lnTo>
                    <a:pt x="199" y="709"/>
                  </a:lnTo>
                  <a:lnTo>
                    <a:pt x="142" y="766"/>
                  </a:lnTo>
                  <a:lnTo>
                    <a:pt x="142" y="794"/>
                  </a:lnTo>
                  <a:lnTo>
                    <a:pt x="227" y="794"/>
                  </a:lnTo>
                  <a:lnTo>
                    <a:pt x="227" y="822"/>
                  </a:lnTo>
                  <a:lnTo>
                    <a:pt x="284" y="879"/>
                  </a:lnTo>
                  <a:lnTo>
                    <a:pt x="340" y="879"/>
                  </a:lnTo>
                  <a:lnTo>
                    <a:pt x="397" y="936"/>
                  </a:lnTo>
                  <a:lnTo>
                    <a:pt x="454" y="936"/>
                  </a:lnTo>
                  <a:lnTo>
                    <a:pt x="482" y="907"/>
                  </a:lnTo>
                  <a:lnTo>
                    <a:pt x="482" y="85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1" name="Freeform 313"/>
            <p:cNvSpPr>
              <a:spLocks/>
            </p:cNvSpPr>
            <p:nvPr/>
          </p:nvSpPr>
          <p:spPr bwMode="auto">
            <a:xfrm>
              <a:off x="2344" y="1764"/>
              <a:ext cx="482" cy="510"/>
            </a:xfrm>
            <a:custGeom>
              <a:avLst/>
              <a:gdLst>
                <a:gd name="T0" fmla="*/ 368 w 482"/>
                <a:gd name="T1" fmla="*/ 510 h 510"/>
                <a:gd name="T2" fmla="*/ 425 w 482"/>
                <a:gd name="T3" fmla="*/ 482 h 510"/>
                <a:gd name="T4" fmla="*/ 397 w 482"/>
                <a:gd name="T5" fmla="*/ 369 h 510"/>
                <a:gd name="T6" fmla="*/ 453 w 482"/>
                <a:gd name="T7" fmla="*/ 369 h 510"/>
                <a:gd name="T8" fmla="*/ 482 w 482"/>
                <a:gd name="T9" fmla="*/ 284 h 510"/>
                <a:gd name="T10" fmla="*/ 425 w 482"/>
                <a:gd name="T11" fmla="*/ 198 h 510"/>
                <a:gd name="T12" fmla="*/ 397 w 482"/>
                <a:gd name="T13" fmla="*/ 198 h 510"/>
                <a:gd name="T14" fmla="*/ 368 w 482"/>
                <a:gd name="T15" fmla="*/ 113 h 510"/>
                <a:gd name="T16" fmla="*/ 368 w 482"/>
                <a:gd name="T17" fmla="*/ 57 h 510"/>
                <a:gd name="T18" fmla="*/ 311 w 482"/>
                <a:gd name="T19" fmla="*/ 0 h 510"/>
                <a:gd name="T20" fmla="*/ 198 w 482"/>
                <a:gd name="T21" fmla="*/ 57 h 510"/>
                <a:gd name="T22" fmla="*/ 170 w 482"/>
                <a:gd name="T23" fmla="*/ 142 h 510"/>
                <a:gd name="T24" fmla="*/ 113 w 482"/>
                <a:gd name="T25" fmla="*/ 113 h 510"/>
                <a:gd name="T26" fmla="*/ 0 w 482"/>
                <a:gd name="T27" fmla="*/ 198 h 510"/>
                <a:gd name="T28" fmla="*/ 113 w 482"/>
                <a:gd name="T29" fmla="*/ 397 h 510"/>
                <a:gd name="T30" fmla="*/ 113 w 482"/>
                <a:gd name="T31" fmla="*/ 425 h 510"/>
                <a:gd name="T32" fmla="*/ 141 w 482"/>
                <a:gd name="T33" fmla="*/ 510 h 510"/>
                <a:gd name="T34" fmla="*/ 311 w 482"/>
                <a:gd name="T35" fmla="*/ 482 h 510"/>
                <a:gd name="T36" fmla="*/ 368 w 482"/>
                <a:gd name="T37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2" h="510">
                  <a:moveTo>
                    <a:pt x="368" y="510"/>
                  </a:moveTo>
                  <a:lnTo>
                    <a:pt x="425" y="482"/>
                  </a:lnTo>
                  <a:lnTo>
                    <a:pt x="397" y="369"/>
                  </a:lnTo>
                  <a:lnTo>
                    <a:pt x="453" y="369"/>
                  </a:lnTo>
                  <a:lnTo>
                    <a:pt x="482" y="284"/>
                  </a:lnTo>
                  <a:lnTo>
                    <a:pt x="425" y="198"/>
                  </a:lnTo>
                  <a:lnTo>
                    <a:pt x="397" y="198"/>
                  </a:lnTo>
                  <a:lnTo>
                    <a:pt x="368" y="113"/>
                  </a:lnTo>
                  <a:lnTo>
                    <a:pt x="368" y="57"/>
                  </a:lnTo>
                  <a:lnTo>
                    <a:pt x="311" y="0"/>
                  </a:lnTo>
                  <a:lnTo>
                    <a:pt x="198" y="57"/>
                  </a:lnTo>
                  <a:lnTo>
                    <a:pt x="170" y="142"/>
                  </a:lnTo>
                  <a:lnTo>
                    <a:pt x="113" y="113"/>
                  </a:lnTo>
                  <a:lnTo>
                    <a:pt x="0" y="198"/>
                  </a:lnTo>
                  <a:lnTo>
                    <a:pt x="113" y="397"/>
                  </a:lnTo>
                  <a:lnTo>
                    <a:pt x="113" y="425"/>
                  </a:lnTo>
                  <a:lnTo>
                    <a:pt x="141" y="510"/>
                  </a:lnTo>
                  <a:lnTo>
                    <a:pt x="311" y="482"/>
                  </a:lnTo>
                  <a:lnTo>
                    <a:pt x="368" y="5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2" name="Freeform 314"/>
            <p:cNvSpPr>
              <a:spLocks/>
            </p:cNvSpPr>
            <p:nvPr/>
          </p:nvSpPr>
          <p:spPr bwMode="auto">
            <a:xfrm>
              <a:off x="2003" y="2161"/>
              <a:ext cx="511" cy="368"/>
            </a:xfrm>
            <a:custGeom>
              <a:avLst/>
              <a:gdLst>
                <a:gd name="T0" fmla="*/ 454 w 511"/>
                <a:gd name="T1" fmla="*/ 0 h 368"/>
                <a:gd name="T2" fmla="*/ 426 w 511"/>
                <a:gd name="T3" fmla="*/ 28 h 368"/>
                <a:gd name="T4" fmla="*/ 199 w 511"/>
                <a:gd name="T5" fmla="*/ 28 h 368"/>
                <a:gd name="T6" fmla="*/ 0 w 511"/>
                <a:gd name="T7" fmla="*/ 57 h 368"/>
                <a:gd name="T8" fmla="*/ 85 w 511"/>
                <a:gd name="T9" fmla="*/ 113 h 368"/>
                <a:gd name="T10" fmla="*/ 114 w 511"/>
                <a:gd name="T11" fmla="*/ 340 h 368"/>
                <a:gd name="T12" fmla="*/ 171 w 511"/>
                <a:gd name="T13" fmla="*/ 340 h 368"/>
                <a:gd name="T14" fmla="*/ 227 w 511"/>
                <a:gd name="T15" fmla="*/ 368 h 368"/>
                <a:gd name="T16" fmla="*/ 284 w 511"/>
                <a:gd name="T17" fmla="*/ 312 h 368"/>
                <a:gd name="T18" fmla="*/ 369 w 511"/>
                <a:gd name="T19" fmla="*/ 312 h 368"/>
                <a:gd name="T20" fmla="*/ 341 w 511"/>
                <a:gd name="T21" fmla="*/ 368 h 368"/>
                <a:gd name="T22" fmla="*/ 397 w 511"/>
                <a:gd name="T23" fmla="*/ 368 h 368"/>
                <a:gd name="T24" fmla="*/ 511 w 511"/>
                <a:gd name="T25" fmla="*/ 170 h 368"/>
                <a:gd name="T26" fmla="*/ 482 w 511"/>
                <a:gd name="T27" fmla="*/ 113 h 368"/>
                <a:gd name="T28" fmla="*/ 454 w 511"/>
                <a:gd name="T29" fmla="*/ 28 h 368"/>
                <a:gd name="T30" fmla="*/ 454 w 511"/>
                <a:gd name="T31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1" h="368">
                  <a:moveTo>
                    <a:pt x="454" y="0"/>
                  </a:moveTo>
                  <a:lnTo>
                    <a:pt x="426" y="28"/>
                  </a:lnTo>
                  <a:lnTo>
                    <a:pt x="199" y="28"/>
                  </a:lnTo>
                  <a:lnTo>
                    <a:pt x="0" y="57"/>
                  </a:lnTo>
                  <a:lnTo>
                    <a:pt x="85" y="113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227" y="368"/>
                  </a:lnTo>
                  <a:lnTo>
                    <a:pt x="284" y="312"/>
                  </a:lnTo>
                  <a:lnTo>
                    <a:pt x="369" y="312"/>
                  </a:lnTo>
                  <a:lnTo>
                    <a:pt x="341" y="368"/>
                  </a:lnTo>
                  <a:lnTo>
                    <a:pt x="397" y="368"/>
                  </a:lnTo>
                  <a:lnTo>
                    <a:pt x="511" y="170"/>
                  </a:lnTo>
                  <a:lnTo>
                    <a:pt x="482" y="113"/>
                  </a:lnTo>
                  <a:lnTo>
                    <a:pt x="454" y="28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3" name="Freeform 315"/>
            <p:cNvSpPr>
              <a:spLocks/>
            </p:cNvSpPr>
            <p:nvPr/>
          </p:nvSpPr>
          <p:spPr bwMode="auto">
            <a:xfrm>
              <a:off x="2117" y="2473"/>
              <a:ext cx="255" cy="255"/>
            </a:xfrm>
            <a:custGeom>
              <a:avLst/>
              <a:gdLst>
                <a:gd name="T0" fmla="*/ 227 w 255"/>
                <a:gd name="T1" fmla="*/ 56 h 255"/>
                <a:gd name="T2" fmla="*/ 255 w 255"/>
                <a:gd name="T3" fmla="*/ 0 h 255"/>
                <a:gd name="T4" fmla="*/ 170 w 255"/>
                <a:gd name="T5" fmla="*/ 0 h 255"/>
                <a:gd name="T6" fmla="*/ 113 w 255"/>
                <a:gd name="T7" fmla="*/ 56 h 255"/>
                <a:gd name="T8" fmla="*/ 57 w 255"/>
                <a:gd name="T9" fmla="*/ 28 h 255"/>
                <a:gd name="T10" fmla="*/ 0 w 255"/>
                <a:gd name="T11" fmla="*/ 28 h 255"/>
                <a:gd name="T12" fmla="*/ 28 w 255"/>
                <a:gd name="T13" fmla="*/ 142 h 255"/>
                <a:gd name="T14" fmla="*/ 57 w 255"/>
                <a:gd name="T15" fmla="*/ 198 h 255"/>
                <a:gd name="T16" fmla="*/ 113 w 255"/>
                <a:gd name="T17" fmla="*/ 170 h 255"/>
                <a:gd name="T18" fmla="*/ 85 w 255"/>
                <a:gd name="T19" fmla="*/ 227 h 255"/>
                <a:gd name="T20" fmla="*/ 113 w 255"/>
                <a:gd name="T21" fmla="*/ 255 h 255"/>
                <a:gd name="T22" fmla="*/ 170 w 255"/>
                <a:gd name="T23" fmla="*/ 227 h 255"/>
                <a:gd name="T24" fmla="*/ 255 w 255"/>
                <a:gd name="T25" fmla="*/ 113 h 255"/>
                <a:gd name="T26" fmla="*/ 255 w 255"/>
                <a:gd name="T27" fmla="*/ 56 h 255"/>
                <a:gd name="T28" fmla="*/ 227 w 255"/>
                <a:gd name="T29" fmla="*/ 5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255">
                  <a:moveTo>
                    <a:pt x="227" y="56"/>
                  </a:moveTo>
                  <a:lnTo>
                    <a:pt x="255" y="0"/>
                  </a:lnTo>
                  <a:lnTo>
                    <a:pt x="170" y="0"/>
                  </a:lnTo>
                  <a:lnTo>
                    <a:pt x="113" y="56"/>
                  </a:lnTo>
                  <a:lnTo>
                    <a:pt x="57" y="28"/>
                  </a:lnTo>
                  <a:lnTo>
                    <a:pt x="0" y="28"/>
                  </a:lnTo>
                  <a:lnTo>
                    <a:pt x="28" y="142"/>
                  </a:lnTo>
                  <a:lnTo>
                    <a:pt x="57" y="198"/>
                  </a:lnTo>
                  <a:lnTo>
                    <a:pt x="113" y="170"/>
                  </a:lnTo>
                  <a:lnTo>
                    <a:pt x="85" y="227"/>
                  </a:lnTo>
                  <a:lnTo>
                    <a:pt x="113" y="255"/>
                  </a:lnTo>
                  <a:lnTo>
                    <a:pt x="170" y="227"/>
                  </a:lnTo>
                  <a:lnTo>
                    <a:pt x="255" y="113"/>
                  </a:lnTo>
                  <a:lnTo>
                    <a:pt x="255" y="56"/>
                  </a:lnTo>
                  <a:lnTo>
                    <a:pt x="227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4" name="Freeform 316"/>
            <p:cNvSpPr>
              <a:spLocks/>
            </p:cNvSpPr>
            <p:nvPr/>
          </p:nvSpPr>
          <p:spPr bwMode="auto">
            <a:xfrm>
              <a:off x="2287" y="2246"/>
              <a:ext cx="652" cy="794"/>
            </a:xfrm>
            <a:custGeom>
              <a:avLst/>
              <a:gdLst>
                <a:gd name="T0" fmla="*/ 0 w 652"/>
                <a:gd name="T1" fmla="*/ 454 h 794"/>
                <a:gd name="T2" fmla="*/ 198 w 652"/>
                <a:gd name="T3" fmla="*/ 567 h 794"/>
                <a:gd name="T4" fmla="*/ 198 w 652"/>
                <a:gd name="T5" fmla="*/ 737 h 794"/>
                <a:gd name="T6" fmla="*/ 397 w 652"/>
                <a:gd name="T7" fmla="*/ 794 h 794"/>
                <a:gd name="T8" fmla="*/ 425 w 652"/>
                <a:gd name="T9" fmla="*/ 737 h 794"/>
                <a:gd name="T10" fmla="*/ 454 w 652"/>
                <a:gd name="T11" fmla="*/ 794 h 794"/>
                <a:gd name="T12" fmla="*/ 482 w 652"/>
                <a:gd name="T13" fmla="*/ 737 h 794"/>
                <a:gd name="T14" fmla="*/ 595 w 652"/>
                <a:gd name="T15" fmla="*/ 765 h 794"/>
                <a:gd name="T16" fmla="*/ 652 w 652"/>
                <a:gd name="T17" fmla="*/ 709 h 794"/>
                <a:gd name="T18" fmla="*/ 652 w 652"/>
                <a:gd name="T19" fmla="*/ 680 h 794"/>
                <a:gd name="T20" fmla="*/ 567 w 652"/>
                <a:gd name="T21" fmla="*/ 624 h 794"/>
                <a:gd name="T22" fmla="*/ 567 w 652"/>
                <a:gd name="T23" fmla="*/ 539 h 794"/>
                <a:gd name="T24" fmla="*/ 595 w 652"/>
                <a:gd name="T25" fmla="*/ 510 h 794"/>
                <a:gd name="T26" fmla="*/ 595 w 652"/>
                <a:gd name="T27" fmla="*/ 397 h 794"/>
                <a:gd name="T28" fmla="*/ 567 w 652"/>
                <a:gd name="T29" fmla="*/ 369 h 794"/>
                <a:gd name="T30" fmla="*/ 624 w 652"/>
                <a:gd name="T31" fmla="*/ 312 h 794"/>
                <a:gd name="T32" fmla="*/ 624 w 652"/>
                <a:gd name="T33" fmla="*/ 255 h 794"/>
                <a:gd name="T34" fmla="*/ 567 w 652"/>
                <a:gd name="T35" fmla="*/ 198 h 794"/>
                <a:gd name="T36" fmla="*/ 567 w 652"/>
                <a:gd name="T37" fmla="*/ 170 h 794"/>
                <a:gd name="T38" fmla="*/ 482 w 652"/>
                <a:gd name="T39" fmla="*/ 170 h 794"/>
                <a:gd name="T40" fmla="*/ 482 w 652"/>
                <a:gd name="T41" fmla="*/ 142 h 794"/>
                <a:gd name="T42" fmla="*/ 539 w 652"/>
                <a:gd name="T43" fmla="*/ 85 h 794"/>
                <a:gd name="T44" fmla="*/ 539 w 652"/>
                <a:gd name="T45" fmla="*/ 57 h 794"/>
                <a:gd name="T46" fmla="*/ 482 w 652"/>
                <a:gd name="T47" fmla="*/ 28 h 794"/>
                <a:gd name="T48" fmla="*/ 425 w 652"/>
                <a:gd name="T49" fmla="*/ 28 h 794"/>
                <a:gd name="T50" fmla="*/ 368 w 652"/>
                <a:gd name="T51" fmla="*/ 0 h 794"/>
                <a:gd name="T52" fmla="*/ 198 w 652"/>
                <a:gd name="T53" fmla="*/ 28 h 794"/>
                <a:gd name="T54" fmla="*/ 227 w 652"/>
                <a:gd name="T55" fmla="*/ 85 h 794"/>
                <a:gd name="T56" fmla="*/ 113 w 652"/>
                <a:gd name="T57" fmla="*/ 283 h 794"/>
                <a:gd name="T58" fmla="*/ 85 w 652"/>
                <a:gd name="T59" fmla="*/ 283 h 794"/>
                <a:gd name="T60" fmla="*/ 85 w 652"/>
                <a:gd name="T61" fmla="*/ 340 h 794"/>
                <a:gd name="T62" fmla="*/ 0 w 652"/>
                <a:gd name="T63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2" h="794">
                  <a:moveTo>
                    <a:pt x="0" y="454"/>
                  </a:moveTo>
                  <a:lnTo>
                    <a:pt x="198" y="567"/>
                  </a:lnTo>
                  <a:lnTo>
                    <a:pt x="198" y="737"/>
                  </a:lnTo>
                  <a:lnTo>
                    <a:pt x="397" y="794"/>
                  </a:lnTo>
                  <a:lnTo>
                    <a:pt x="425" y="737"/>
                  </a:lnTo>
                  <a:lnTo>
                    <a:pt x="454" y="794"/>
                  </a:lnTo>
                  <a:lnTo>
                    <a:pt x="482" y="737"/>
                  </a:lnTo>
                  <a:lnTo>
                    <a:pt x="595" y="765"/>
                  </a:lnTo>
                  <a:lnTo>
                    <a:pt x="652" y="709"/>
                  </a:lnTo>
                  <a:lnTo>
                    <a:pt x="652" y="680"/>
                  </a:lnTo>
                  <a:lnTo>
                    <a:pt x="567" y="624"/>
                  </a:lnTo>
                  <a:lnTo>
                    <a:pt x="567" y="539"/>
                  </a:lnTo>
                  <a:lnTo>
                    <a:pt x="595" y="510"/>
                  </a:lnTo>
                  <a:lnTo>
                    <a:pt x="595" y="397"/>
                  </a:lnTo>
                  <a:lnTo>
                    <a:pt x="567" y="369"/>
                  </a:lnTo>
                  <a:lnTo>
                    <a:pt x="624" y="312"/>
                  </a:lnTo>
                  <a:lnTo>
                    <a:pt x="624" y="255"/>
                  </a:lnTo>
                  <a:lnTo>
                    <a:pt x="567" y="198"/>
                  </a:lnTo>
                  <a:lnTo>
                    <a:pt x="567" y="170"/>
                  </a:lnTo>
                  <a:lnTo>
                    <a:pt x="482" y="170"/>
                  </a:lnTo>
                  <a:lnTo>
                    <a:pt x="482" y="142"/>
                  </a:lnTo>
                  <a:lnTo>
                    <a:pt x="539" y="85"/>
                  </a:lnTo>
                  <a:lnTo>
                    <a:pt x="539" y="57"/>
                  </a:lnTo>
                  <a:lnTo>
                    <a:pt x="482" y="28"/>
                  </a:lnTo>
                  <a:lnTo>
                    <a:pt x="425" y="28"/>
                  </a:lnTo>
                  <a:lnTo>
                    <a:pt x="368" y="0"/>
                  </a:lnTo>
                  <a:lnTo>
                    <a:pt x="198" y="28"/>
                  </a:lnTo>
                  <a:lnTo>
                    <a:pt x="227" y="85"/>
                  </a:lnTo>
                  <a:lnTo>
                    <a:pt x="113" y="283"/>
                  </a:lnTo>
                  <a:lnTo>
                    <a:pt x="85" y="283"/>
                  </a:lnTo>
                  <a:lnTo>
                    <a:pt x="85" y="34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5" name="Freeform 317"/>
            <p:cNvSpPr>
              <a:spLocks/>
            </p:cNvSpPr>
            <p:nvPr/>
          </p:nvSpPr>
          <p:spPr bwMode="auto">
            <a:xfrm>
              <a:off x="2854" y="2501"/>
              <a:ext cx="170" cy="425"/>
            </a:xfrm>
            <a:custGeom>
              <a:avLst/>
              <a:gdLst>
                <a:gd name="T0" fmla="*/ 170 w 170"/>
                <a:gd name="T1" fmla="*/ 57 h 425"/>
                <a:gd name="T2" fmla="*/ 113 w 170"/>
                <a:gd name="T3" fmla="*/ 0 h 425"/>
                <a:gd name="T4" fmla="*/ 57 w 170"/>
                <a:gd name="T5" fmla="*/ 0 h 425"/>
                <a:gd name="T6" fmla="*/ 57 w 170"/>
                <a:gd name="T7" fmla="*/ 57 h 425"/>
                <a:gd name="T8" fmla="*/ 0 w 170"/>
                <a:gd name="T9" fmla="*/ 114 h 425"/>
                <a:gd name="T10" fmla="*/ 28 w 170"/>
                <a:gd name="T11" fmla="*/ 142 h 425"/>
                <a:gd name="T12" fmla="*/ 28 w 170"/>
                <a:gd name="T13" fmla="*/ 255 h 425"/>
                <a:gd name="T14" fmla="*/ 0 w 170"/>
                <a:gd name="T15" fmla="*/ 284 h 425"/>
                <a:gd name="T16" fmla="*/ 0 w 170"/>
                <a:gd name="T17" fmla="*/ 369 h 425"/>
                <a:gd name="T18" fmla="*/ 85 w 170"/>
                <a:gd name="T19" fmla="*/ 425 h 425"/>
                <a:gd name="T20" fmla="*/ 142 w 170"/>
                <a:gd name="T21" fmla="*/ 397 h 425"/>
                <a:gd name="T22" fmla="*/ 142 w 170"/>
                <a:gd name="T23" fmla="*/ 284 h 425"/>
                <a:gd name="T24" fmla="*/ 170 w 170"/>
                <a:gd name="T25" fmla="*/ 227 h 425"/>
                <a:gd name="T26" fmla="*/ 142 w 170"/>
                <a:gd name="T27" fmla="*/ 142 h 425"/>
                <a:gd name="T28" fmla="*/ 142 w 170"/>
                <a:gd name="T29" fmla="*/ 85 h 425"/>
                <a:gd name="T30" fmla="*/ 170 w 170"/>
                <a:gd name="T31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425">
                  <a:moveTo>
                    <a:pt x="170" y="57"/>
                  </a:moveTo>
                  <a:lnTo>
                    <a:pt x="113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28" y="255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85" y="425"/>
                  </a:lnTo>
                  <a:lnTo>
                    <a:pt x="142" y="397"/>
                  </a:lnTo>
                  <a:lnTo>
                    <a:pt x="142" y="284"/>
                  </a:lnTo>
                  <a:lnTo>
                    <a:pt x="170" y="227"/>
                  </a:lnTo>
                  <a:lnTo>
                    <a:pt x="142" y="142"/>
                  </a:lnTo>
                  <a:lnTo>
                    <a:pt x="142" y="85"/>
                  </a:lnTo>
                  <a:lnTo>
                    <a:pt x="170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6" name="Freeform 323"/>
            <p:cNvSpPr>
              <a:spLocks/>
            </p:cNvSpPr>
            <p:nvPr/>
          </p:nvSpPr>
          <p:spPr bwMode="auto">
            <a:xfrm>
              <a:off x="5150" y="1877"/>
              <a:ext cx="511" cy="567"/>
            </a:xfrm>
            <a:custGeom>
              <a:avLst/>
              <a:gdLst>
                <a:gd name="T0" fmla="*/ 57 w 511"/>
                <a:gd name="T1" fmla="*/ 114 h 567"/>
                <a:gd name="T2" fmla="*/ 85 w 511"/>
                <a:gd name="T3" fmla="*/ 227 h 567"/>
                <a:gd name="T4" fmla="*/ 0 w 511"/>
                <a:gd name="T5" fmla="*/ 227 h 567"/>
                <a:gd name="T6" fmla="*/ 29 w 511"/>
                <a:gd name="T7" fmla="*/ 284 h 567"/>
                <a:gd name="T8" fmla="*/ 85 w 511"/>
                <a:gd name="T9" fmla="*/ 284 h 567"/>
                <a:gd name="T10" fmla="*/ 142 w 511"/>
                <a:gd name="T11" fmla="*/ 341 h 567"/>
                <a:gd name="T12" fmla="*/ 142 w 511"/>
                <a:gd name="T13" fmla="*/ 397 h 567"/>
                <a:gd name="T14" fmla="*/ 170 w 511"/>
                <a:gd name="T15" fmla="*/ 426 h 567"/>
                <a:gd name="T16" fmla="*/ 142 w 511"/>
                <a:gd name="T17" fmla="*/ 482 h 567"/>
                <a:gd name="T18" fmla="*/ 170 w 511"/>
                <a:gd name="T19" fmla="*/ 511 h 567"/>
                <a:gd name="T20" fmla="*/ 284 w 511"/>
                <a:gd name="T21" fmla="*/ 482 h 567"/>
                <a:gd name="T22" fmla="*/ 369 w 511"/>
                <a:gd name="T23" fmla="*/ 567 h 567"/>
                <a:gd name="T24" fmla="*/ 425 w 511"/>
                <a:gd name="T25" fmla="*/ 539 h 567"/>
                <a:gd name="T26" fmla="*/ 511 w 511"/>
                <a:gd name="T27" fmla="*/ 482 h 567"/>
                <a:gd name="T28" fmla="*/ 425 w 511"/>
                <a:gd name="T29" fmla="*/ 426 h 567"/>
                <a:gd name="T30" fmla="*/ 425 w 511"/>
                <a:gd name="T31" fmla="*/ 341 h 567"/>
                <a:gd name="T32" fmla="*/ 340 w 511"/>
                <a:gd name="T33" fmla="*/ 256 h 567"/>
                <a:gd name="T34" fmla="*/ 284 w 511"/>
                <a:gd name="T35" fmla="*/ 57 h 567"/>
                <a:gd name="T36" fmla="*/ 199 w 511"/>
                <a:gd name="T37" fmla="*/ 0 h 567"/>
                <a:gd name="T38" fmla="*/ 57 w 511"/>
                <a:gd name="T39" fmla="*/ 11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1" h="567">
                  <a:moveTo>
                    <a:pt x="57" y="114"/>
                  </a:moveTo>
                  <a:lnTo>
                    <a:pt x="85" y="227"/>
                  </a:lnTo>
                  <a:lnTo>
                    <a:pt x="0" y="227"/>
                  </a:lnTo>
                  <a:lnTo>
                    <a:pt x="29" y="284"/>
                  </a:lnTo>
                  <a:lnTo>
                    <a:pt x="85" y="284"/>
                  </a:lnTo>
                  <a:lnTo>
                    <a:pt x="142" y="341"/>
                  </a:lnTo>
                  <a:lnTo>
                    <a:pt x="142" y="397"/>
                  </a:lnTo>
                  <a:lnTo>
                    <a:pt x="170" y="426"/>
                  </a:lnTo>
                  <a:lnTo>
                    <a:pt x="142" y="482"/>
                  </a:lnTo>
                  <a:lnTo>
                    <a:pt x="170" y="511"/>
                  </a:lnTo>
                  <a:lnTo>
                    <a:pt x="284" y="482"/>
                  </a:lnTo>
                  <a:lnTo>
                    <a:pt x="369" y="567"/>
                  </a:lnTo>
                  <a:lnTo>
                    <a:pt x="425" y="539"/>
                  </a:lnTo>
                  <a:lnTo>
                    <a:pt x="511" y="482"/>
                  </a:lnTo>
                  <a:lnTo>
                    <a:pt x="425" y="426"/>
                  </a:lnTo>
                  <a:lnTo>
                    <a:pt x="425" y="341"/>
                  </a:lnTo>
                  <a:lnTo>
                    <a:pt x="340" y="256"/>
                  </a:lnTo>
                  <a:lnTo>
                    <a:pt x="284" y="57"/>
                  </a:lnTo>
                  <a:lnTo>
                    <a:pt x="199" y="0"/>
                  </a:lnTo>
                  <a:lnTo>
                    <a:pt x="57" y="1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7" name="Freeform 324"/>
            <p:cNvSpPr>
              <a:spLocks/>
            </p:cNvSpPr>
            <p:nvPr/>
          </p:nvSpPr>
          <p:spPr bwMode="auto">
            <a:xfrm>
              <a:off x="4498" y="1622"/>
              <a:ext cx="851" cy="511"/>
            </a:xfrm>
            <a:custGeom>
              <a:avLst/>
              <a:gdLst>
                <a:gd name="T0" fmla="*/ 0 w 851"/>
                <a:gd name="T1" fmla="*/ 426 h 511"/>
                <a:gd name="T2" fmla="*/ 57 w 851"/>
                <a:gd name="T3" fmla="*/ 511 h 511"/>
                <a:gd name="T4" fmla="*/ 284 w 851"/>
                <a:gd name="T5" fmla="*/ 454 h 511"/>
                <a:gd name="T6" fmla="*/ 312 w 851"/>
                <a:gd name="T7" fmla="*/ 397 h 511"/>
                <a:gd name="T8" fmla="*/ 397 w 851"/>
                <a:gd name="T9" fmla="*/ 397 h 511"/>
                <a:gd name="T10" fmla="*/ 425 w 851"/>
                <a:gd name="T11" fmla="*/ 426 h 511"/>
                <a:gd name="T12" fmla="*/ 567 w 851"/>
                <a:gd name="T13" fmla="*/ 369 h 511"/>
                <a:gd name="T14" fmla="*/ 652 w 851"/>
                <a:gd name="T15" fmla="*/ 397 h 511"/>
                <a:gd name="T16" fmla="*/ 709 w 851"/>
                <a:gd name="T17" fmla="*/ 369 h 511"/>
                <a:gd name="T18" fmla="*/ 851 w 851"/>
                <a:gd name="T19" fmla="*/ 255 h 511"/>
                <a:gd name="T20" fmla="*/ 766 w 851"/>
                <a:gd name="T21" fmla="*/ 170 h 511"/>
                <a:gd name="T22" fmla="*/ 766 w 851"/>
                <a:gd name="T23" fmla="*/ 85 h 511"/>
                <a:gd name="T24" fmla="*/ 737 w 851"/>
                <a:gd name="T25" fmla="*/ 57 h 511"/>
                <a:gd name="T26" fmla="*/ 681 w 851"/>
                <a:gd name="T27" fmla="*/ 85 h 511"/>
                <a:gd name="T28" fmla="*/ 652 w 851"/>
                <a:gd name="T29" fmla="*/ 57 h 511"/>
                <a:gd name="T30" fmla="*/ 624 w 851"/>
                <a:gd name="T31" fmla="*/ 57 h 511"/>
                <a:gd name="T32" fmla="*/ 624 w 851"/>
                <a:gd name="T33" fmla="*/ 114 h 511"/>
                <a:gd name="T34" fmla="*/ 567 w 851"/>
                <a:gd name="T35" fmla="*/ 85 h 511"/>
                <a:gd name="T36" fmla="*/ 539 w 851"/>
                <a:gd name="T37" fmla="*/ 114 h 511"/>
                <a:gd name="T38" fmla="*/ 454 w 851"/>
                <a:gd name="T39" fmla="*/ 114 h 511"/>
                <a:gd name="T40" fmla="*/ 425 w 851"/>
                <a:gd name="T41" fmla="*/ 85 h 511"/>
                <a:gd name="T42" fmla="*/ 397 w 851"/>
                <a:gd name="T43" fmla="*/ 114 h 511"/>
                <a:gd name="T44" fmla="*/ 340 w 851"/>
                <a:gd name="T45" fmla="*/ 0 h 511"/>
                <a:gd name="T46" fmla="*/ 312 w 851"/>
                <a:gd name="T47" fmla="*/ 0 h 511"/>
                <a:gd name="T48" fmla="*/ 284 w 851"/>
                <a:gd name="T49" fmla="*/ 85 h 511"/>
                <a:gd name="T50" fmla="*/ 255 w 851"/>
                <a:gd name="T51" fmla="*/ 29 h 511"/>
                <a:gd name="T52" fmla="*/ 170 w 851"/>
                <a:gd name="T53" fmla="*/ 29 h 511"/>
                <a:gd name="T54" fmla="*/ 170 w 851"/>
                <a:gd name="T55" fmla="*/ 114 h 511"/>
                <a:gd name="T56" fmla="*/ 114 w 851"/>
                <a:gd name="T57" fmla="*/ 114 h 511"/>
                <a:gd name="T58" fmla="*/ 114 w 851"/>
                <a:gd name="T59" fmla="*/ 142 h 511"/>
                <a:gd name="T60" fmla="*/ 57 w 851"/>
                <a:gd name="T61" fmla="*/ 255 h 511"/>
                <a:gd name="T62" fmla="*/ 85 w 851"/>
                <a:gd name="T63" fmla="*/ 284 h 511"/>
                <a:gd name="T64" fmla="*/ 57 w 851"/>
                <a:gd name="T65" fmla="*/ 397 h 511"/>
                <a:gd name="T66" fmla="*/ 0 w 851"/>
                <a:gd name="T67" fmla="*/ 426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51" h="511">
                  <a:moveTo>
                    <a:pt x="0" y="426"/>
                  </a:moveTo>
                  <a:lnTo>
                    <a:pt x="57" y="511"/>
                  </a:lnTo>
                  <a:lnTo>
                    <a:pt x="284" y="454"/>
                  </a:lnTo>
                  <a:lnTo>
                    <a:pt x="312" y="397"/>
                  </a:lnTo>
                  <a:lnTo>
                    <a:pt x="397" y="397"/>
                  </a:lnTo>
                  <a:lnTo>
                    <a:pt x="425" y="426"/>
                  </a:lnTo>
                  <a:lnTo>
                    <a:pt x="567" y="369"/>
                  </a:lnTo>
                  <a:lnTo>
                    <a:pt x="652" y="397"/>
                  </a:lnTo>
                  <a:lnTo>
                    <a:pt x="709" y="369"/>
                  </a:lnTo>
                  <a:lnTo>
                    <a:pt x="851" y="255"/>
                  </a:lnTo>
                  <a:lnTo>
                    <a:pt x="766" y="170"/>
                  </a:lnTo>
                  <a:lnTo>
                    <a:pt x="766" y="85"/>
                  </a:lnTo>
                  <a:lnTo>
                    <a:pt x="737" y="57"/>
                  </a:lnTo>
                  <a:lnTo>
                    <a:pt x="681" y="85"/>
                  </a:lnTo>
                  <a:lnTo>
                    <a:pt x="652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567" y="85"/>
                  </a:lnTo>
                  <a:lnTo>
                    <a:pt x="539" y="114"/>
                  </a:lnTo>
                  <a:lnTo>
                    <a:pt x="454" y="114"/>
                  </a:lnTo>
                  <a:lnTo>
                    <a:pt x="425" y="85"/>
                  </a:lnTo>
                  <a:lnTo>
                    <a:pt x="397" y="114"/>
                  </a:lnTo>
                  <a:lnTo>
                    <a:pt x="340" y="0"/>
                  </a:lnTo>
                  <a:lnTo>
                    <a:pt x="312" y="0"/>
                  </a:lnTo>
                  <a:lnTo>
                    <a:pt x="284" y="85"/>
                  </a:lnTo>
                  <a:lnTo>
                    <a:pt x="255" y="29"/>
                  </a:lnTo>
                  <a:lnTo>
                    <a:pt x="170" y="29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142"/>
                  </a:lnTo>
                  <a:lnTo>
                    <a:pt x="57" y="255"/>
                  </a:lnTo>
                  <a:lnTo>
                    <a:pt x="85" y="284"/>
                  </a:lnTo>
                  <a:lnTo>
                    <a:pt x="57" y="397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8" name="Freeform 325"/>
            <p:cNvSpPr>
              <a:spLocks/>
            </p:cNvSpPr>
            <p:nvPr/>
          </p:nvSpPr>
          <p:spPr bwMode="auto">
            <a:xfrm>
              <a:off x="4441" y="1225"/>
              <a:ext cx="823" cy="511"/>
            </a:xfrm>
            <a:custGeom>
              <a:avLst/>
              <a:gdLst>
                <a:gd name="T0" fmla="*/ 171 w 823"/>
                <a:gd name="T1" fmla="*/ 511 h 511"/>
                <a:gd name="T2" fmla="*/ 142 w 823"/>
                <a:gd name="T3" fmla="*/ 454 h 511"/>
                <a:gd name="T4" fmla="*/ 57 w 823"/>
                <a:gd name="T5" fmla="*/ 397 h 511"/>
                <a:gd name="T6" fmla="*/ 57 w 823"/>
                <a:gd name="T7" fmla="*/ 341 h 511"/>
                <a:gd name="T8" fmla="*/ 0 w 823"/>
                <a:gd name="T9" fmla="*/ 284 h 511"/>
                <a:gd name="T10" fmla="*/ 29 w 823"/>
                <a:gd name="T11" fmla="*/ 85 h 511"/>
                <a:gd name="T12" fmla="*/ 142 w 823"/>
                <a:gd name="T13" fmla="*/ 85 h 511"/>
                <a:gd name="T14" fmla="*/ 227 w 823"/>
                <a:gd name="T15" fmla="*/ 57 h 511"/>
                <a:gd name="T16" fmla="*/ 256 w 823"/>
                <a:gd name="T17" fmla="*/ 0 h 511"/>
                <a:gd name="T18" fmla="*/ 454 w 823"/>
                <a:gd name="T19" fmla="*/ 57 h 511"/>
                <a:gd name="T20" fmla="*/ 511 w 823"/>
                <a:gd name="T21" fmla="*/ 29 h 511"/>
                <a:gd name="T22" fmla="*/ 567 w 823"/>
                <a:gd name="T23" fmla="*/ 114 h 511"/>
                <a:gd name="T24" fmla="*/ 681 w 823"/>
                <a:gd name="T25" fmla="*/ 170 h 511"/>
                <a:gd name="T26" fmla="*/ 709 w 823"/>
                <a:gd name="T27" fmla="*/ 227 h 511"/>
                <a:gd name="T28" fmla="*/ 823 w 823"/>
                <a:gd name="T29" fmla="*/ 341 h 511"/>
                <a:gd name="T30" fmla="*/ 794 w 823"/>
                <a:gd name="T31" fmla="*/ 397 h 511"/>
                <a:gd name="T32" fmla="*/ 794 w 823"/>
                <a:gd name="T33" fmla="*/ 454 h 511"/>
                <a:gd name="T34" fmla="*/ 738 w 823"/>
                <a:gd name="T35" fmla="*/ 482 h 511"/>
                <a:gd name="T36" fmla="*/ 709 w 823"/>
                <a:gd name="T37" fmla="*/ 454 h 511"/>
                <a:gd name="T38" fmla="*/ 681 w 823"/>
                <a:gd name="T39" fmla="*/ 454 h 511"/>
                <a:gd name="T40" fmla="*/ 681 w 823"/>
                <a:gd name="T41" fmla="*/ 511 h 511"/>
                <a:gd name="T42" fmla="*/ 624 w 823"/>
                <a:gd name="T43" fmla="*/ 482 h 511"/>
                <a:gd name="T44" fmla="*/ 596 w 823"/>
                <a:gd name="T45" fmla="*/ 511 h 511"/>
                <a:gd name="T46" fmla="*/ 511 w 823"/>
                <a:gd name="T47" fmla="*/ 511 h 511"/>
                <a:gd name="T48" fmla="*/ 482 w 823"/>
                <a:gd name="T49" fmla="*/ 482 h 511"/>
                <a:gd name="T50" fmla="*/ 454 w 823"/>
                <a:gd name="T51" fmla="*/ 511 h 511"/>
                <a:gd name="T52" fmla="*/ 397 w 823"/>
                <a:gd name="T53" fmla="*/ 397 h 511"/>
                <a:gd name="T54" fmla="*/ 369 w 823"/>
                <a:gd name="T55" fmla="*/ 397 h 511"/>
                <a:gd name="T56" fmla="*/ 341 w 823"/>
                <a:gd name="T57" fmla="*/ 482 h 511"/>
                <a:gd name="T58" fmla="*/ 312 w 823"/>
                <a:gd name="T59" fmla="*/ 426 h 511"/>
                <a:gd name="T60" fmla="*/ 227 w 823"/>
                <a:gd name="T61" fmla="*/ 426 h 511"/>
                <a:gd name="T62" fmla="*/ 227 w 823"/>
                <a:gd name="T63" fmla="*/ 511 h 511"/>
                <a:gd name="T64" fmla="*/ 171 w 823"/>
                <a:gd name="T6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3" h="511">
                  <a:moveTo>
                    <a:pt x="171" y="511"/>
                  </a:moveTo>
                  <a:lnTo>
                    <a:pt x="142" y="454"/>
                  </a:lnTo>
                  <a:lnTo>
                    <a:pt x="57" y="397"/>
                  </a:lnTo>
                  <a:lnTo>
                    <a:pt x="57" y="341"/>
                  </a:lnTo>
                  <a:lnTo>
                    <a:pt x="0" y="284"/>
                  </a:lnTo>
                  <a:lnTo>
                    <a:pt x="29" y="85"/>
                  </a:lnTo>
                  <a:lnTo>
                    <a:pt x="142" y="85"/>
                  </a:lnTo>
                  <a:lnTo>
                    <a:pt x="227" y="57"/>
                  </a:lnTo>
                  <a:lnTo>
                    <a:pt x="256" y="0"/>
                  </a:lnTo>
                  <a:lnTo>
                    <a:pt x="454" y="57"/>
                  </a:lnTo>
                  <a:lnTo>
                    <a:pt x="511" y="29"/>
                  </a:lnTo>
                  <a:lnTo>
                    <a:pt x="567" y="114"/>
                  </a:lnTo>
                  <a:lnTo>
                    <a:pt x="681" y="170"/>
                  </a:lnTo>
                  <a:lnTo>
                    <a:pt x="709" y="227"/>
                  </a:lnTo>
                  <a:lnTo>
                    <a:pt x="823" y="341"/>
                  </a:lnTo>
                  <a:lnTo>
                    <a:pt x="794" y="397"/>
                  </a:lnTo>
                  <a:lnTo>
                    <a:pt x="794" y="454"/>
                  </a:lnTo>
                  <a:lnTo>
                    <a:pt x="738" y="482"/>
                  </a:lnTo>
                  <a:lnTo>
                    <a:pt x="709" y="454"/>
                  </a:lnTo>
                  <a:lnTo>
                    <a:pt x="681" y="454"/>
                  </a:lnTo>
                  <a:lnTo>
                    <a:pt x="681" y="511"/>
                  </a:lnTo>
                  <a:lnTo>
                    <a:pt x="624" y="482"/>
                  </a:lnTo>
                  <a:lnTo>
                    <a:pt x="596" y="511"/>
                  </a:lnTo>
                  <a:lnTo>
                    <a:pt x="511" y="511"/>
                  </a:lnTo>
                  <a:lnTo>
                    <a:pt x="482" y="482"/>
                  </a:lnTo>
                  <a:lnTo>
                    <a:pt x="454" y="511"/>
                  </a:lnTo>
                  <a:lnTo>
                    <a:pt x="397" y="397"/>
                  </a:lnTo>
                  <a:lnTo>
                    <a:pt x="369" y="397"/>
                  </a:lnTo>
                  <a:lnTo>
                    <a:pt x="341" y="482"/>
                  </a:lnTo>
                  <a:lnTo>
                    <a:pt x="312" y="426"/>
                  </a:lnTo>
                  <a:lnTo>
                    <a:pt x="227" y="426"/>
                  </a:lnTo>
                  <a:lnTo>
                    <a:pt x="227" y="511"/>
                  </a:lnTo>
                  <a:lnTo>
                    <a:pt x="171" y="5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5" name="Group 327"/>
          <p:cNvGrpSpPr>
            <a:grpSpLocks/>
          </p:cNvGrpSpPr>
          <p:nvPr/>
        </p:nvGrpSpPr>
        <p:grpSpPr bwMode="auto">
          <a:xfrm>
            <a:off x="372950" y="5692344"/>
            <a:ext cx="4809855" cy="4667654"/>
            <a:chOff x="132" y="1197"/>
            <a:chExt cx="5784" cy="5613"/>
          </a:xfrm>
        </p:grpSpPr>
        <p:sp>
          <p:nvSpPr>
            <p:cNvPr id="354" name="Freeform 259"/>
            <p:cNvSpPr>
              <a:spLocks/>
            </p:cNvSpPr>
            <p:nvPr/>
          </p:nvSpPr>
          <p:spPr bwMode="auto">
            <a:xfrm>
              <a:off x="4442" y="1197"/>
              <a:ext cx="793" cy="567"/>
            </a:xfrm>
            <a:custGeom>
              <a:avLst/>
              <a:gdLst>
                <a:gd name="T0" fmla="*/ 793 w 793"/>
                <a:gd name="T1" fmla="*/ 510 h 567"/>
                <a:gd name="T2" fmla="*/ 680 w 793"/>
                <a:gd name="T3" fmla="*/ 510 h 567"/>
                <a:gd name="T4" fmla="*/ 680 w 793"/>
                <a:gd name="T5" fmla="*/ 567 h 567"/>
                <a:gd name="T6" fmla="*/ 453 w 793"/>
                <a:gd name="T7" fmla="*/ 567 h 567"/>
                <a:gd name="T8" fmla="*/ 453 w 793"/>
                <a:gd name="T9" fmla="*/ 510 h 567"/>
                <a:gd name="T10" fmla="*/ 396 w 793"/>
                <a:gd name="T11" fmla="*/ 510 h 567"/>
                <a:gd name="T12" fmla="*/ 396 w 793"/>
                <a:gd name="T13" fmla="*/ 454 h 567"/>
                <a:gd name="T14" fmla="*/ 226 w 793"/>
                <a:gd name="T15" fmla="*/ 454 h 567"/>
                <a:gd name="T16" fmla="*/ 226 w 793"/>
                <a:gd name="T17" fmla="*/ 510 h 567"/>
                <a:gd name="T18" fmla="*/ 113 w 793"/>
                <a:gd name="T19" fmla="*/ 510 h 567"/>
                <a:gd name="T20" fmla="*/ 113 w 793"/>
                <a:gd name="T21" fmla="*/ 454 h 567"/>
                <a:gd name="T22" fmla="*/ 56 w 793"/>
                <a:gd name="T23" fmla="*/ 454 h 567"/>
                <a:gd name="T24" fmla="*/ 56 w 793"/>
                <a:gd name="T25" fmla="*/ 340 h 567"/>
                <a:gd name="T26" fmla="*/ 0 w 793"/>
                <a:gd name="T27" fmla="*/ 340 h 567"/>
                <a:gd name="T28" fmla="*/ 0 w 793"/>
                <a:gd name="T29" fmla="*/ 113 h 567"/>
                <a:gd name="T30" fmla="*/ 170 w 793"/>
                <a:gd name="T31" fmla="*/ 113 h 567"/>
                <a:gd name="T32" fmla="*/ 170 w 793"/>
                <a:gd name="T33" fmla="*/ 57 h 567"/>
                <a:gd name="T34" fmla="*/ 226 w 793"/>
                <a:gd name="T35" fmla="*/ 57 h 567"/>
                <a:gd name="T36" fmla="*/ 226 w 793"/>
                <a:gd name="T37" fmla="*/ 0 h 567"/>
                <a:gd name="T38" fmla="*/ 283 w 793"/>
                <a:gd name="T39" fmla="*/ 0 h 567"/>
                <a:gd name="T40" fmla="*/ 283 w 793"/>
                <a:gd name="T41" fmla="*/ 57 h 567"/>
                <a:gd name="T42" fmla="*/ 567 w 793"/>
                <a:gd name="T43" fmla="*/ 57 h 567"/>
                <a:gd name="T44" fmla="*/ 567 w 793"/>
                <a:gd name="T45" fmla="*/ 170 h 567"/>
                <a:gd name="T46" fmla="*/ 680 w 793"/>
                <a:gd name="T47" fmla="*/ 170 h 567"/>
                <a:gd name="T48" fmla="*/ 680 w 793"/>
                <a:gd name="T49" fmla="*/ 227 h 567"/>
                <a:gd name="T50" fmla="*/ 737 w 793"/>
                <a:gd name="T51" fmla="*/ 227 h 567"/>
                <a:gd name="T52" fmla="*/ 737 w 793"/>
                <a:gd name="T53" fmla="*/ 283 h 567"/>
                <a:gd name="T54" fmla="*/ 793 w 793"/>
                <a:gd name="T55" fmla="*/ 283 h 567"/>
                <a:gd name="T56" fmla="*/ 793 w 793"/>
                <a:gd name="T57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3" h="567">
                  <a:moveTo>
                    <a:pt x="793" y="510"/>
                  </a:moveTo>
                  <a:lnTo>
                    <a:pt x="680" y="510"/>
                  </a:lnTo>
                  <a:lnTo>
                    <a:pt x="680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396" y="510"/>
                  </a:lnTo>
                  <a:lnTo>
                    <a:pt x="396" y="454"/>
                  </a:lnTo>
                  <a:lnTo>
                    <a:pt x="226" y="454"/>
                  </a:lnTo>
                  <a:lnTo>
                    <a:pt x="226" y="510"/>
                  </a:lnTo>
                  <a:lnTo>
                    <a:pt x="113" y="510"/>
                  </a:lnTo>
                  <a:lnTo>
                    <a:pt x="113" y="454"/>
                  </a:lnTo>
                  <a:lnTo>
                    <a:pt x="56" y="454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567" y="57"/>
                  </a:lnTo>
                  <a:lnTo>
                    <a:pt x="567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3"/>
                  </a:lnTo>
                  <a:lnTo>
                    <a:pt x="793" y="283"/>
                  </a:lnTo>
                  <a:lnTo>
                    <a:pt x="793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5" name="Freeform 260"/>
            <p:cNvSpPr>
              <a:spLocks/>
            </p:cNvSpPr>
            <p:nvPr/>
          </p:nvSpPr>
          <p:spPr bwMode="auto">
            <a:xfrm>
              <a:off x="4498" y="1651"/>
              <a:ext cx="851" cy="453"/>
            </a:xfrm>
            <a:custGeom>
              <a:avLst/>
              <a:gdLst>
                <a:gd name="T0" fmla="*/ 794 w 851"/>
                <a:gd name="T1" fmla="*/ 56 h 453"/>
                <a:gd name="T2" fmla="*/ 624 w 851"/>
                <a:gd name="T3" fmla="*/ 56 h 453"/>
                <a:gd name="T4" fmla="*/ 624 w 851"/>
                <a:gd name="T5" fmla="*/ 113 h 453"/>
                <a:gd name="T6" fmla="*/ 397 w 851"/>
                <a:gd name="T7" fmla="*/ 113 h 453"/>
                <a:gd name="T8" fmla="*/ 397 w 851"/>
                <a:gd name="T9" fmla="*/ 56 h 453"/>
                <a:gd name="T10" fmla="*/ 340 w 851"/>
                <a:gd name="T11" fmla="*/ 56 h 453"/>
                <a:gd name="T12" fmla="*/ 340 w 851"/>
                <a:gd name="T13" fmla="*/ 0 h 453"/>
                <a:gd name="T14" fmla="*/ 170 w 851"/>
                <a:gd name="T15" fmla="*/ 0 h 453"/>
                <a:gd name="T16" fmla="*/ 170 w 851"/>
                <a:gd name="T17" fmla="*/ 56 h 453"/>
                <a:gd name="T18" fmla="*/ 114 w 851"/>
                <a:gd name="T19" fmla="*/ 56 h 453"/>
                <a:gd name="T20" fmla="*/ 114 w 851"/>
                <a:gd name="T21" fmla="*/ 170 h 453"/>
                <a:gd name="T22" fmla="*/ 57 w 851"/>
                <a:gd name="T23" fmla="*/ 170 h 453"/>
                <a:gd name="T24" fmla="*/ 57 w 851"/>
                <a:gd name="T25" fmla="*/ 396 h 453"/>
                <a:gd name="T26" fmla="*/ 0 w 851"/>
                <a:gd name="T27" fmla="*/ 396 h 453"/>
                <a:gd name="T28" fmla="*/ 0 w 851"/>
                <a:gd name="T29" fmla="*/ 453 h 453"/>
                <a:gd name="T30" fmla="*/ 284 w 851"/>
                <a:gd name="T31" fmla="*/ 453 h 453"/>
                <a:gd name="T32" fmla="*/ 284 w 851"/>
                <a:gd name="T33" fmla="*/ 340 h 453"/>
                <a:gd name="T34" fmla="*/ 397 w 851"/>
                <a:gd name="T35" fmla="*/ 340 h 453"/>
                <a:gd name="T36" fmla="*/ 397 w 851"/>
                <a:gd name="T37" fmla="*/ 396 h 453"/>
                <a:gd name="T38" fmla="*/ 511 w 851"/>
                <a:gd name="T39" fmla="*/ 396 h 453"/>
                <a:gd name="T40" fmla="*/ 511 w 851"/>
                <a:gd name="T41" fmla="*/ 340 h 453"/>
                <a:gd name="T42" fmla="*/ 737 w 851"/>
                <a:gd name="T43" fmla="*/ 340 h 453"/>
                <a:gd name="T44" fmla="*/ 737 w 851"/>
                <a:gd name="T45" fmla="*/ 283 h 453"/>
                <a:gd name="T46" fmla="*/ 851 w 851"/>
                <a:gd name="T47" fmla="*/ 283 h 453"/>
                <a:gd name="T48" fmla="*/ 851 w 851"/>
                <a:gd name="T49" fmla="*/ 170 h 453"/>
                <a:gd name="T50" fmla="*/ 794 w 851"/>
                <a:gd name="T51" fmla="*/ 170 h 453"/>
                <a:gd name="T52" fmla="*/ 794 w 851"/>
                <a:gd name="T53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51" h="453">
                  <a:moveTo>
                    <a:pt x="794" y="56"/>
                  </a:moveTo>
                  <a:lnTo>
                    <a:pt x="624" y="56"/>
                  </a:lnTo>
                  <a:lnTo>
                    <a:pt x="62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453"/>
                  </a:lnTo>
                  <a:lnTo>
                    <a:pt x="284" y="453"/>
                  </a:lnTo>
                  <a:lnTo>
                    <a:pt x="284" y="340"/>
                  </a:lnTo>
                  <a:lnTo>
                    <a:pt x="397" y="340"/>
                  </a:lnTo>
                  <a:lnTo>
                    <a:pt x="397" y="396"/>
                  </a:lnTo>
                  <a:lnTo>
                    <a:pt x="511" y="396"/>
                  </a:lnTo>
                  <a:lnTo>
                    <a:pt x="511" y="340"/>
                  </a:lnTo>
                  <a:lnTo>
                    <a:pt x="737" y="340"/>
                  </a:lnTo>
                  <a:lnTo>
                    <a:pt x="737" y="283"/>
                  </a:lnTo>
                  <a:lnTo>
                    <a:pt x="851" y="283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6" name="Freeform 261"/>
            <p:cNvSpPr>
              <a:spLocks/>
            </p:cNvSpPr>
            <p:nvPr/>
          </p:nvSpPr>
          <p:spPr bwMode="auto">
            <a:xfrm>
              <a:off x="5179" y="1877"/>
              <a:ext cx="453" cy="567"/>
            </a:xfrm>
            <a:custGeom>
              <a:avLst/>
              <a:gdLst>
                <a:gd name="T0" fmla="*/ 56 w 453"/>
                <a:gd name="T1" fmla="*/ 57 h 567"/>
                <a:gd name="T2" fmla="*/ 56 w 453"/>
                <a:gd name="T3" fmla="*/ 227 h 567"/>
                <a:gd name="T4" fmla="*/ 0 w 453"/>
                <a:gd name="T5" fmla="*/ 227 h 567"/>
                <a:gd name="T6" fmla="*/ 0 w 453"/>
                <a:gd name="T7" fmla="*/ 284 h 567"/>
                <a:gd name="T8" fmla="*/ 56 w 453"/>
                <a:gd name="T9" fmla="*/ 284 h 567"/>
                <a:gd name="T10" fmla="*/ 56 w 453"/>
                <a:gd name="T11" fmla="*/ 341 h 567"/>
                <a:gd name="T12" fmla="*/ 113 w 453"/>
                <a:gd name="T13" fmla="*/ 341 h 567"/>
                <a:gd name="T14" fmla="*/ 113 w 453"/>
                <a:gd name="T15" fmla="*/ 511 h 567"/>
                <a:gd name="T16" fmla="*/ 283 w 453"/>
                <a:gd name="T17" fmla="*/ 511 h 567"/>
                <a:gd name="T18" fmla="*/ 283 w 453"/>
                <a:gd name="T19" fmla="*/ 567 h 567"/>
                <a:gd name="T20" fmla="*/ 453 w 453"/>
                <a:gd name="T21" fmla="*/ 567 h 567"/>
                <a:gd name="T22" fmla="*/ 453 w 453"/>
                <a:gd name="T23" fmla="*/ 454 h 567"/>
                <a:gd name="T24" fmla="*/ 397 w 453"/>
                <a:gd name="T25" fmla="*/ 454 h 567"/>
                <a:gd name="T26" fmla="*/ 397 w 453"/>
                <a:gd name="T27" fmla="*/ 341 h 567"/>
                <a:gd name="T28" fmla="*/ 397 w 453"/>
                <a:gd name="T29" fmla="*/ 284 h 567"/>
                <a:gd name="T30" fmla="*/ 283 w 453"/>
                <a:gd name="T31" fmla="*/ 284 h 567"/>
                <a:gd name="T32" fmla="*/ 283 w 453"/>
                <a:gd name="T33" fmla="*/ 57 h 567"/>
                <a:gd name="T34" fmla="*/ 226 w 453"/>
                <a:gd name="T35" fmla="*/ 57 h 567"/>
                <a:gd name="T36" fmla="*/ 226 w 453"/>
                <a:gd name="T37" fmla="*/ 0 h 567"/>
                <a:gd name="T38" fmla="*/ 170 w 453"/>
                <a:gd name="T39" fmla="*/ 0 h 567"/>
                <a:gd name="T40" fmla="*/ 170 w 453"/>
                <a:gd name="T41" fmla="*/ 57 h 567"/>
                <a:gd name="T42" fmla="*/ 56 w 453"/>
                <a:gd name="T43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3" h="567">
                  <a:moveTo>
                    <a:pt x="56" y="57"/>
                  </a:moveTo>
                  <a:lnTo>
                    <a:pt x="56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41"/>
                  </a:lnTo>
                  <a:lnTo>
                    <a:pt x="113" y="341"/>
                  </a:lnTo>
                  <a:lnTo>
                    <a:pt x="113" y="511"/>
                  </a:lnTo>
                  <a:lnTo>
                    <a:pt x="283" y="511"/>
                  </a:lnTo>
                  <a:lnTo>
                    <a:pt x="283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397" y="454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283" y="284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6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7" name="Freeform 262"/>
            <p:cNvSpPr>
              <a:spLocks/>
            </p:cNvSpPr>
            <p:nvPr/>
          </p:nvSpPr>
          <p:spPr bwMode="auto">
            <a:xfrm>
              <a:off x="4271" y="1991"/>
              <a:ext cx="1305" cy="850"/>
            </a:xfrm>
            <a:custGeom>
              <a:avLst/>
              <a:gdLst>
                <a:gd name="T0" fmla="*/ 1305 w 1305"/>
                <a:gd name="T1" fmla="*/ 453 h 850"/>
                <a:gd name="T2" fmla="*/ 1305 w 1305"/>
                <a:gd name="T3" fmla="*/ 737 h 850"/>
                <a:gd name="T4" fmla="*/ 1191 w 1305"/>
                <a:gd name="T5" fmla="*/ 737 h 850"/>
                <a:gd name="T6" fmla="*/ 1191 w 1305"/>
                <a:gd name="T7" fmla="*/ 794 h 850"/>
                <a:gd name="T8" fmla="*/ 1134 w 1305"/>
                <a:gd name="T9" fmla="*/ 794 h 850"/>
                <a:gd name="T10" fmla="*/ 1134 w 1305"/>
                <a:gd name="T11" fmla="*/ 850 h 850"/>
                <a:gd name="T12" fmla="*/ 964 w 1305"/>
                <a:gd name="T13" fmla="*/ 850 h 850"/>
                <a:gd name="T14" fmla="*/ 964 w 1305"/>
                <a:gd name="T15" fmla="*/ 794 h 850"/>
                <a:gd name="T16" fmla="*/ 681 w 1305"/>
                <a:gd name="T17" fmla="*/ 794 h 850"/>
                <a:gd name="T18" fmla="*/ 681 w 1305"/>
                <a:gd name="T19" fmla="*/ 850 h 850"/>
                <a:gd name="T20" fmla="*/ 454 w 1305"/>
                <a:gd name="T21" fmla="*/ 850 h 850"/>
                <a:gd name="T22" fmla="*/ 454 w 1305"/>
                <a:gd name="T23" fmla="*/ 794 h 850"/>
                <a:gd name="T24" fmla="*/ 397 w 1305"/>
                <a:gd name="T25" fmla="*/ 794 h 850"/>
                <a:gd name="T26" fmla="*/ 397 w 1305"/>
                <a:gd name="T27" fmla="*/ 737 h 850"/>
                <a:gd name="T28" fmla="*/ 341 w 1305"/>
                <a:gd name="T29" fmla="*/ 737 h 850"/>
                <a:gd name="T30" fmla="*/ 284 w 1305"/>
                <a:gd name="T31" fmla="*/ 737 h 850"/>
                <a:gd name="T32" fmla="*/ 284 w 1305"/>
                <a:gd name="T33" fmla="*/ 680 h 850"/>
                <a:gd name="T34" fmla="*/ 227 w 1305"/>
                <a:gd name="T35" fmla="*/ 680 h 850"/>
                <a:gd name="T36" fmla="*/ 227 w 1305"/>
                <a:gd name="T37" fmla="*/ 737 h 850"/>
                <a:gd name="T38" fmla="*/ 57 w 1305"/>
                <a:gd name="T39" fmla="*/ 737 h 850"/>
                <a:gd name="T40" fmla="*/ 57 w 1305"/>
                <a:gd name="T41" fmla="*/ 623 h 850"/>
                <a:gd name="T42" fmla="*/ 114 w 1305"/>
                <a:gd name="T43" fmla="*/ 623 h 850"/>
                <a:gd name="T44" fmla="*/ 114 w 1305"/>
                <a:gd name="T45" fmla="*/ 567 h 850"/>
                <a:gd name="T46" fmla="*/ 57 w 1305"/>
                <a:gd name="T47" fmla="*/ 567 h 850"/>
                <a:gd name="T48" fmla="*/ 57 w 1305"/>
                <a:gd name="T49" fmla="*/ 453 h 850"/>
                <a:gd name="T50" fmla="*/ 0 w 1305"/>
                <a:gd name="T51" fmla="*/ 453 h 850"/>
                <a:gd name="T52" fmla="*/ 0 w 1305"/>
                <a:gd name="T53" fmla="*/ 397 h 850"/>
                <a:gd name="T54" fmla="*/ 57 w 1305"/>
                <a:gd name="T55" fmla="*/ 397 h 850"/>
                <a:gd name="T56" fmla="*/ 57 w 1305"/>
                <a:gd name="T57" fmla="*/ 170 h 850"/>
                <a:gd name="T58" fmla="*/ 114 w 1305"/>
                <a:gd name="T59" fmla="*/ 170 h 850"/>
                <a:gd name="T60" fmla="*/ 114 w 1305"/>
                <a:gd name="T61" fmla="*/ 113 h 850"/>
                <a:gd name="T62" fmla="*/ 171 w 1305"/>
                <a:gd name="T63" fmla="*/ 113 h 850"/>
                <a:gd name="T64" fmla="*/ 171 w 1305"/>
                <a:gd name="T65" fmla="*/ 56 h 850"/>
                <a:gd name="T66" fmla="*/ 227 w 1305"/>
                <a:gd name="T67" fmla="*/ 56 h 850"/>
                <a:gd name="T68" fmla="*/ 227 w 1305"/>
                <a:gd name="T69" fmla="*/ 113 h 850"/>
                <a:gd name="T70" fmla="*/ 511 w 1305"/>
                <a:gd name="T71" fmla="*/ 113 h 850"/>
                <a:gd name="T72" fmla="*/ 511 w 1305"/>
                <a:gd name="T73" fmla="*/ 0 h 850"/>
                <a:gd name="T74" fmla="*/ 624 w 1305"/>
                <a:gd name="T75" fmla="*/ 0 h 850"/>
                <a:gd name="T76" fmla="*/ 624 w 1305"/>
                <a:gd name="T77" fmla="*/ 56 h 850"/>
                <a:gd name="T78" fmla="*/ 738 w 1305"/>
                <a:gd name="T79" fmla="*/ 56 h 850"/>
                <a:gd name="T80" fmla="*/ 738 w 1305"/>
                <a:gd name="T81" fmla="*/ 0 h 850"/>
                <a:gd name="T82" fmla="*/ 964 w 1305"/>
                <a:gd name="T83" fmla="*/ 0 h 850"/>
                <a:gd name="T84" fmla="*/ 964 w 1305"/>
                <a:gd name="T85" fmla="*/ 113 h 850"/>
                <a:gd name="T86" fmla="*/ 908 w 1305"/>
                <a:gd name="T87" fmla="*/ 113 h 850"/>
                <a:gd name="T88" fmla="*/ 908 w 1305"/>
                <a:gd name="T89" fmla="*/ 170 h 850"/>
                <a:gd name="T90" fmla="*/ 964 w 1305"/>
                <a:gd name="T91" fmla="*/ 170 h 850"/>
                <a:gd name="T92" fmla="*/ 964 w 1305"/>
                <a:gd name="T93" fmla="*/ 227 h 850"/>
                <a:gd name="T94" fmla="*/ 1021 w 1305"/>
                <a:gd name="T95" fmla="*/ 227 h 850"/>
                <a:gd name="T96" fmla="*/ 1021 w 1305"/>
                <a:gd name="T97" fmla="*/ 397 h 850"/>
                <a:gd name="T98" fmla="*/ 1191 w 1305"/>
                <a:gd name="T99" fmla="*/ 397 h 850"/>
                <a:gd name="T100" fmla="*/ 1191 w 1305"/>
                <a:gd name="T101" fmla="*/ 453 h 850"/>
                <a:gd name="T102" fmla="*/ 1305 w 1305"/>
                <a:gd name="T103" fmla="*/ 45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05" h="850">
                  <a:moveTo>
                    <a:pt x="1305" y="453"/>
                  </a:moveTo>
                  <a:lnTo>
                    <a:pt x="1305" y="737"/>
                  </a:lnTo>
                  <a:lnTo>
                    <a:pt x="1191" y="737"/>
                  </a:lnTo>
                  <a:lnTo>
                    <a:pt x="1191" y="794"/>
                  </a:lnTo>
                  <a:lnTo>
                    <a:pt x="1134" y="794"/>
                  </a:lnTo>
                  <a:lnTo>
                    <a:pt x="1134" y="850"/>
                  </a:lnTo>
                  <a:lnTo>
                    <a:pt x="964" y="850"/>
                  </a:lnTo>
                  <a:lnTo>
                    <a:pt x="964" y="794"/>
                  </a:lnTo>
                  <a:lnTo>
                    <a:pt x="681" y="794"/>
                  </a:lnTo>
                  <a:lnTo>
                    <a:pt x="681" y="850"/>
                  </a:lnTo>
                  <a:lnTo>
                    <a:pt x="454" y="850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737"/>
                  </a:lnTo>
                  <a:lnTo>
                    <a:pt x="341" y="737"/>
                  </a:lnTo>
                  <a:lnTo>
                    <a:pt x="284" y="737"/>
                  </a:lnTo>
                  <a:lnTo>
                    <a:pt x="284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57" y="737"/>
                  </a:lnTo>
                  <a:lnTo>
                    <a:pt x="57" y="623"/>
                  </a:lnTo>
                  <a:lnTo>
                    <a:pt x="114" y="623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1" y="113"/>
                  </a:lnTo>
                  <a:lnTo>
                    <a:pt x="171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511" y="113"/>
                  </a:lnTo>
                  <a:lnTo>
                    <a:pt x="511" y="0"/>
                  </a:lnTo>
                  <a:lnTo>
                    <a:pt x="624" y="0"/>
                  </a:lnTo>
                  <a:lnTo>
                    <a:pt x="624" y="56"/>
                  </a:lnTo>
                  <a:lnTo>
                    <a:pt x="738" y="56"/>
                  </a:lnTo>
                  <a:lnTo>
                    <a:pt x="738" y="0"/>
                  </a:lnTo>
                  <a:lnTo>
                    <a:pt x="964" y="0"/>
                  </a:lnTo>
                  <a:lnTo>
                    <a:pt x="964" y="113"/>
                  </a:lnTo>
                  <a:lnTo>
                    <a:pt x="908" y="113"/>
                  </a:lnTo>
                  <a:lnTo>
                    <a:pt x="908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397"/>
                  </a:lnTo>
                  <a:lnTo>
                    <a:pt x="1191" y="397"/>
                  </a:lnTo>
                  <a:lnTo>
                    <a:pt x="1191" y="453"/>
                  </a:lnTo>
                  <a:lnTo>
                    <a:pt x="1305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8" name="Freeform 263"/>
            <p:cNvSpPr>
              <a:spLocks/>
            </p:cNvSpPr>
            <p:nvPr/>
          </p:nvSpPr>
          <p:spPr bwMode="auto">
            <a:xfrm>
              <a:off x="4895" y="2728"/>
              <a:ext cx="1021" cy="794"/>
            </a:xfrm>
            <a:custGeom>
              <a:avLst/>
              <a:gdLst>
                <a:gd name="T0" fmla="*/ 737 w 1021"/>
                <a:gd name="T1" fmla="*/ 0 h 794"/>
                <a:gd name="T2" fmla="*/ 567 w 1021"/>
                <a:gd name="T3" fmla="*/ 0 h 794"/>
                <a:gd name="T4" fmla="*/ 567 w 1021"/>
                <a:gd name="T5" fmla="*/ 57 h 794"/>
                <a:gd name="T6" fmla="*/ 510 w 1021"/>
                <a:gd name="T7" fmla="*/ 57 h 794"/>
                <a:gd name="T8" fmla="*/ 510 w 1021"/>
                <a:gd name="T9" fmla="*/ 113 h 794"/>
                <a:gd name="T10" fmla="*/ 340 w 1021"/>
                <a:gd name="T11" fmla="*/ 113 h 794"/>
                <a:gd name="T12" fmla="*/ 340 w 1021"/>
                <a:gd name="T13" fmla="*/ 57 h 794"/>
                <a:gd name="T14" fmla="*/ 57 w 1021"/>
                <a:gd name="T15" fmla="*/ 57 h 794"/>
                <a:gd name="T16" fmla="*/ 57 w 1021"/>
                <a:gd name="T17" fmla="*/ 113 h 794"/>
                <a:gd name="T18" fmla="*/ 0 w 1021"/>
                <a:gd name="T19" fmla="*/ 113 h 794"/>
                <a:gd name="T20" fmla="*/ 0 w 1021"/>
                <a:gd name="T21" fmla="*/ 170 h 794"/>
                <a:gd name="T22" fmla="*/ 57 w 1021"/>
                <a:gd name="T23" fmla="*/ 170 h 794"/>
                <a:gd name="T24" fmla="*/ 57 w 1021"/>
                <a:gd name="T25" fmla="*/ 227 h 794"/>
                <a:gd name="T26" fmla="*/ 114 w 1021"/>
                <a:gd name="T27" fmla="*/ 227 h 794"/>
                <a:gd name="T28" fmla="*/ 114 w 1021"/>
                <a:gd name="T29" fmla="*/ 283 h 794"/>
                <a:gd name="T30" fmla="*/ 57 w 1021"/>
                <a:gd name="T31" fmla="*/ 283 h 794"/>
                <a:gd name="T32" fmla="*/ 57 w 1021"/>
                <a:gd name="T33" fmla="*/ 340 h 794"/>
                <a:gd name="T34" fmla="*/ 114 w 1021"/>
                <a:gd name="T35" fmla="*/ 340 h 794"/>
                <a:gd name="T36" fmla="*/ 114 w 1021"/>
                <a:gd name="T37" fmla="*/ 510 h 794"/>
                <a:gd name="T38" fmla="*/ 227 w 1021"/>
                <a:gd name="T39" fmla="*/ 510 h 794"/>
                <a:gd name="T40" fmla="*/ 227 w 1021"/>
                <a:gd name="T41" fmla="*/ 397 h 794"/>
                <a:gd name="T42" fmla="*/ 284 w 1021"/>
                <a:gd name="T43" fmla="*/ 397 h 794"/>
                <a:gd name="T44" fmla="*/ 284 w 1021"/>
                <a:gd name="T45" fmla="*/ 453 h 794"/>
                <a:gd name="T46" fmla="*/ 340 w 1021"/>
                <a:gd name="T47" fmla="*/ 453 h 794"/>
                <a:gd name="T48" fmla="*/ 340 w 1021"/>
                <a:gd name="T49" fmla="*/ 510 h 794"/>
                <a:gd name="T50" fmla="*/ 454 w 1021"/>
                <a:gd name="T51" fmla="*/ 510 h 794"/>
                <a:gd name="T52" fmla="*/ 454 w 1021"/>
                <a:gd name="T53" fmla="*/ 624 h 794"/>
                <a:gd name="T54" fmla="*/ 510 w 1021"/>
                <a:gd name="T55" fmla="*/ 624 h 794"/>
                <a:gd name="T56" fmla="*/ 510 w 1021"/>
                <a:gd name="T57" fmla="*/ 737 h 794"/>
                <a:gd name="T58" fmla="*/ 624 w 1021"/>
                <a:gd name="T59" fmla="*/ 737 h 794"/>
                <a:gd name="T60" fmla="*/ 624 w 1021"/>
                <a:gd name="T61" fmla="*/ 794 h 794"/>
                <a:gd name="T62" fmla="*/ 681 w 1021"/>
                <a:gd name="T63" fmla="*/ 794 h 794"/>
                <a:gd name="T64" fmla="*/ 681 w 1021"/>
                <a:gd name="T65" fmla="*/ 680 h 794"/>
                <a:gd name="T66" fmla="*/ 624 w 1021"/>
                <a:gd name="T67" fmla="*/ 680 h 794"/>
                <a:gd name="T68" fmla="*/ 624 w 1021"/>
                <a:gd name="T69" fmla="*/ 567 h 794"/>
                <a:gd name="T70" fmla="*/ 681 w 1021"/>
                <a:gd name="T71" fmla="*/ 567 h 794"/>
                <a:gd name="T72" fmla="*/ 681 w 1021"/>
                <a:gd name="T73" fmla="*/ 510 h 794"/>
                <a:gd name="T74" fmla="*/ 737 w 1021"/>
                <a:gd name="T75" fmla="*/ 510 h 794"/>
                <a:gd name="T76" fmla="*/ 737 w 1021"/>
                <a:gd name="T77" fmla="*/ 397 h 794"/>
                <a:gd name="T78" fmla="*/ 964 w 1021"/>
                <a:gd name="T79" fmla="*/ 397 h 794"/>
                <a:gd name="T80" fmla="*/ 964 w 1021"/>
                <a:gd name="T81" fmla="*/ 340 h 794"/>
                <a:gd name="T82" fmla="*/ 1021 w 1021"/>
                <a:gd name="T83" fmla="*/ 340 h 794"/>
                <a:gd name="T84" fmla="*/ 1021 w 1021"/>
                <a:gd name="T85" fmla="*/ 227 h 794"/>
                <a:gd name="T86" fmla="*/ 907 w 1021"/>
                <a:gd name="T87" fmla="*/ 227 h 794"/>
                <a:gd name="T88" fmla="*/ 907 w 1021"/>
                <a:gd name="T89" fmla="*/ 170 h 794"/>
                <a:gd name="T90" fmla="*/ 851 w 1021"/>
                <a:gd name="T91" fmla="*/ 170 h 794"/>
                <a:gd name="T92" fmla="*/ 851 w 1021"/>
                <a:gd name="T93" fmla="*/ 113 h 794"/>
                <a:gd name="T94" fmla="*/ 737 w 1021"/>
                <a:gd name="T95" fmla="*/ 113 h 794"/>
                <a:gd name="T96" fmla="*/ 737 w 1021"/>
                <a:gd name="T9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1" h="794">
                  <a:moveTo>
                    <a:pt x="737" y="0"/>
                  </a:moveTo>
                  <a:lnTo>
                    <a:pt x="567" y="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454" y="510"/>
                  </a:lnTo>
                  <a:lnTo>
                    <a:pt x="454" y="624"/>
                  </a:lnTo>
                  <a:lnTo>
                    <a:pt x="510" y="624"/>
                  </a:lnTo>
                  <a:lnTo>
                    <a:pt x="510" y="737"/>
                  </a:lnTo>
                  <a:lnTo>
                    <a:pt x="624" y="737"/>
                  </a:lnTo>
                  <a:lnTo>
                    <a:pt x="624" y="794"/>
                  </a:lnTo>
                  <a:lnTo>
                    <a:pt x="681" y="794"/>
                  </a:lnTo>
                  <a:lnTo>
                    <a:pt x="681" y="680"/>
                  </a:lnTo>
                  <a:lnTo>
                    <a:pt x="624" y="680"/>
                  </a:lnTo>
                  <a:lnTo>
                    <a:pt x="624" y="567"/>
                  </a:lnTo>
                  <a:lnTo>
                    <a:pt x="681" y="567"/>
                  </a:lnTo>
                  <a:lnTo>
                    <a:pt x="681" y="510"/>
                  </a:lnTo>
                  <a:lnTo>
                    <a:pt x="737" y="510"/>
                  </a:lnTo>
                  <a:lnTo>
                    <a:pt x="737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1021" y="340"/>
                  </a:lnTo>
                  <a:lnTo>
                    <a:pt x="1021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851" y="170"/>
                  </a:lnTo>
                  <a:lnTo>
                    <a:pt x="851" y="113"/>
                  </a:lnTo>
                  <a:lnTo>
                    <a:pt x="737" y="113"/>
                  </a:lnTo>
                  <a:lnTo>
                    <a:pt x="73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9" name="Freeform 264"/>
            <p:cNvSpPr>
              <a:spLocks/>
            </p:cNvSpPr>
            <p:nvPr/>
          </p:nvSpPr>
          <p:spPr bwMode="auto">
            <a:xfrm>
              <a:off x="4328" y="2671"/>
              <a:ext cx="681" cy="624"/>
            </a:xfrm>
            <a:custGeom>
              <a:avLst/>
              <a:gdLst>
                <a:gd name="T0" fmla="*/ 681 w 681"/>
                <a:gd name="T1" fmla="*/ 624 h 624"/>
                <a:gd name="T2" fmla="*/ 170 w 681"/>
                <a:gd name="T3" fmla="*/ 624 h 624"/>
                <a:gd name="T4" fmla="*/ 170 w 681"/>
                <a:gd name="T5" fmla="*/ 510 h 624"/>
                <a:gd name="T6" fmla="*/ 114 w 681"/>
                <a:gd name="T7" fmla="*/ 510 h 624"/>
                <a:gd name="T8" fmla="*/ 114 w 681"/>
                <a:gd name="T9" fmla="*/ 170 h 624"/>
                <a:gd name="T10" fmla="*/ 0 w 681"/>
                <a:gd name="T11" fmla="*/ 170 h 624"/>
                <a:gd name="T12" fmla="*/ 0 w 681"/>
                <a:gd name="T13" fmla="*/ 114 h 624"/>
                <a:gd name="T14" fmla="*/ 114 w 681"/>
                <a:gd name="T15" fmla="*/ 114 h 624"/>
                <a:gd name="T16" fmla="*/ 114 w 681"/>
                <a:gd name="T17" fmla="*/ 57 h 624"/>
                <a:gd name="T18" fmla="*/ 170 w 681"/>
                <a:gd name="T19" fmla="*/ 57 h 624"/>
                <a:gd name="T20" fmla="*/ 170 w 681"/>
                <a:gd name="T21" fmla="*/ 0 h 624"/>
                <a:gd name="T22" fmla="*/ 227 w 681"/>
                <a:gd name="T23" fmla="*/ 0 h 624"/>
                <a:gd name="T24" fmla="*/ 227 w 681"/>
                <a:gd name="T25" fmla="*/ 57 h 624"/>
                <a:gd name="T26" fmla="*/ 340 w 681"/>
                <a:gd name="T27" fmla="*/ 57 h 624"/>
                <a:gd name="T28" fmla="*/ 340 w 681"/>
                <a:gd name="T29" fmla="*/ 114 h 624"/>
                <a:gd name="T30" fmla="*/ 397 w 681"/>
                <a:gd name="T31" fmla="*/ 114 h 624"/>
                <a:gd name="T32" fmla="*/ 397 w 681"/>
                <a:gd name="T33" fmla="*/ 170 h 624"/>
                <a:gd name="T34" fmla="*/ 567 w 681"/>
                <a:gd name="T35" fmla="*/ 170 h 624"/>
                <a:gd name="T36" fmla="*/ 567 w 681"/>
                <a:gd name="T37" fmla="*/ 227 h 624"/>
                <a:gd name="T38" fmla="*/ 624 w 681"/>
                <a:gd name="T39" fmla="*/ 227 h 624"/>
                <a:gd name="T40" fmla="*/ 624 w 681"/>
                <a:gd name="T41" fmla="*/ 284 h 624"/>
                <a:gd name="T42" fmla="*/ 681 w 681"/>
                <a:gd name="T43" fmla="*/ 284 h 624"/>
                <a:gd name="T44" fmla="*/ 681 w 681"/>
                <a:gd name="T45" fmla="*/ 340 h 624"/>
                <a:gd name="T46" fmla="*/ 624 w 681"/>
                <a:gd name="T47" fmla="*/ 340 h 624"/>
                <a:gd name="T48" fmla="*/ 624 w 681"/>
                <a:gd name="T49" fmla="*/ 397 h 624"/>
                <a:gd name="T50" fmla="*/ 681 w 681"/>
                <a:gd name="T51" fmla="*/ 397 h 624"/>
                <a:gd name="T52" fmla="*/ 681 w 681"/>
                <a:gd name="T5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624">
                  <a:moveTo>
                    <a:pt x="681" y="624"/>
                  </a:moveTo>
                  <a:lnTo>
                    <a:pt x="170" y="624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284"/>
                  </a:lnTo>
                  <a:lnTo>
                    <a:pt x="681" y="284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0" name="Freeform 265"/>
            <p:cNvSpPr>
              <a:spLocks/>
            </p:cNvSpPr>
            <p:nvPr/>
          </p:nvSpPr>
          <p:spPr bwMode="auto">
            <a:xfrm>
              <a:off x="4045" y="3125"/>
              <a:ext cx="1474" cy="1361"/>
            </a:xfrm>
            <a:custGeom>
              <a:avLst/>
              <a:gdLst>
                <a:gd name="T0" fmla="*/ 680 w 1474"/>
                <a:gd name="T1" fmla="*/ 1361 h 1361"/>
                <a:gd name="T2" fmla="*/ 510 w 1474"/>
                <a:gd name="T3" fmla="*/ 1361 h 1361"/>
                <a:gd name="T4" fmla="*/ 510 w 1474"/>
                <a:gd name="T5" fmla="*/ 1304 h 1361"/>
                <a:gd name="T6" fmla="*/ 453 w 1474"/>
                <a:gd name="T7" fmla="*/ 1304 h 1361"/>
                <a:gd name="T8" fmla="*/ 453 w 1474"/>
                <a:gd name="T9" fmla="*/ 1247 h 1361"/>
                <a:gd name="T10" fmla="*/ 226 w 1474"/>
                <a:gd name="T11" fmla="*/ 1247 h 1361"/>
                <a:gd name="T12" fmla="*/ 226 w 1474"/>
                <a:gd name="T13" fmla="*/ 1191 h 1361"/>
                <a:gd name="T14" fmla="*/ 283 w 1474"/>
                <a:gd name="T15" fmla="*/ 1191 h 1361"/>
                <a:gd name="T16" fmla="*/ 283 w 1474"/>
                <a:gd name="T17" fmla="*/ 1134 h 1361"/>
                <a:gd name="T18" fmla="*/ 340 w 1474"/>
                <a:gd name="T19" fmla="*/ 1134 h 1361"/>
                <a:gd name="T20" fmla="*/ 340 w 1474"/>
                <a:gd name="T21" fmla="*/ 1020 h 1361"/>
                <a:gd name="T22" fmla="*/ 283 w 1474"/>
                <a:gd name="T23" fmla="*/ 1020 h 1361"/>
                <a:gd name="T24" fmla="*/ 283 w 1474"/>
                <a:gd name="T25" fmla="*/ 907 h 1361"/>
                <a:gd name="T26" fmla="*/ 340 w 1474"/>
                <a:gd name="T27" fmla="*/ 907 h 1361"/>
                <a:gd name="T28" fmla="*/ 340 w 1474"/>
                <a:gd name="T29" fmla="*/ 850 h 1361"/>
                <a:gd name="T30" fmla="*/ 113 w 1474"/>
                <a:gd name="T31" fmla="*/ 850 h 1361"/>
                <a:gd name="T32" fmla="*/ 113 w 1474"/>
                <a:gd name="T33" fmla="*/ 794 h 1361"/>
                <a:gd name="T34" fmla="*/ 0 w 1474"/>
                <a:gd name="T35" fmla="*/ 794 h 1361"/>
                <a:gd name="T36" fmla="*/ 0 w 1474"/>
                <a:gd name="T37" fmla="*/ 340 h 1361"/>
                <a:gd name="T38" fmla="*/ 113 w 1474"/>
                <a:gd name="T39" fmla="*/ 340 h 1361"/>
                <a:gd name="T40" fmla="*/ 113 w 1474"/>
                <a:gd name="T41" fmla="*/ 283 h 1361"/>
                <a:gd name="T42" fmla="*/ 226 w 1474"/>
                <a:gd name="T43" fmla="*/ 283 h 1361"/>
                <a:gd name="T44" fmla="*/ 226 w 1474"/>
                <a:gd name="T45" fmla="*/ 227 h 1361"/>
                <a:gd name="T46" fmla="*/ 283 w 1474"/>
                <a:gd name="T47" fmla="*/ 227 h 1361"/>
                <a:gd name="T48" fmla="*/ 283 w 1474"/>
                <a:gd name="T49" fmla="*/ 170 h 1361"/>
                <a:gd name="T50" fmla="*/ 340 w 1474"/>
                <a:gd name="T51" fmla="*/ 170 h 1361"/>
                <a:gd name="T52" fmla="*/ 340 w 1474"/>
                <a:gd name="T53" fmla="*/ 113 h 1361"/>
                <a:gd name="T54" fmla="*/ 453 w 1474"/>
                <a:gd name="T55" fmla="*/ 113 h 1361"/>
                <a:gd name="T56" fmla="*/ 453 w 1474"/>
                <a:gd name="T57" fmla="*/ 170 h 1361"/>
                <a:gd name="T58" fmla="*/ 964 w 1474"/>
                <a:gd name="T59" fmla="*/ 170 h 1361"/>
                <a:gd name="T60" fmla="*/ 964 w 1474"/>
                <a:gd name="T61" fmla="*/ 113 h 1361"/>
                <a:gd name="T62" fmla="*/ 1077 w 1474"/>
                <a:gd name="T63" fmla="*/ 113 h 1361"/>
                <a:gd name="T64" fmla="*/ 1077 w 1474"/>
                <a:gd name="T65" fmla="*/ 0 h 1361"/>
                <a:gd name="T66" fmla="*/ 1134 w 1474"/>
                <a:gd name="T67" fmla="*/ 0 h 1361"/>
                <a:gd name="T68" fmla="*/ 1134 w 1474"/>
                <a:gd name="T69" fmla="*/ 56 h 1361"/>
                <a:gd name="T70" fmla="*/ 1190 w 1474"/>
                <a:gd name="T71" fmla="*/ 56 h 1361"/>
                <a:gd name="T72" fmla="*/ 1190 w 1474"/>
                <a:gd name="T73" fmla="*/ 113 h 1361"/>
                <a:gd name="T74" fmla="*/ 1304 w 1474"/>
                <a:gd name="T75" fmla="*/ 113 h 1361"/>
                <a:gd name="T76" fmla="*/ 1304 w 1474"/>
                <a:gd name="T77" fmla="*/ 227 h 1361"/>
                <a:gd name="T78" fmla="*/ 1360 w 1474"/>
                <a:gd name="T79" fmla="*/ 227 h 1361"/>
                <a:gd name="T80" fmla="*/ 1360 w 1474"/>
                <a:gd name="T81" fmla="*/ 340 h 1361"/>
                <a:gd name="T82" fmla="*/ 1474 w 1474"/>
                <a:gd name="T83" fmla="*/ 340 h 1361"/>
                <a:gd name="T84" fmla="*/ 1474 w 1474"/>
                <a:gd name="T85" fmla="*/ 453 h 1361"/>
                <a:gd name="T86" fmla="*/ 1360 w 1474"/>
                <a:gd name="T87" fmla="*/ 453 h 1361"/>
                <a:gd name="T88" fmla="*/ 1360 w 1474"/>
                <a:gd name="T89" fmla="*/ 510 h 1361"/>
                <a:gd name="T90" fmla="*/ 1247 w 1474"/>
                <a:gd name="T91" fmla="*/ 510 h 1361"/>
                <a:gd name="T92" fmla="*/ 1247 w 1474"/>
                <a:gd name="T93" fmla="*/ 794 h 1361"/>
                <a:gd name="T94" fmla="*/ 1134 w 1474"/>
                <a:gd name="T95" fmla="*/ 794 h 1361"/>
                <a:gd name="T96" fmla="*/ 1134 w 1474"/>
                <a:gd name="T97" fmla="*/ 737 h 1361"/>
                <a:gd name="T98" fmla="*/ 1077 w 1474"/>
                <a:gd name="T99" fmla="*/ 737 h 1361"/>
                <a:gd name="T100" fmla="*/ 1077 w 1474"/>
                <a:gd name="T101" fmla="*/ 850 h 1361"/>
                <a:gd name="T102" fmla="*/ 1020 w 1474"/>
                <a:gd name="T103" fmla="*/ 850 h 1361"/>
                <a:gd name="T104" fmla="*/ 1020 w 1474"/>
                <a:gd name="T105" fmla="*/ 907 h 1361"/>
                <a:gd name="T106" fmla="*/ 964 w 1474"/>
                <a:gd name="T107" fmla="*/ 907 h 1361"/>
                <a:gd name="T108" fmla="*/ 964 w 1474"/>
                <a:gd name="T109" fmla="*/ 1247 h 1361"/>
                <a:gd name="T110" fmla="*/ 793 w 1474"/>
                <a:gd name="T111" fmla="*/ 1247 h 1361"/>
                <a:gd name="T112" fmla="*/ 793 w 1474"/>
                <a:gd name="T113" fmla="*/ 1191 h 1361"/>
                <a:gd name="T114" fmla="*/ 680 w 1474"/>
                <a:gd name="T115" fmla="*/ 1191 h 1361"/>
                <a:gd name="T116" fmla="*/ 680 w 1474"/>
                <a:gd name="T117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74" h="1361">
                  <a:moveTo>
                    <a:pt x="680" y="1361"/>
                  </a:moveTo>
                  <a:lnTo>
                    <a:pt x="510" y="1361"/>
                  </a:lnTo>
                  <a:lnTo>
                    <a:pt x="510" y="1304"/>
                  </a:lnTo>
                  <a:lnTo>
                    <a:pt x="453" y="1304"/>
                  </a:lnTo>
                  <a:lnTo>
                    <a:pt x="453" y="1247"/>
                  </a:lnTo>
                  <a:lnTo>
                    <a:pt x="226" y="1247"/>
                  </a:lnTo>
                  <a:lnTo>
                    <a:pt x="226" y="1191"/>
                  </a:lnTo>
                  <a:lnTo>
                    <a:pt x="283" y="1191"/>
                  </a:lnTo>
                  <a:lnTo>
                    <a:pt x="283" y="1134"/>
                  </a:lnTo>
                  <a:lnTo>
                    <a:pt x="340" y="1134"/>
                  </a:lnTo>
                  <a:lnTo>
                    <a:pt x="340" y="1020"/>
                  </a:lnTo>
                  <a:lnTo>
                    <a:pt x="283" y="1020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850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226" y="283"/>
                  </a:lnTo>
                  <a:lnTo>
                    <a:pt x="226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1077" y="113"/>
                  </a:lnTo>
                  <a:lnTo>
                    <a:pt x="1077" y="0"/>
                  </a:lnTo>
                  <a:lnTo>
                    <a:pt x="1134" y="0"/>
                  </a:lnTo>
                  <a:lnTo>
                    <a:pt x="1134" y="56"/>
                  </a:lnTo>
                  <a:lnTo>
                    <a:pt x="1190" y="56"/>
                  </a:lnTo>
                  <a:lnTo>
                    <a:pt x="1190" y="113"/>
                  </a:lnTo>
                  <a:lnTo>
                    <a:pt x="1304" y="113"/>
                  </a:lnTo>
                  <a:lnTo>
                    <a:pt x="1304" y="227"/>
                  </a:lnTo>
                  <a:lnTo>
                    <a:pt x="1360" y="227"/>
                  </a:lnTo>
                  <a:lnTo>
                    <a:pt x="1360" y="340"/>
                  </a:lnTo>
                  <a:lnTo>
                    <a:pt x="1474" y="340"/>
                  </a:lnTo>
                  <a:lnTo>
                    <a:pt x="1474" y="453"/>
                  </a:lnTo>
                  <a:lnTo>
                    <a:pt x="1360" y="453"/>
                  </a:lnTo>
                  <a:lnTo>
                    <a:pt x="1360" y="510"/>
                  </a:lnTo>
                  <a:lnTo>
                    <a:pt x="1247" y="510"/>
                  </a:lnTo>
                  <a:lnTo>
                    <a:pt x="1247" y="794"/>
                  </a:lnTo>
                  <a:lnTo>
                    <a:pt x="1134" y="794"/>
                  </a:lnTo>
                  <a:lnTo>
                    <a:pt x="1134" y="737"/>
                  </a:lnTo>
                  <a:lnTo>
                    <a:pt x="1077" y="737"/>
                  </a:lnTo>
                  <a:lnTo>
                    <a:pt x="1077" y="850"/>
                  </a:lnTo>
                  <a:lnTo>
                    <a:pt x="1020" y="850"/>
                  </a:lnTo>
                  <a:lnTo>
                    <a:pt x="1020" y="907"/>
                  </a:lnTo>
                  <a:lnTo>
                    <a:pt x="964" y="907"/>
                  </a:lnTo>
                  <a:lnTo>
                    <a:pt x="964" y="1247"/>
                  </a:lnTo>
                  <a:lnTo>
                    <a:pt x="793" y="1247"/>
                  </a:lnTo>
                  <a:lnTo>
                    <a:pt x="793" y="1191"/>
                  </a:lnTo>
                  <a:lnTo>
                    <a:pt x="680" y="1191"/>
                  </a:lnTo>
                  <a:lnTo>
                    <a:pt x="680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1" name="Freeform 266"/>
            <p:cNvSpPr>
              <a:spLocks/>
            </p:cNvSpPr>
            <p:nvPr/>
          </p:nvSpPr>
          <p:spPr bwMode="auto">
            <a:xfrm>
              <a:off x="3478" y="3635"/>
              <a:ext cx="510" cy="510"/>
            </a:xfrm>
            <a:custGeom>
              <a:avLst/>
              <a:gdLst>
                <a:gd name="T0" fmla="*/ 0 w 510"/>
                <a:gd name="T1" fmla="*/ 0 h 510"/>
                <a:gd name="T2" fmla="*/ 0 w 510"/>
                <a:gd name="T3" fmla="*/ 113 h 510"/>
                <a:gd name="T4" fmla="*/ 56 w 510"/>
                <a:gd name="T5" fmla="*/ 113 h 510"/>
                <a:gd name="T6" fmla="*/ 56 w 510"/>
                <a:gd name="T7" fmla="*/ 284 h 510"/>
                <a:gd name="T8" fmla="*/ 113 w 510"/>
                <a:gd name="T9" fmla="*/ 284 h 510"/>
                <a:gd name="T10" fmla="*/ 113 w 510"/>
                <a:gd name="T11" fmla="*/ 340 h 510"/>
                <a:gd name="T12" fmla="*/ 226 w 510"/>
                <a:gd name="T13" fmla="*/ 340 h 510"/>
                <a:gd name="T14" fmla="*/ 226 w 510"/>
                <a:gd name="T15" fmla="*/ 510 h 510"/>
                <a:gd name="T16" fmla="*/ 340 w 510"/>
                <a:gd name="T17" fmla="*/ 510 h 510"/>
                <a:gd name="T18" fmla="*/ 340 w 510"/>
                <a:gd name="T19" fmla="*/ 454 h 510"/>
                <a:gd name="T20" fmla="*/ 397 w 510"/>
                <a:gd name="T21" fmla="*/ 454 h 510"/>
                <a:gd name="T22" fmla="*/ 397 w 510"/>
                <a:gd name="T23" fmla="*/ 397 h 510"/>
                <a:gd name="T24" fmla="*/ 510 w 510"/>
                <a:gd name="T25" fmla="*/ 397 h 510"/>
                <a:gd name="T26" fmla="*/ 510 w 510"/>
                <a:gd name="T27" fmla="*/ 227 h 510"/>
                <a:gd name="T28" fmla="*/ 453 w 510"/>
                <a:gd name="T29" fmla="*/ 227 h 510"/>
                <a:gd name="T30" fmla="*/ 453 w 510"/>
                <a:gd name="T31" fmla="*/ 170 h 510"/>
                <a:gd name="T32" fmla="*/ 397 w 510"/>
                <a:gd name="T33" fmla="*/ 170 h 510"/>
                <a:gd name="T34" fmla="*/ 397 w 510"/>
                <a:gd name="T35" fmla="*/ 113 h 510"/>
                <a:gd name="T36" fmla="*/ 170 w 510"/>
                <a:gd name="T37" fmla="*/ 113 h 510"/>
                <a:gd name="T38" fmla="*/ 170 w 510"/>
                <a:gd name="T39" fmla="*/ 57 h 510"/>
                <a:gd name="T40" fmla="*/ 113 w 510"/>
                <a:gd name="T41" fmla="*/ 57 h 510"/>
                <a:gd name="T42" fmla="*/ 113 w 510"/>
                <a:gd name="T43" fmla="*/ 0 h 510"/>
                <a:gd name="T44" fmla="*/ 0 w 510"/>
                <a:gd name="T45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510">
                  <a:moveTo>
                    <a:pt x="0" y="0"/>
                  </a:moveTo>
                  <a:lnTo>
                    <a:pt x="0" y="113"/>
                  </a:lnTo>
                  <a:lnTo>
                    <a:pt x="56" y="113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2" name="Freeform 267"/>
            <p:cNvSpPr>
              <a:spLocks/>
            </p:cNvSpPr>
            <p:nvPr/>
          </p:nvSpPr>
          <p:spPr bwMode="auto">
            <a:xfrm>
              <a:off x="3251" y="3408"/>
              <a:ext cx="397" cy="170"/>
            </a:xfrm>
            <a:custGeom>
              <a:avLst/>
              <a:gdLst>
                <a:gd name="T0" fmla="*/ 397 w 397"/>
                <a:gd name="T1" fmla="*/ 57 h 170"/>
                <a:gd name="T2" fmla="*/ 340 w 397"/>
                <a:gd name="T3" fmla="*/ 57 h 170"/>
                <a:gd name="T4" fmla="*/ 340 w 397"/>
                <a:gd name="T5" fmla="*/ 0 h 170"/>
                <a:gd name="T6" fmla="*/ 227 w 397"/>
                <a:gd name="T7" fmla="*/ 0 h 170"/>
                <a:gd name="T8" fmla="*/ 227 w 397"/>
                <a:gd name="T9" fmla="*/ 57 h 170"/>
                <a:gd name="T10" fmla="*/ 113 w 397"/>
                <a:gd name="T11" fmla="*/ 57 h 170"/>
                <a:gd name="T12" fmla="*/ 113 w 397"/>
                <a:gd name="T13" fmla="*/ 114 h 170"/>
                <a:gd name="T14" fmla="*/ 0 w 397"/>
                <a:gd name="T15" fmla="*/ 114 h 170"/>
                <a:gd name="T16" fmla="*/ 0 w 397"/>
                <a:gd name="T17" fmla="*/ 170 h 170"/>
                <a:gd name="T18" fmla="*/ 340 w 397"/>
                <a:gd name="T19" fmla="*/ 170 h 170"/>
                <a:gd name="T20" fmla="*/ 340 w 397"/>
                <a:gd name="T21" fmla="*/ 114 h 170"/>
                <a:gd name="T22" fmla="*/ 397 w 397"/>
                <a:gd name="T23" fmla="*/ 114 h 170"/>
                <a:gd name="T24" fmla="*/ 397 w 397"/>
                <a:gd name="T25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170">
                  <a:moveTo>
                    <a:pt x="397" y="57"/>
                  </a:move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340" y="170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3" name="Freeform 269"/>
            <p:cNvSpPr>
              <a:spLocks/>
            </p:cNvSpPr>
            <p:nvPr/>
          </p:nvSpPr>
          <p:spPr bwMode="auto">
            <a:xfrm>
              <a:off x="2400" y="3692"/>
              <a:ext cx="908" cy="340"/>
            </a:xfrm>
            <a:custGeom>
              <a:avLst/>
              <a:gdLst>
                <a:gd name="T0" fmla="*/ 908 w 908"/>
                <a:gd name="T1" fmla="*/ 113 h 340"/>
                <a:gd name="T2" fmla="*/ 737 w 908"/>
                <a:gd name="T3" fmla="*/ 113 h 340"/>
                <a:gd name="T4" fmla="*/ 737 w 908"/>
                <a:gd name="T5" fmla="*/ 56 h 340"/>
                <a:gd name="T6" fmla="*/ 681 w 908"/>
                <a:gd name="T7" fmla="*/ 56 h 340"/>
                <a:gd name="T8" fmla="*/ 681 w 908"/>
                <a:gd name="T9" fmla="*/ 0 h 340"/>
                <a:gd name="T10" fmla="*/ 340 w 908"/>
                <a:gd name="T11" fmla="*/ 0 h 340"/>
                <a:gd name="T12" fmla="*/ 340 w 908"/>
                <a:gd name="T13" fmla="*/ 56 h 340"/>
                <a:gd name="T14" fmla="*/ 227 w 908"/>
                <a:gd name="T15" fmla="*/ 56 h 340"/>
                <a:gd name="T16" fmla="*/ 227 w 908"/>
                <a:gd name="T17" fmla="*/ 113 h 340"/>
                <a:gd name="T18" fmla="*/ 170 w 908"/>
                <a:gd name="T19" fmla="*/ 113 h 340"/>
                <a:gd name="T20" fmla="*/ 170 w 908"/>
                <a:gd name="T21" fmla="*/ 227 h 340"/>
                <a:gd name="T22" fmla="*/ 57 w 908"/>
                <a:gd name="T23" fmla="*/ 227 h 340"/>
                <a:gd name="T24" fmla="*/ 57 w 908"/>
                <a:gd name="T25" fmla="*/ 283 h 340"/>
                <a:gd name="T26" fmla="*/ 0 w 908"/>
                <a:gd name="T27" fmla="*/ 283 h 340"/>
                <a:gd name="T28" fmla="*/ 0 w 908"/>
                <a:gd name="T29" fmla="*/ 340 h 340"/>
                <a:gd name="T30" fmla="*/ 170 w 908"/>
                <a:gd name="T31" fmla="*/ 340 h 340"/>
                <a:gd name="T32" fmla="*/ 170 w 908"/>
                <a:gd name="T33" fmla="*/ 283 h 340"/>
                <a:gd name="T34" fmla="*/ 454 w 908"/>
                <a:gd name="T35" fmla="*/ 283 h 340"/>
                <a:gd name="T36" fmla="*/ 454 w 908"/>
                <a:gd name="T37" fmla="*/ 227 h 340"/>
                <a:gd name="T38" fmla="*/ 794 w 908"/>
                <a:gd name="T39" fmla="*/ 227 h 340"/>
                <a:gd name="T40" fmla="*/ 794 w 908"/>
                <a:gd name="T41" fmla="*/ 170 h 340"/>
                <a:gd name="T42" fmla="*/ 908 w 908"/>
                <a:gd name="T43" fmla="*/ 170 h 340"/>
                <a:gd name="T44" fmla="*/ 908 w 908"/>
                <a:gd name="T45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8" h="340">
                  <a:moveTo>
                    <a:pt x="908" y="113"/>
                  </a:moveTo>
                  <a:lnTo>
                    <a:pt x="737" y="113"/>
                  </a:lnTo>
                  <a:lnTo>
                    <a:pt x="737" y="56"/>
                  </a:lnTo>
                  <a:lnTo>
                    <a:pt x="681" y="56"/>
                  </a:lnTo>
                  <a:lnTo>
                    <a:pt x="681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454" y="283"/>
                  </a:lnTo>
                  <a:lnTo>
                    <a:pt x="454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908" y="170"/>
                  </a:lnTo>
                  <a:lnTo>
                    <a:pt x="908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4" name="Freeform 270"/>
            <p:cNvSpPr>
              <a:spLocks/>
            </p:cNvSpPr>
            <p:nvPr/>
          </p:nvSpPr>
          <p:spPr bwMode="auto">
            <a:xfrm>
              <a:off x="1890" y="3862"/>
              <a:ext cx="1701" cy="680"/>
            </a:xfrm>
            <a:custGeom>
              <a:avLst/>
              <a:gdLst>
                <a:gd name="T0" fmla="*/ 1701 w 1701"/>
                <a:gd name="T1" fmla="*/ 454 h 680"/>
                <a:gd name="T2" fmla="*/ 1701 w 1701"/>
                <a:gd name="T3" fmla="*/ 170 h 680"/>
                <a:gd name="T4" fmla="*/ 1644 w 1701"/>
                <a:gd name="T5" fmla="*/ 170 h 680"/>
                <a:gd name="T6" fmla="*/ 1644 w 1701"/>
                <a:gd name="T7" fmla="*/ 57 h 680"/>
                <a:gd name="T8" fmla="*/ 1474 w 1701"/>
                <a:gd name="T9" fmla="*/ 57 h 680"/>
                <a:gd name="T10" fmla="*/ 1474 w 1701"/>
                <a:gd name="T11" fmla="*/ 0 h 680"/>
                <a:gd name="T12" fmla="*/ 1304 w 1701"/>
                <a:gd name="T13" fmla="*/ 0 h 680"/>
                <a:gd name="T14" fmla="*/ 1304 w 1701"/>
                <a:gd name="T15" fmla="*/ 57 h 680"/>
                <a:gd name="T16" fmla="*/ 964 w 1701"/>
                <a:gd name="T17" fmla="*/ 57 h 680"/>
                <a:gd name="T18" fmla="*/ 964 w 1701"/>
                <a:gd name="T19" fmla="*/ 113 h 680"/>
                <a:gd name="T20" fmla="*/ 680 w 1701"/>
                <a:gd name="T21" fmla="*/ 113 h 680"/>
                <a:gd name="T22" fmla="*/ 680 w 1701"/>
                <a:gd name="T23" fmla="*/ 170 h 680"/>
                <a:gd name="T24" fmla="*/ 510 w 1701"/>
                <a:gd name="T25" fmla="*/ 170 h 680"/>
                <a:gd name="T26" fmla="*/ 510 w 1701"/>
                <a:gd name="T27" fmla="*/ 113 h 680"/>
                <a:gd name="T28" fmla="*/ 454 w 1701"/>
                <a:gd name="T29" fmla="*/ 113 h 680"/>
                <a:gd name="T30" fmla="*/ 454 w 1701"/>
                <a:gd name="T31" fmla="*/ 170 h 680"/>
                <a:gd name="T32" fmla="*/ 340 w 1701"/>
                <a:gd name="T33" fmla="*/ 170 h 680"/>
                <a:gd name="T34" fmla="*/ 340 w 1701"/>
                <a:gd name="T35" fmla="*/ 227 h 680"/>
                <a:gd name="T36" fmla="*/ 283 w 1701"/>
                <a:gd name="T37" fmla="*/ 227 h 680"/>
                <a:gd name="T38" fmla="*/ 283 w 1701"/>
                <a:gd name="T39" fmla="*/ 283 h 680"/>
                <a:gd name="T40" fmla="*/ 170 w 1701"/>
                <a:gd name="T41" fmla="*/ 283 h 680"/>
                <a:gd name="T42" fmla="*/ 170 w 1701"/>
                <a:gd name="T43" fmla="*/ 340 h 680"/>
                <a:gd name="T44" fmla="*/ 113 w 1701"/>
                <a:gd name="T45" fmla="*/ 340 h 680"/>
                <a:gd name="T46" fmla="*/ 57 w 1701"/>
                <a:gd name="T47" fmla="*/ 340 h 680"/>
                <a:gd name="T48" fmla="*/ 57 w 1701"/>
                <a:gd name="T49" fmla="*/ 397 h 680"/>
                <a:gd name="T50" fmla="*/ 0 w 1701"/>
                <a:gd name="T51" fmla="*/ 397 h 680"/>
                <a:gd name="T52" fmla="*/ 0 w 1701"/>
                <a:gd name="T53" fmla="*/ 510 h 680"/>
                <a:gd name="T54" fmla="*/ 57 w 1701"/>
                <a:gd name="T55" fmla="*/ 510 h 680"/>
                <a:gd name="T56" fmla="*/ 57 w 1701"/>
                <a:gd name="T57" fmla="*/ 454 h 680"/>
                <a:gd name="T58" fmla="*/ 113 w 1701"/>
                <a:gd name="T59" fmla="*/ 454 h 680"/>
                <a:gd name="T60" fmla="*/ 113 w 1701"/>
                <a:gd name="T61" fmla="*/ 680 h 680"/>
                <a:gd name="T62" fmla="*/ 170 w 1701"/>
                <a:gd name="T63" fmla="*/ 680 h 680"/>
                <a:gd name="T64" fmla="*/ 170 w 1701"/>
                <a:gd name="T65" fmla="*/ 624 h 680"/>
                <a:gd name="T66" fmla="*/ 283 w 1701"/>
                <a:gd name="T67" fmla="*/ 624 h 680"/>
                <a:gd name="T68" fmla="*/ 283 w 1701"/>
                <a:gd name="T69" fmla="*/ 454 h 680"/>
                <a:gd name="T70" fmla="*/ 340 w 1701"/>
                <a:gd name="T71" fmla="*/ 454 h 680"/>
                <a:gd name="T72" fmla="*/ 340 w 1701"/>
                <a:gd name="T73" fmla="*/ 340 h 680"/>
                <a:gd name="T74" fmla="*/ 510 w 1701"/>
                <a:gd name="T75" fmla="*/ 340 h 680"/>
                <a:gd name="T76" fmla="*/ 510 w 1701"/>
                <a:gd name="T77" fmla="*/ 283 h 680"/>
                <a:gd name="T78" fmla="*/ 907 w 1701"/>
                <a:gd name="T79" fmla="*/ 283 h 680"/>
                <a:gd name="T80" fmla="*/ 964 w 1701"/>
                <a:gd name="T81" fmla="*/ 283 h 680"/>
                <a:gd name="T82" fmla="*/ 964 w 1701"/>
                <a:gd name="T83" fmla="*/ 227 h 680"/>
                <a:gd name="T84" fmla="*/ 1077 w 1701"/>
                <a:gd name="T85" fmla="*/ 227 h 680"/>
                <a:gd name="T86" fmla="*/ 1077 w 1701"/>
                <a:gd name="T87" fmla="*/ 170 h 680"/>
                <a:gd name="T88" fmla="*/ 1134 w 1701"/>
                <a:gd name="T89" fmla="*/ 170 h 680"/>
                <a:gd name="T90" fmla="*/ 1134 w 1701"/>
                <a:gd name="T91" fmla="*/ 283 h 680"/>
                <a:gd name="T92" fmla="*/ 1077 w 1701"/>
                <a:gd name="T93" fmla="*/ 283 h 680"/>
                <a:gd name="T94" fmla="*/ 1077 w 1701"/>
                <a:gd name="T95" fmla="*/ 340 h 680"/>
                <a:gd name="T96" fmla="*/ 1191 w 1701"/>
                <a:gd name="T97" fmla="*/ 340 h 680"/>
                <a:gd name="T98" fmla="*/ 1191 w 1701"/>
                <a:gd name="T99" fmla="*/ 397 h 680"/>
                <a:gd name="T100" fmla="*/ 1247 w 1701"/>
                <a:gd name="T101" fmla="*/ 397 h 680"/>
                <a:gd name="T102" fmla="*/ 1247 w 1701"/>
                <a:gd name="T103" fmla="*/ 454 h 680"/>
                <a:gd name="T104" fmla="*/ 1418 w 1701"/>
                <a:gd name="T105" fmla="*/ 454 h 680"/>
                <a:gd name="T106" fmla="*/ 1418 w 1701"/>
                <a:gd name="T107" fmla="*/ 567 h 680"/>
                <a:gd name="T108" fmla="*/ 1588 w 1701"/>
                <a:gd name="T109" fmla="*/ 567 h 680"/>
                <a:gd name="T110" fmla="*/ 1588 w 1701"/>
                <a:gd name="T111" fmla="*/ 510 h 680"/>
                <a:gd name="T112" fmla="*/ 1644 w 1701"/>
                <a:gd name="T113" fmla="*/ 510 h 680"/>
                <a:gd name="T114" fmla="*/ 1644 w 1701"/>
                <a:gd name="T115" fmla="*/ 454 h 680"/>
                <a:gd name="T116" fmla="*/ 1701 w 1701"/>
                <a:gd name="T117" fmla="*/ 45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1" h="680">
                  <a:moveTo>
                    <a:pt x="1701" y="454"/>
                  </a:moveTo>
                  <a:lnTo>
                    <a:pt x="1701" y="170"/>
                  </a:lnTo>
                  <a:lnTo>
                    <a:pt x="1644" y="170"/>
                  </a:lnTo>
                  <a:lnTo>
                    <a:pt x="1644" y="57"/>
                  </a:lnTo>
                  <a:lnTo>
                    <a:pt x="1474" y="57"/>
                  </a:lnTo>
                  <a:lnTo>
                    <a:pt x="1474" y="0"/>
                  </a:lnTo>
                  <a:lnTo>
                    <a:pt x="1304" y="0"/>
                  </a:lnTo>
                  <a:lnTo>
                    <a:pt x="1304" y="57"/>
                  </a:lnTo>
                  <a:lnTo>
                    <a:pt x="964" y="57"/>
                  </a:lnTo>
                  <a:lnTo>
                    <a:pt x="96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283" y="624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907" y="283"/>
                  </a:lnTo>
                  <a:lnTo>
                    <a:pt x="964" y="283"/>
                  </a:lnTo>
                  <a:lnTo>
                    <a:pt x="964" y="227"/>
                  </a:lnTo>
                  <a:lnTo>
                    <a:pt x="1077" y="227"/>
                  </a:lnTo>
                  <a:lnTo>
                    <a:pt x="1077" y="170"/>
                  </a:lnTo>
                  <a:lnTo>
                    <a:pt x="1134" y="170"/>
                  </a:lnTo>
                  <a:lnTo>
                    <a:pt x="1134" y="283"/>
                  </a:lnTo>
                  <a:lnTo>
                    <a:pt x="1077" y="283"/>
                  </a:lnTo>
                  <a:lnTo>
                    <a:pt x="1077" y="340"/>
                  </a:lnTo>
                  <a:lnTo>
                    <a:pt x="1191" y="340"/>
                  </a:lnTo>
                  <a:lnTo>
                    <a:pt x="1191" y="397"/>
                  </a:lnTo>
                  <a:lnTo>
                    <a:pt x="1247" y="397"/>
                  </a:lnTo>
                  <a:lnTo>
                    <a:pt x="1247" y="454"/>
                  </a:lnTo>
                  <a:lnTo>
                    <a:pt x="1418" y="454"/>
                  </a:lnTo>
                  <a:lnTo>
                    <a:pt x="1418" y="567"/>
                  </a:lnTo>
                  <a:lnTo>
                    <a:pt x="1588" y="567"/>
                  </a:lnTo>
                  <a:lnTo>
                    <a:pt x="1588" y="510"/>
                  </a:lnTo>
                  <a:lnTo>
                    <a:pt x="1644" y="510"/>
                  </a:lnTo>
                  <a:lnTo>
                    <a:pt x="1644" y="454"/>
                  </a:lnTo>
                  <a:lnTo>
                    <a:pt x="1701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5" name="Freeform 271"/>
            <p:cNvSpPr>
              <a:spLocks/>
            </p:cNvSpPr>
            <p:nvPr/>
          </p:nvSpPr>
          <p:spPr bwMode="auto">
            <a:xfrm>
              <a:off x="2514" y="4259"/>
              <a:ext cx="2098" cy="1304"/>
            </a:xfrm>
            <a:custGeom>
              <a:avLst/>
              <a:gdLst>
                <a:gd name="T0" fmla="*/ 1984 w 2098"/>
                <a:gd name="T1" fmla="*/ 737 h 1304"/>
                <a:gd name="T2" fmla="*/ 2041 w 2098"/>
                <a:gd name="T3" fmla="*/ 680 h 1304"/>
                <a:gd name="T4" fmla="*/ 2098 w 2098"/>
                <a:gd name="T5" fmla="*/ 567 h 1304"/>
                <a:gd name="T6" fmla="*/ 2041 w 2098"/>
                <a:gd name="T7" fmla="*/ 453 h 1304"/>
                <a:gd name="T8" fmla="*/ 2098 w 2098"/>
                <a:gd name="T9" fmla="*/ 227 h 1304"/>
                <a:gd name="T10" fmla="*/ 2041 w 2098"/>
                <a:gd name="T11" fmla="*/ 170 h 1304"/>
                <a:gd name="T12" fmla="*/ 1984 w 2098"/>
                <a:gd name="T13" fmla="*/ 113 h 1304"/>
                <a:gd name="T14" fmla="*/ 1644 w 2098"/>
                <a:gd name="T15" fmla="*/ 57 h 1304"/>
                <a:gd name="T16" fmla="*/ 1587 w 2098"/>
                <a:gd name="T17" fmla="*/ 113 h 1304"/>
                <a:gd name="T18" fmla="*/ 1361 w 2098"/>
                <a:gd name="T19" fmla="*/ 170 h 1304"/>
                <a:gd name="T20" fmla="*/ 1190 w 2098"/>
                <a:gd name="T21" fmla="*/ 113 h 1304"/>
                <a:gd name="T22" fmla="*/ 1134 w 2098"/>
                <a:gd name="T23" fmla="*/ 0 h 1304"/>
                <a:gd name="T24" fmla="*/ 1077 w 2098"/>
                <a:gd name="T25" fmla="*/ 57 h 1304"/>
                <a:gd name="T26" fmla="*/ 1020 w 2098"/>
                <a:gd name="T27" fmla="*/ 113 h 1304"/>
                <a:gd name="T28" fmla="*/ 964 w 2098"/>
                <a:gd name="T29" fmla="*/ 170 h 1304"/>
                <a:gd name="T30" fmla="*/ 794 w 2098"/>
                <a:gd name="T31" fmla="*/ 283 h 1304"/>
                <a:gd name="T32" fmla="*/ 737 w 2098"/>
                <a:gd name="T33" fmla="*/ 340 h 1304"/>
                <a:gd name="T34" fmla="*/ 623 w 2098"/>
                <a:gd name="T35" fmla="*/ 283 h 1304"/>
                <a:gd name="T36" fmla="*/ 567 w 2098"/>
                <a:gd name="T37" fmla="*/ 113 h 1304"/>
                <a:gd name="T38" fmla="*/ 510 w 2098"/>
                <a:gd name="T39" fmla="*/ 0 h 1304"/>
                <a:gd name="T40" fmla="*/ 283 w 2098"/>
                <a:gd name="T41" fmla="*/ 113 h 1304"/>
                <a:gd name="T42" fmla="*/ 226 w 2098"/>
                <a:gd name="T43" fmla="*/ 170 h 1304"/>
                <a:gd name="T44" fmla="*/ 170 w 2098"/>
                <a:gd name="T45" fmla="*/ 283 h 1304"/>
                <a:gd name="T46" fmla="*/ 56 w 2098"/>
                <a:gd name="T47" fmla="*/ 340 h 1304"/>
                <a:gd name="T48" fmla="*/ 0 w 2098"/>
                <a:gd name="T49" fmla="*/ 397 h 1304"/>
                <a:gd name="T50" fmla="*/ 113 w 2098"/>
                <a:gd name="T51" fmla="*/ 453 h 1304"/>
                <a:gd name="T52" fmla="*/ 170 w 2098"/>
                <a:gd name="T53" fmla="*/ 510 h 1304"/>
                <a:gd name="T54" fmla="*/ 56 w 2098"/>
                <a:gd name="T55" fmla="*/ 624 h 1304"/>
                <a:gd name="T56" fmla="*/ 170 w 2098"/>
                <a:gd name="T57" fmla="*/ 850 h 1304"/>
                <a:gd name="T58" fmla="*/ 113 w 2098"/>
                <a:gd name="T59" fmla="*/ 907 h 1304"/>
                <a:gd name="T60" fmla="*/ 56 w 2098"/>
                <a:gd name="T61" fmla="*/ 964 h 1304"/>
                <a:gd name="T62" fmla="*/ 0 w 2098"/>
                <a:gd name="T63" fmla="*/ 1191 h 1304"/>
                <a:gd name="T64" fmla="*/ 56 w 2098"/>
                <a:gd name="T65" fmla="*/ 1134 h 1304"/>
                <a:gd name="T66" fmla="*/ 397 w 2098"/>
                <a:gd name="T67" fmla="*/ 1191 h 1304"/>
                <a:gd name="T68" fmla="*/ 453 w 2098"/>
                <a:gd name="T69" fmla="*/ 1134 h 1304"/>
                <a:gd name="T70" fmla="*/ 567 w 2098"/>
                <a:gd name="T71" fmla="*/ 1304 h 1304"/>
                <a:gd name="T72" fmla="*/ 737 w 2098"/>
                <a:gd name="T73" fmla="*/ 1134 h 1304"/>
                <a:gd name="T74" fmla="*/ 794 w 2098"/>
                <a:gd name="T75" fmla="*/ 1077 h 1304"/>
                <a:gd name="T76" fmla="*/ 907 w 2098"/>
                <a:gd name="T77" fmla="*/ 964 h 1304"/>
                <a:gd name="T78" fmla="*/ 850 w 2098"/>
                <a:gd name="T79" fmla="*/ 737 h 1304"/>
                <a:gd name="T80" fmla="*/ 907 w 2098"/>
                <a:gd name="T81" fmla="*/ 624 h 1304"/>
                <a:gd name="T82" fmla="*/ 964 w 2098"/>
                <a:gd name="T83" fmla="*/ 567 h 1304"/>
                <a:gd name="T84" fmla="*/ 1077 w 2098"/>
                <a:gd name="T85" fmla="*/ 510 h 1304"/>
                <a:gd name="T86" fmla="*/ 1474 w 2098"/>
                <a:gd name="T87" fmla="*/ 624 h 1304"/>
                <a:gd name="T88" fmla="*/ 1587 w 2098"/>
                <a:gd name="T89" fmla="*/ 794 h 1304"/>
                <a:gd name="T90" fmla="*/ 1814 w 2098"/>
                <a:gd name="T91" fmla="*/ 737 h 1304"/>
                <a:gd name="T92" fmla="*/ 1928 w 2098"/>
                <a:gd name="T93" fmla="*/ 79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98" h="1304">
                  <a:moveTo>
                    <a:pt x="1984" y="794"/>
                  </a:moveTo>
                  <a:lnTo>
                    <a:pt x="1984" y="737"/>
                  </a:lnTo>
                  <a:lnTo>
                    <a:pt x="2041" y="737"/>
                  </a:lnTo>
                  <a:lnTo>
                    <a:pt x="2041" y="680"/>
                  </a:lnTo>
                  <a:lnTo>
                    <a:pt x="2098" y="680"/>
                  </a:lnTo>
                  <a:lnTo>
                    <a:pt x="2098" y="567"/>
                  </a:lnTo>
                  <a:lnTo>
                    <a:pt x="2041" y="567"/>
                  </a:lnTo>
                  <a:lnTo>
                    <a:pt x="2041" y="453"/>
                  </a:lnTo>
                  <a:lnTo>
                    <a:pt x="2098" y="453"/>
                  </a:lnTo>
                  <a:lnTo>
                    <a:pt x="2098" y="227"/>
                  </a:lnTo>
                  <a:lnTo>
                    <a:pt x="2041" y="227"/>
                  </a:lnTo>
                  <a:lnTo>
                    <a:pt x="2041" y="170"/>
                  </a:lnTo>
                  <a:lnTo>
                    <a:pt x="1984" y="170"/>
                  </a:lnTo>
                  <a:lnTo>
                    <a:pt x="1984" y="113"/>
                  </a:lnTo>
                  <a:lnTo>
                    <a:pt x="1644" y="113"/>
                  </a:lnTo>
                  <a:lnTo>
                    <a:pt x="1644" y="57"/>
                  </a:lnTo>
                  <a:lnTo>
                    <a:pt x="1587" y="57"/>
                  </a:lnTo>
                  <a:lnTo>
                    <a:pt x="1587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190" y="170"/>
                  </a:lnTo>
                  <a:lnTo>
                    <a:pt x="1190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020" y="57"/>
                  </a:lnTo>
                  <a:lnTo>
                    <a:pt x="1020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794" y="170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623" y="340"/>
                  </a:lnTo>
                  <a:lnTo>
                    <a:pt x="623" y="283"/>
                  </a:lnTo>
                  <a:lnTo>
                    <a:pt x="567" y="283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56" y="510"/>
                  </a:lnTo>
                  <a:lnTo>
                    <a:pt x="56" y="624"/>
                  </a:lnTo>
                  <a:lnTo>
                    <a:pt x="170" y="624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56" y="907"/>
                  </a:lnTo>
                  <a:lnTo>
                    <a:pt x="56" y="964"/>
                  </a:lnTo>
                  <a:lnTo>
                    <a:pt x="0" y="964"/>
                  </a:lnTo>
                  <a:lnTo>
                    <a:pt x="0" y="1191"/>
                  </a:lnTo>
                  <a:lnTo>
                    <a:pt x="56" y="1191"/>
                  </a:lnTo>
                  <a:lnTo>
                    <a:pt x="56" y="1134"/>
                  </a:lnTo>
                  <a:lnTo>
                    <a:pt x="397" y="1134"/>
                  </a:lnTo>
                  <a:lnTo>
                    <a:pt x="397" y="1191"/>
                  </a:lnTo>
                  <a:lnTo>
                    <a:pt x="453" y="1191"/>
                  </a:lnTo>
                  <a:lnTo>
                    <a:pt x="453" y="1134"/>
                  </a:lnTo>
                  <a:lnTo>
                    <a:pt x="567" y="1134"/>
                  </a:lnTo>
                  <a:lnTo>
                    <a:pt x="567" y="1304"/>
                  </a:lnTo>
                  <a:lnTo>
                    <a:pt x="737" y="1304"/>
                  </a:lnTo>
                  <a:lnTo>
                    <a:pt x="737" y="1134"/>
                  </a:lnTo>
                  <a:lnTo>
                    <a:pt x="794" y="1134"/>
                  </a:lnTo>
                  <a:lnTo>
                    <a:pt x="794" y="1077"/>
                  </a:lnTo>
                  <a:lnTo>
                    <a:pt x="907" y="1077"/>
                  </a:lnTo>
                  <a:lnTo>
                    <a:pt x="907" y="964"/>
                  </a:lnTo>
                  <a:lnTo>
                    <a:pt x="850" y="964"/>
                  </a:lnTo>
                  <a:lnTo>
                    <a:pt x="850" y="737"/>
                  </a:lnTo>
                  <a:lnTo>
                    <a:pt x="907" y="737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474" y="510"/>
                  </a:lnTo>
                  <a:lnTo>
                    <a:pt x="1474" y="624"/>
                  </a:lnTo>
                  <a:lnTo>
                    <a:pt x="1587" y="624"/>
                  </a:lnTo>
                  <a:lnTo>
                    <a:pt x="1587" y="794"/>
                  </a:lnTo>
                  <a:lnTo>
                    <a:pt x="1814" y="794"/>
                  </a:lnTo>
                  <a:lnTo>
                    <a:pt x="1814" y="737"/>
                  </a:lnTo>
                  <a:lnTo>
                    <a:pt x="1928" y="737"/>
                  </a:lnTo>
                  <a:lnTo>
                    <a:pt x="1928" y="794"/>
                  </a:lnTo>
                  <a:lnTo>
                    <a:pt x="1984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6" name="Freeform 272"/>
            <p:cNvSpPr>
              <a:spLocks/>
            </p:cNvSpPr>
            <p:nvPr/>
          </p:nvSpPr>
          <p:spPr bwMode="auto">
            <a:xfrm>
              <a:off x="2911" y="4145"/>
              <a:ext cx="397" cy="454"/>
            </a:xfrm>
            <a:custGeom>
              <a:avLst/>
              <a:gdLst>
                <a:gd name="T0" fmla="*/ 56 w 397"/>
                <a:gd name="T1" fmla="*/ 0 h 454"/>
                <a:gd name="T2" fmla="*/ 0 w 397"/>
                <a:gd name="T3" fmla="*/ 0 h 454"/>
                <a:gd name="T4" fmla="*/ 0 w 397"/>
                <a:gd name="T5" fmla="*/ 114 h 454"/>
                <a:gd name="T6" fmla="*/ 113 w 397"/>
                <a:gd name="T7" fmla="*/ 114 h 454"/>
                <a:gd name="T8" fmla="*/ 113 w 397"/>
                <a:gd name="T9" fmla="*/ 227 h 454"/>
                <a:gd name="T10" fmla="*/ 170 w 397"/>
                <a:gd name="T11" fmla="*/ 227 h 454"/>
                <a:gd name="T12" fmla="*/ 170 w 397"/>
                <a:gd name="T13" fmla="*/ 397 h 454"/>
                <a:gd name="T14" fmla="*/ 226 w 397"/>
                <a:gd name="T15" fmla="*/ 397 h 454"/>
                <a:gd name="T16" fmla="*/ 226 w 397"/>
                <a:gd name="T17" fmla="*/ 454 h 454"/>
                <a:gd name="T18" fmla="*/ 340 w 397"/>
                <a:gd name="T19" fmla="*/ 454 h 454"/>
                <a:gd name="T20" fmla="*/ 340 w 397"/>
                <a:gd name="T21" fmla="*/ 397 h 454"/>
                <a:gd name="T22" fmla="*/ 397 w 397"/>
                <a:gd name="T23" fmla="*/ 397 h 454"/>
                <a:gd name="T24" fmla="*/ 397 w 397"/>
                <a:gd name="T25" fmla="*/ 171 h 454"/>
                <a:gd name="T26" fmla="*/ 226 w 397"/>
                <a:gd name="T27" fmla="*/ 171 h 454"/>
                <a:gd name="T28" fmla="*/ 226 w 397"/>
                <a:gd name="T29" fmla="*/ 114 h 454"/>
                <a:gd name="T30" fmla="*/ 170 w 397"/>
                <a:gd name="T31" fmla="*/ 114 h 454"/>
                <a:gd name="T32" fmla="*/ 170 w 397"/>
                <a:gd name="T33" fmla="*/ 57 h 454"/>
                <a:gd name="T34" fmla="*/ 56 w 397"/>
                <a:gd name="T35" fmla="*/ 57 h 454"/>
                <a:gd name="T36" fmla="*/ 56 w 397"/>
                <a:gd name="T3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454">
                  <a:moveTo>
                    <a:pt x="56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397"/>
                  </a:lnTo>
                  <a:lnTo>
                    <a:pt x="226" y="397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171"/>
                  </a:lnTo>
                  <a:lnTo>
                    <a:pt x="226" y="171"/>
                  </a:lnTo>
                  <a:lnTo>
                    <a:pt x="226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7" name="Freeform 273"/>
            <p:cNvSpPr>
              <a:spLocks/>
            </p:cNvSpPr>
            <p:nvPr/>
          </p:nvSpPr>
          <p:spPr bwMode="auto">
            <a:xfrm>
              <a:off x="3534" y="3919"/>
              <a:ext cx="851" cy="510"/>
            </a:xfrm>
            <a:custGeom>
              <a:avLst/>
              <a:gdLst>
                <a:gd name="T0" fmla="*/ 0 w 851"/>
                <a:gd name="T1" fmla="*/ 0 h 510"/>
                <a:gd name="T2" fmla="*/ 57 w 851"/>
                <a:gd name="T3" fmla="*/ 0 h 510"/>
                <a:gd name="T4" fmla="*/ 57 w 851"/>
                <a:gd name="T5" fmla="*/ 56 h 510"/>
                <a:gd name="T6" fmla="*/ 170 w 851"/>
                <a:gd name="T7" fmla="*/ 56 h 510"/>
                <a:gd name="T8" fmla="*/ 170 w 851"/>
                <a:gd name="T9" fmla="*/ 226 h 510"/>
                <a:gd name="T10" fmla="*/ 284 w 851"/>
                <a:gd name="T11" fmla="*/ 226 h 510"/>
                <a:gd name="T12" fmla="*/ 284 w 851"/>
                <a:gd name="T13" fmla="*/ 170 h 510"/>
                <a:gd name="T14" fmla="*/ 341 w 851"/>
                <a:gd name="T15" fmla="*/ 170 h 510"/>
                <a:gd name="T16" fmla="*/ 341 w 851"/>
                <a:gd name="T17" fmla="*/ 113 h 510"/>
                <a:gd name="T18" fmla="*/ 454 w 851"/>
                <a:gd name="T19" fmla="*/ 113 h 510"/>
                <a:gd name="T20" fmla="*/ 454 w 851"/>
                <a:gd name="T21" fmla="*/ 0 h 510"/>
                <a:gd name="T22" fmla="*/ 624 w 851"/>
                <a:gd name="T23" fmla="*/ 0 h 510"/>
                <a:gd name="T24" fmla="*/ 624 w 851"/>
                <a:gd name="T25" fmla="*/ 56 h 510"/>
                <a:gd name="T26" fmla="*/ 851 w 851"/>
                <a:gd name="T27" fmla="*/ 56 h 510"/>
                <a:gd name="T28" fmla="*/ 851 w 851"/>
                <a:gd name="T29" fmla="*/ 113 h 510"/>
                <a:gd name="T30" fmla="*/ 794 w 851"/>
                <a:gd name="T31" fmla="*/ 113 h 510"/>
                <a:gd name="T32" fmla="*/ 794 w 851"/>
                <a:gd name="T33" fmla="*/ 226 h 510"/>
                <a:gd name="T34" fmla="*/ 851 w 851"/>
                <a:gd name="T35" fmla="*/ 226 h 510"/>
                <a:gd name="T36" fmla="*/ 851 w 851"/>
                <a:gd name="T37" fmla="*/ 340 h 510"/>
                <a:gd name="T38" fmla="*/ 794 w 851"/>
                <a:gd name="T39" fmla="*/ 340 h 510"/>
                <a:gd name="T40" fmla="*/ 794 w 851"/>
                <a:gd name="T41" fmla="*/ 397 h 510"/>
                <a:gd name="T42" fmla="*/ 737 w 851"/>
                <a:gd name="T43" fmla="*/ 397 h 510"/>
                <a:gd name="T44" fmla="*/ 737 w 851"/>
                <a:gd name="T45" fmla="*/ 453 h 510"/>
                <a:gd name="T46" fmla="*/ 624 w 851"/>
                <a:gd name="T47" fmla="*/ 453 h 510"/>
                <a:gd name="T48" fmla="*/ 624 w 851"/>
                <a:gd name="T49" fmla="*/ 397 h 510"/>
                <a:gd name="T50" fmla="*/ 567 w 851"/>
                <a:gd name="T51" fmla="*/ 397 h 510"/>
                <a:gd name="T52" fmla="*/ 567 w 851"/>
                <a:gd name="T53" fmla="*/ 453 h 510"/>
                <a:gd name="T54" fmla="*/ 341 w 851"/>
                <a:gd name="T55" fmla="*/ 453 h 510"/>
                <a:gd name="T56" fmla="*/ 341 w 851"/>
                <a:gd name="T57" fmla="*/ 510 h 510"/>
                <a:gd name="T58" fmla="*/ 170 w 851"/>
                <a:gd name="T59" fmla="*/ 510 h 510"/>
                <a:gd name="T60" fmla="*/ 170 w 851"/>
                <a:gd name="T61" fmla="*/ 453 h 510"/>
                <a:gd name="T62" fmla="*/ 114 w 851"/>
                <a:gd name="T63" fmla="*/ 453 h 510"/>
                <a:gd name="T64" fmla="*/ 114 w 851"/>
                <a:gd name="T65" fmla="*/ 340 h 510"/>
                <a:gd name="T66" fmla="*/ 57 w 851"/>
                <a:gd name="T67" fmla="*/ 340 h 510"/>
                <a:gd name="T68" fmla="*/ 57 w 851"/>
                <a:gd name="T69" fmla="*/ 113 h 510"/>
                <a:gd name="T70" fmla="*/ 0 w 851"/>
                <a:gd name="T71" fmla="*/ 113 h 510"/>
                <a:gd name="T72" fmla="*/ 0 w 851"/>
                <a:gd name="T7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1" h="510">
                  <a:moveTo>
                    <a:pt x="0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170" y="56"/>
                  </a:lnTo>
                  <a:lnTo>
                    <a:pt x="170" y="226"/>
                  </a:lnTo>
                  <a:lnTo>
                    <a:pt x="284" y="226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624" y="0"/>
                  </a:lnTo>
                  <a:lnTo>
                    <a:pt x="624" y="56"/>
                  </a:lnTo>
                  <a:lnTo>
                    <a:pt x="851" y="56"/>
                  </a:lnTo>
                  <a:lnTo>
                    <a:pt x="851" y="113"/>
                  </a:lnTo>
                  <a:lnTo>
                    <a:pt x="794" y="113"/>
                  </a:lnTo>
                  <a:lnTo>
                    <a:pt x="794" y="226"/>
                  </a:lnTo>
                  <a:lnTo>
                    <a:pt x="851" y="226"/>
                  </a:lnTo>
                  <a:lnTo>
                    <a:pt x="851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624" y="453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341" y="453"/>
                  </a:lnTo>
                  <a:lnTo>
                    <a:pt x="341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8" name="Freeform 274"/>
            <p:cNvSpPr>
              <a:spLocks/>
            </p:cNvSpPr>
            <p:nvPr/>
          </p:nvSpPr>
          <p:spPr bwMode="auto">
            <a:xfrm>
              <a:off x="3478" y="3295"/>
              <a:ext cx="850" cy="624"/>
            </a:xfrm>
            <a:custGeom>
              <a:avLst/>
              <a:gdLst>
                <a:gd name="T0" fmla="*/ 850 w 850"/>
                <a:gd name="T1" fmla="*/ 0 h 624"/>
                <a:gd name="T2" fmla="*/ 567 w 850"/>
                <a:gd name="T3" fmla="*/ 0 h 624"/>
                <a:gd name="T4" fmla="*/ 567 w 850"/>
                <a:gd name="T5" fmla="*/ 57 h 624"/>
                <a:gd name="T6" fmla="*/ 453 w 850"/>
                <a:gd name="T7" fmla="*/ 57 h 624"/>
                <a:gd name="T8" fmla="*/ 453 w 850"/>
                <a:gd name="T9" fmla="*/ 113 h 624"/>
                <a:gd name="T10" fmla="*/ 340 w 850"/>
                <a:gd name="T11" fmla="*/ 113 h 624"/>
                <a:gd name="T12" fmla="*/ 340 w 850"/>
                <a:gd name="T13" fmla="*/ 283 h 624"/>
                <a:gd name="T14" fmla="*/ 226 w 850"/>
                <a:gd name="T15" fmla="*/ 283 h 624"/>
                <a:gd name="T16" fmla="*/ 226 w 850"/>
                <a:gd name="T17" fmla="*/ 227 h 624"/>
                <a:gd name="T18" fmla="*/ 113 w 850"/>
                <a:gd name="T19" fmla="*/ 227 h 624"/>
                <a:gd name="T20" fmla="*/ 113 w 850"/>
                <a:gd name="T21" fmla="*/ 283 h 624"/>
                <a:gd name="T22" fmla="*/ 0 w 850"/>
                <a:gd name="T23" fmla="*/ 283 h 624"/>
                <a:gd name="T24" fmla="*/ 0 w 850"/>
                <a:gd name="T25" fmla="*/ 340 h 624"/>
                <a:gd name="T26" fmla="*/ 113 w 850"/>
                <a:gd name="T27" fmla="*/ 340 h 624"/>
                <a:gd name="T28" fmla="*/ 113 w 850"/>
                <a:gd name="T29" fmla="*/ 397 h 624"/>
                <a:gd name="T30" fmla="*/ 170 w 850"/>
                <a:gd name="T31" fmla="*/ 397 h 624"/>
                <a:gd name="T32" fmla="*/ 170 w 850"/>
                <a:gd name="T33" fmla="*/ 453 h 624"/>
                <a:gd name="T34" fmla="*/ 397 w 850"/>
                <a:gd name="T35" fmla="*/ 453 h 624"/>
                <a:gd name="T36" fmla="*/ 397 w 850"/>
                <a:gd name="T37" fmla="*/ 510 h 624"/>
                <a:gd name="T38" fmla="*/ 453 w 850"/>
                <a:gd name="T39" fmla="*/ 510 h 624"/>
                <a:gd name="T40" fmla="*/ 453 w 850"/>
                <a:gd name="T41" fmla="*/ 567 h 624"/>
                <a:gd name="T42" fmla="*/ 510 w 850"/>
                <a:gd name="T43" fmla="*/ 567 h 624"/>
                <a:gd name="T44" fmla="*/ 510 w 850"/>
                <a:gd name="T45" fmla="*/ 624 h 624"/>
                <a:gd name="T46" fmla="*/ 567 w 850"/>
                <a:gd name="T47" fmla="*/ 624 h 624"/>
                <a:gd name="T48" fmla="*/ 567 w 850"/>
                <a:gd name="T49" fmla="*/ 170 h 624"/>
                <a:gd name="T50" fmla="*/ 680 w 850"/>
                <a:gd name="T51" fmla="*/ 170 h 624"/>
                <a:gd name="T52" fmla="*/ 680 w 850"/>
                <a:gd name="T53" fmla="*/ 113 h 624"/>
                <a:gd name="T54" fmla="*/ 737 w 850"/>
                <a:gd name="T55" fmla="*/ 113 h 624"/>
                <a:gd name="T56" fmla="*/ 793 w 850"/>
                <a:gd name="T57" fmla="*/ 113 h 624"/>
                <a:gd name="T58" fmla="*/ 793 w 850"/>
                <a:gd name="T59" fmla="*/ 57 h 624"/>
                <a:gd name="T60" fmla="*/ 850 w 850"/>
                <a:gd name="T61" fmla="*/ 57 h 624"/>
                <a:gd name="T62" fmla="*/ 850 w 850"/>
                <a:gd name="T6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0" h="624">
                  <a:moveTo>
                    <a:pt x="850" y="0"/>
                  </a:moveTo>
                  <a:lnTo>
                    <a:pt x="567" y="0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283"/>
                  </a:lnTo>
                  <a:lnTo>
                    <a:pt x="226" y="283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397" y="453"/>
                  </a:lnTo>
                  <a:lnTo>
                    <a:pt x="397" y="510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567" y="624"/>
                  </a:lnTo>
                  <a:lnTo>
                    <a:pt x="567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57"/>
                  </a:lnTo>
                  <a:lnTo>
                    <a:pt x="850" y="57"/>
                  </a:lnTo>
                  <a:lnTo>
                    <a:pt x="85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9" name="Freeform 276"/>
            <p:cNvSpPr>
              <a:spLocks/>
            </p:cNvSpPr>
            <p:nvPr/>
          </p:nvSpPr>
          <p:spPr bwMode="auto">
            <a:xfrm>
              <a:off x="3591" y="3011"/>
              <a:ext cx="454" cy="567"/>
            </a:xfrm>
            <a:custGeom>
              <a:avLst/>
              <a:gdLst>
                <a:gd name="T0" fmla="*/ 397 w 454"/>
                <a:gd name="T1" fmla="*/ 0 h 567"/>
                <a:gd name="T2" fmla="*/ 397 w 454"/>
                <a:gd name="T3" fmla="*/ 227 h 567"/>
                <a:gd name="T4" fmla="*/ 454 w 454"/>
                <a:gd name="T5" fmla="*/ 227 h 567"/>
                <a:gd name="T6" fmla="*/ 454 w 454"/>
                <a:gd name="T7" fmla="*/ 341 h 567"/>
                <a:gd name="T8" fmla="*/ 340 w 454"/>
                <a:gd name="T9" fmla="*/ 341 h 567"/>
                <a:gd name="T10" fmla="*/ 340 w 454"/>
                <a:gd name="T11" fmla="*/ 397 h 567"/>
                <a:gd name="T12" fmla="*/ 227 w 454"/>
                <a:gd name="T13" fmla="*/ 397 h 567"/>
                <a:gd name="T14" fmla="*/ 227 w 454"/>
                <a:gd name="T15" fmla="*/ 567 h 567"/>
                <a:gd name="T16" fmla="*/ 113 w 454"/>
                <a:gd name="T17" fmla="*/ 567 h 567"/>
                <a:gd name="T18" fmla="*/ 113 w 454"/>
                <a:gd name="T19" fmla="*/ 511 h 567"/>
                <a:gd name="T20" fmla="*/ 57 w 454"/>
                <a:gd name="T21" fmla="*/ 511 h 567"/>
                <a:gd name="T22" fmla="*/ 57 w 454"/>
                <a:gd name="T23" fmla="*/ 454 h 567"/>
                <a:gd name="T24" fmla="*/ 0 w 454"/>
                <a:gd name="T25" fmla="*/ 454 h 567"/>
                <a:gd name="T26" fmla="*/ 0 w 454"/>
                <a:gd name="T27" fmla="*/ 397 h 567"/>
                <a:gd name="T28" fmla="*/ 57 w 454"/>
                <a:gd name="T29" fmla="*/ 397 h 567"/>
                <a:gd name="T30" fmla="*/ 57 w 454"/>
                <a:gd name="T31" fmla="*/ 341 h 567"/>
                <a:gd name="T32" fmla="*/ 0 w 454"/>
                <a:gd name="T33" fmla="*/ 341 h 567"/>
                <a:gd name="T34" fmla="*/ 0 w 454"/>
                <a:gd name="T35" fmla="*/ 227 h 567"/>
                <a:gd name="T36" fmla="*/ 113 w 454"/>
                <a:gd name="T37" fmla="*/ 227 h 567"/>
                <a:gd name="T38" fmla="*/ 113 w 454"/>
                <a:gd name="T39" fmla="*/ 170 h 567"/>
                <a:gd name="T40" fmla="*/ 170 w 454"/>
                <a:gd name="T41" fmla="*/ 170 h 567"/>
                <a:gd name="T42" fmla="*/ 170 w 454"/>
                <a:gd name="T43" fmla="*/ 114 h 567"/>
                <a:gd name="T44" fmla="*/ 227 w 454"/>
                <a:gd name="T45" fmla="*/ 114 h 567"/>
                <a:gd name="T46" fmla="*/ 227 w 454"/>
                <a:gd name="T47" fmla="*/ 57 h 567"/>
                <a:gd name="T48" fmla="*/ 340 w 454"/>
                <a:gd name="T49" fmla="*/ 57 h 567"/>
                <a:gd name="T50" fmla="*/ 340 w 454"/>
                <a:gd name="T51" fmla="*/ 0 h 567"/>
                <a:gd name="T52" fmla="*/ 397 w 454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567">
                  <a:moveTo>
                    <a:pt x="397" y="0"/>
                  </a:moveTo>
                  <a:lnTo>
                    <a:pt x="397" y="227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227" y="397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0" name="Freeform 277"/>
            <p:cNvSpPr>
              <a:spLocks/>
            </p:cNvSpPr>
            <p:nvPr/>
          </p:nvSpPr>
          <p:spPr bwMode="auto">
            <a:xfrm>
              <a:off x="3478" y="2728"/>
              <a:ext cx="453" cy="397"/>
            </a:xfrm>
            <a:custGeom>
              <a:avLst/>
              <a:gdLst>
                <a:gd name="T0" fmla="*/ 397 w 453"/>
                <a:gd name="T1" fmla="*/ 0 h 397"/>
                <a:gd name="T2" fmla="*/ 340 w 453"/>
                <a:gd name="T3" fmla="*/ 0 h 397"/>
                <a:gd name="T4" fmla="*/ 340 w 453"/>
                <a:gd name="T5" fmla="*/ 57 h 397"/>
                <a:gd name="T6" fmla="*/ 226 w 453"/>
                <a:gd name="T7" fmla="*/ 57 h 397"/>
                <a:gd name="T8" fmla="*/ 226 w 453"/>
                <a:gd name="T9" fmla="*/ 113 h 397"/>
                <a:gd name="T10" fmla="*/ 113 w 453"/>
                <a:gd name="T11" fmla="*/ 113 h 397"/>
                <a:gd name="T12" fmla="*/ 113 w 453"/>
                <a:gd name="T13" fmla="*/ 170 h 397"/>
                <a:gd name="T14" fmla="*/ 0 w 453"/>
                <a:gd name="T15" fmla="*/ 170 h 397"/>
                <a:gd name="T16" fmla="*/ 0 w 453"/>
                <a:gd name="T17" fmla="*/ 227 h 397"/>
                <a:gd name="T18" fmla="*/ 226 w 453"/>
                <a:gd name="T19" fmla="*/ 227 h 397"/>
                <a:gd name="T20" fmla="*/ 226 w 453"/>
                <a:gd name="T21" fmla="*/ 340 h 397"/>
                <a:gd name="T22" fmla="*/ 283 w 453"/>
                <a:gd name="T23" fmla="*/ 340 h 397"/>
                <a:gd name="T24" fmla="*/ 283 w 453"/>
                <a:gd name="T25" fmla="*/ 397 h 397"/>
                <a:gd name="T26" fmla="*/ 340 w 453"/>
                <a:gd name="T27" fmla="*/ 397 h 397"/>
                <a:gd name="T28" fmla="*/ 340 w 453"/>
                <a:gd name="T29" fmla="*/ 340 h 397"/>
                <a:gd name="T30" fmla="*/ 453 w 453"/>
                <a:gd name="T31" fmla="*/ 340 h 397"/>
                <a:gd name="T32" fmla="*/ 453 w 453"/>
                <a:gd name="T33" fmla="*/ 227 h 397"/>
                <a:gd name="T34" fmla="*/ 397 w 453"/>
                <a:gd name="T35" fmla="*/ 227 h 397"/>
                <a:gd name="T36" fmla="*/ 397 w 453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397">
                  <a:moveTo>
                    <a:pt x="39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1" name="Freeform 278"/>
            <p:cNvSpPr>
              <a:spLocks/>
            </p:cNvSpPr>
            <p:nvPr/>
          </p:nvSpPr>
          <p:spPr bwMode="auto">
            <a:xfrm>
              <a:off x="3988" y="2898"/>
              <a:ext cx="510" cy="397"/>
            </a:xfrm>
            <a:custGeom>
              <a:avLst/>
              <a:gdLst>
                <a:gd name="T0" fmla="*/ 454 w 510"/>
                <a:gd name="T1" fmla="*/ 0 h 397"/>
                <a:gd name="T2" fmla="*/ 113 w 510"/>
                <a:gd name="T3" fmla="*/ 0 h 397"/>
                <a:gd name="T4" fmla="*/ 113 w 510"/>
                <a:gd name="T5" fmla="*/ 113 h 397"/>
                <a:gd name="T6" fmla="*/ 0 w 510"/>
                <a:gd name="T7" fmla="*/ 113 h 397"/>
                <a:gd name="T8" fmla="*/ 0 w 510"/>
                <a:gd name="T9" fmla="*/ 340 h 397"/>
                <a:gd name="T10" fmla="*/ 57 w 510"/>
                <a:gd name="T11" fmla="*/ 340 h 397"/>
                <a:gd name="T12" fmla="*/ 57 w 510"/>
                <a:gd name="T13" fmla="*/ 397 h 397"/>
                <a:gd name="T14" fmla="*/ 397 w 510"/>
                <a:gd name="T15" fmla="*/ 397 h 397"/>
                <a:gd name="T16" fmla="*/ 397 w 510"/>
                <a:gd name="T17" fmla="*/ 340 h 397"/>
                <a:gd name="T18" fmla="*/ 510 w 510"/>
                <a:gd name="T19" fmla="*/ 340 h 397"/>
                <a:gd name="T20" fmla="*/ 510 w 510"/>
                <a:gd name="T21" fmla="*/ 283 h 397"/>
                <a:gd name="T22" fmla="*/ 454 w 510"/>
                <a:gd name="T23" fmla="*/ 283 h 397"/>
                <a:gd name="T24" fmla="*/ 454 w 510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0" h="397">
                  <a:moveTo>
                    <a:pt x="454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454" y="283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2" name="Freeform 279"/>
            <p:cNvSpPr>
              <a:spLocks/>
            </p:cNvSpPr>
            <p:nvPr/>
          </p:nvSpPr>
          <p:spPr bwMode="auto">
            <a:xfrm>
              <a:off x="3818" y="2501"/>
              <a:ext cx="624" cy="510"/>
            </a:xfrm>
            <a:custGeom>
              <a:avLst/>
              <a:gdLst>
                <a:gd name="T0" fmla="*/ 510 w 624"/>
                <a:gd name="T1" fmla="*/ 0 h 510"/>
                <a:gd name="T2" fmla="*/ 397 w 624"/>
                <a:gd name="T3" fmla="*/ 0 h 510"/>
                <a:gd name="T4" fmla="*/ 397 w 624"/>
                <a:gd name="T5" fmla="*/ 57 h 510"/>
                <a:gd name="T6" fmla="*/ 113 w 624"/>
                <a:gd name="T7" fmla="*/ 57 h 510"/>
                <a:gd name="T8" fmla="*/ 113 w 624"/>
                <a:gd name="T9" fmla="*/ 113 h 510"/>
                <a:gd name="T10" fmla="*/ 0 w 624"/>
                <a:gd name="T11" fmla="*/ 113 h 510"/>
                <a:gd name="T12" fmla="*/ 0 w 624"/>
                <a:gd name="T13" fmla="*/ 227 h 510"/>
                <a:gd name="T14" fmla="*/ 57 w 624"/>
                <a:gd name="T15" fmla="*/ 227 h 510"/>
                <a:gd name="T16" fmla="*/ 57 w 624"/>
                <a:gd name="T17" fmla="*/ 454 h 510"/>
                <a:gd name="T18" fmla="*/ 113 w 624"/>
                <a:gd name="T19" fmla="*/ 454 h 510"/>
                <a:gd name="T20" fmla="*/ 113 w 624"/>
                <a:gd name="T21" fmla="*/ 510 h 510"/>
                <a:gd name="T22" fmla="*/ 283 w 624"/>
                <a:gd name="T23" fmla="*/ 510 h 510"/>
                <a:gd name="T24" fmla="*/ 283 w 624"/>
                <a:gd name="T25" fmla="*/ 397 h 510"/>
                <a:gd name="T26" fmla="*/ 624 w 624"/>
                <a:gd name="T27" fmla="*/ 397 h 510"/>
                <a:gd name="T28" fmla="*/ 624 w 624"/>
                <a:gd name="T29" fmla="*/ 340 h 510"/>
                <a:gd name="T30" fmla="*/ 510 w 624"/>
                <a:gd name="T31" fmla="*/ 340 h 510"/>
                <a:gd name="T32" fmla="*/ 510 w 624"/>
                <a:gd name="T33" fmla="*/ 284 h 510"/>
                <a:gd name="T34" fmla="*/ 624 w 624"/>
                <a:gd name="T35" fmla="*/ 284 h 510"/>
                <a:gd name="T36" fmla="*/ 624 w 624"/>
                <a:gd name="T37" fmla="*/ 227 h 510"/>
                <a:gd name="T38" fmla="*/ 510 w 624"/>
                <a:gd name="T39" fmla="*/ 227 h 510"/>
                <a:gd name="T40" fmla="*/ 510 w 624"/>
                <a:gd name="T41" fmla="*/ 113 h 510"/>
                <a:gd name="T42" fmla="*/ 567 w 624"/>
                <a:gd name="T43" fmla="*/ 113 h 510"/>
                <a:gd name="T44" fmla="*/ 567 w 624"/>
                <a:gd name="T45" fmla="*/ 57 h 510"/>
                <a:gd name="T46" fmla="*/ 510 w 624"/>
                <a:gd name="T47" fmla="*/ 57 h 510"/>
                <a:gd name="T48" fmla="*/ 510 w 624"/>
                <a:gd name="T4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510">
                  <a:moveTo>
                    <a:pt x="510" y="0"/>
                  </a:moveTo>
                  <a:lnTo>
                    <a:pt x="397" y="0"/>
                  </a:lnTo>
                  <a:lnTo>
                    <a:pt x="397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283" y="510"/>
                  </a:lnTo>
                  <a:lnTo>
                    <a:pt x="283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10" y="340"/>
                  </a:lnTo>
                  <a:lnTo>
                    <a:pt x="510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3" name="Freeform 280"/>
            <p:cNvSpPr>
              <a:spLocks/>
            </p:cNvSpPr>
            <p:nvPr/>
          </p:nvSpPr>
          <p:spPr bwMode="auto">
            <a:xfrm>
              <a:off x="3308" y="2614"/>
              <a:ext cx="510" cy="341"/>
            </a:xfrm>
            <a:custGeom>
              <a:avLst/>
              <a:gdLst>
                <a:gd name="T0" fmla="*/ 510 w 510"/>
                <a:gd name="T1" fmla="*/ 114 h 341"/>
                <a:gd name="T2" fmla="*/ 510 w 510"/>
                <a:gd name="T3" fmla="*/ 171 h 341"/>
                <a:gd name="T4" fmla="*/ 396 w 510"/>
                <a:gd name="T5" fmla="*/ 171 h 341"/>
                <a:gd name="T6" fmla="*/ 396 w 510"/>
                <a:gd name="T7" fmla="*/ 227 h 341"/>
                <a:gd name="T8" fmla="*/ 283 w 510"/>
                <a:gd name="T9" fmla="*/ 227 h 341"/>
                <a:gd name="T10" fmla="*/ 283 w 510"/>
                <a:gd name="T11" fmla="*/ 284 h 341"/>
                <a:gd name="T12" fmla="*/ 170 w 510"/>
                <a:gd name="T13" fmla="*/ 284 h 341"/>
                <a:gd name="T14" fmla="*/ 170 w 510"/>
                <a:gd name="T15" fmla="*/ 341 h 341"/>
                <a:gd name="T16" fmla="*/ 56 w 510"/>
                <a:gd name="T17" fmla="*/ 341 h 341"/>
                <a:gd name="T18" fmla="*/ 56 w 510"/>
                <a:gd name="T19" fmla="*/ 171 h 341"/>
                <a:gd name="T20" fmla="*/ 0 w 510"/>
                <a:gd name="T21" fmla="*/ 171 h 341"/>
                <a:gd name="T22" fmla="*/ 0 w 510"/>
                <a:gd name="T23" fmla="*/ 57 h 341"/>
                <a:gd name="T24" fmla="*/ 56 w 510"/>
                <a:gd name="T25" fmla="*/ 57 h 341"/>
                <a:gd name="T26" fmla="*/ 56 w 510"/>
                <a:gd name="T27" fmla="*/ 0 h 341"/>
                <a:gd name="T28" fmla="*/ 283 w 510"/>
                <a:gd name="T29" fmla="*/ 0 h 341"/>
                <a:gd name="T30" fmla="*/ 283 w 510"/>
                <a:gd name="T31" fmla="*/ 57 h 341"/>
                <a:gd name="T32" fmla="*/ 453 w 510"/>
                <a:gd name="T33" fmla="*/ 57 h 341"/>
                <a:gd name="T34" fmla="*/ 453 w 510"/>
                <a:gd name="T35" fmla="*/ 114 h 341"/>
                <a:gd name="T36" fmla="*/ 510 w 510"/>
                <a:gd name="T37" fmla="*/ 11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341">
                  <a:moveTo>
                    <a:pt x="510" y="114"/>
                  </a:moveTo>
                  <a:lnTo>
                    <a:pt x="510" y="171"/>
                  </a:lnTo>
                  <a:lnTo>
                    <a:pt x="396" y="171"/>
                  </a:lnTo>
                  <a:lnTo>
                    <a:pt x="396" y="227"/>
                  </a:lnTo>
                  <a:lnTo>
                    <a:pt x="283" y="227"/>
                  </a:lnTo>
                  <a:lnTo>
                    <a:pt x="283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56" y="341"/>
                  </a:lnTo>
                  <a:lnTo>
                    <a:pt x="56" y="171"/>
                  </a:lnTo>
                  <a:lnTo>
                    <a:pt x="0" y="171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51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4" name="Freeform 281"/>
            <p:cNvSpPr>
              <a:spLocks/>
            </p:cNvSpPr>
            <p:nvPr/>
          </p:nvSpPr>
          <p:spPr bwMode="auto">
            <a:xfrm>
              <a:off x="3364" y="1764"/>
              <a:ext cx="1021" cy="964"/>
            </a:xfrm>
            <a:custGeom>
              <a:avLst/>
              <a:gdLst>
                <a:gd name="T0" fmla="*/ 1021 w 1021"/>
                <a:gd name="T1" fmla="*/ 397 h 964"/>
                <a:gd name="T2" fmla="*/ 1021 w 1021"/>
                <a:gd name="T3" fmla="*/ 283 h 964"/>
                <a:gd name="T4" fmla="*/ 964 w 1021"/>
                <a:gd name="T5" fmla="*/ 283 h 964"/>
                <a:gd name="T6" fmla="*/ 964 w 1021"/>
                <a:gd name="T7" fmla="*/ 227 h 964"/>
                <a:gd name="T8" fmla="*/ 907 w 1021"/>
                <a:gd name="T9" fmla="*/ 227 h 964"/>
                <a:gd name="T10" fmla="*/ 907 w 1021"/>
                <a:gd name="T11" fmla="*/ 170 h 964"/>
                <a:gd name="T12" fmla="*/ 794 w 1021"/>
                <a:gd name="T13" fmla="*/ 170 h 964"/>
                <a:gd name="T14" fmla="*/ 794 w 1021"/>
                <a:gd name="T15" fmla="*/ 113 h 964"/>
                <a:gd name="T16" fmla="*/ 737 w 1021"/>
                <a:gd name="T17" fmla="*/ 113 h 964"/>
                <a:gd name="T18" fmla="*/ 737 w 1021"/>
                <a:gd name="T19" fmla="*/ 57 h 964"/>
                <a:gd name="T20" fmla="*/ 681 w 1021"/>
                <a:gd name="T21" fmla="*/ 57 h 964"/>
                <a:gd name="T22" fmla="*/ 681 w 1021"/>
                <a:gd name="T23" fmla="*/ 0 h 964"/>
                <a:gd name="T24" fmla="*/ 454 w 1021"/>
                <a:gd name="T25" fmla="*/ 0 h 964"/>
                <a:gd name="T26" fmla="*/ 454 w 1021"/>
                <a:gd name="T27" fmla="*/ 113 h 964"/>
                <a:gd name="T28" fmla="*/ 397 w 1021"/>
                <a:gd name="T29" fmla="*/ 113 h 964"/>
                <a:gd name="T30" fmla="*/ 397 w 1021"/>
                <a:gd name="T31" fmla="*/ 227 h 964"/>
                <a:gd name="T32" fmla="*/ 340 w 1021"/>
                <a:gd name="T33" fmla="*/ 227 h 964"/>
                <a:gd name="T34" fmla="*/ 340 w 1021"/>
                <a:gd name="T35" fmla="*/ 397 h 964"/>
                <a:gd name="T36" fmla="*/ 284 w 1021"/>
                <a:gd name="T37" fmla="*/ 397 h 964"/>
                <a:gd name="T38" fmla="*/ 284 w 1021"/>
                <a:gd name="T39" fmla="*/ 454 h 964"/>
                <a:gd name="T40" fmla="*/ 227 w 1021"/>
                <a:gd name="T41" fmla="*/ 454 h 964"/>
                <a:gd name="T42" fmla="*/ 227 w 1021"/>
                <a:gd name="T43" fmla="*/ 510 h 964"/>
                <a:gd name="T44" fmla="*/ 114 w 1021"/>
                <a:gd name="T45" fmla="*/ 510 h 964"/>
                <a:gd name="T46" fmla="*/ 114 w 1021"/>
                <a:gd name="T47" fmla="*/ 567 h 964"/>
                <a:gd name="T48" fmla="*/ 0 w 1021"/>
                <a:gd name="T49" fmla="*/ 567 h 964"/>
                <a:gd name="T50" fmla="*/ 0 w 1021"/>
                <a:gd name="T51" fmla="*/ 850 h 964"/>
                <a:gd name="T52" fmla="*/ 227 w 1021"/>
                <a:gd name="T53" fmla="*/ 850 h 964"/>
                <a:gd name="T54" fmla="*/ 227 w 1021"/>
                <a:gd name="T55" fmla="*/ 907 h 964"/>
                <a:gd name="T56" fmla="*/ 397 w 1021"/>
                <a:gd name="T57" fmla="*/ 907 h 964"/>
                <a:gd name="T58" fmla="*/ 397 w 1021"/>
                <a:gd name="T59" fmla="*/ 964 h 964"/>
                <a:gd name="T60" fmla="*/ 454 w 1021"/>
                <a:gd name="T61" fmla="*/ 964 h 964"/>
                <a:gd name="T62" fmla="*/ 454 w 1021"/>
                <a:gd name="T63" fmla="*/ 850 h 964"/>
                <a:gd name="T64" fmla="*/ 567 w 1021"/>
                <a:gd name="T65" fmla="*/ 850 h 964"/>
                <a:gd name="T66" fmla="*/ 567 w 1021"/>
                <a:gd name="T67" fmla="*/ 794 h 964"/>
                <a:gd name="T68" fmla="*/ 851 w 1021"/>
                <a:gd name="T69" fmla="*/ 794 h 964"/>
                <a:gd name="T70" fmla="*/ 851 w 1021"/>
                <a:gd name="T71" fmla="*/ 737 h 964"/>
                <a:gd name="T72" fmla="*/ 964 w 1021"/>
                <a:gd name="T73" fmla="*/ 737 h 964"/>
                <a:gd name="T74" fmla="*/ 964 w 1021"/>
                <a:gd name="T75" fmla="*/ 680 h 964"/>
                <a:gd name="T76" fmla="*/ 907 w 1021"/>
                <a:gd name="T77" fmla="*/ 680 h 964"/>
                <a:gd name="T78" fmla="*/ 907 w 1021"/>
                <a:gd name="T79" fmla="*/ 624 h 964"/>
                <a:gd name="T80" fmla="*/ 964 w 1021"/>
                <a:gd name="T81" fmla="*/ 624 h 964"/>
                <a:gd name="T82" fmla="*/ 964 w 1021"/>
                <a:gd name="T83" fmla="*/ 397 h 964"/>
                <a:gd name="T84" fmla="*/ 1021 w 1021"/>
                <a:gd name="T85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964">
                  <a:moveTo>
                    <a:pt x="1021" y="397"/>
                  </a:moveTo>
                  <a:lnTo>
                    <a:pt x="1021" y="283"/>
                  </a:lnTo>
                  <a:lnTo>
                    <a:pt x="964" y="283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850"/>
                  </a:lnTo>
                  <a:lnTo>
                    <a:pt x="567" y="850"/>
                  </a:lnTo>
                  <a:lnTo>
                    <a:pt x="567" y="794"/>
                  </a:lnTo>
                  <a:lnTo>
                    <a:pt x="851" y="794"/>
                  </a:lnTo>
                  <a:lnTo>
                    <a:pt x="851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907" y="680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397"/>
                  </a:lnTo>
                  <a:lnTo>
                    <a:pt x="1021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5" name="Freeform 282"/>
            <p:cNvSpPr>
              <a:spLocks/>
            </p:cNvSpPr>
            <p:nvPr/>
          </p:nvSpPr>
          <p:spPr bwMode="auto">
            <a:xfrm>
              <a:off x="2967" y="1367"/>
              <a:ext cx="908" cy="1077"/>
            </a:xfrm>
            <a:custGeom>
              <a:avLst/>
              <a:gdLst>
                <a:gd name="T0" fmla="*/ 397 w 908"/>
                <a:gd name="T1" fmla="*/ 964 h 1077"/>
                <a:gd name="T2" fmla="*/ 511 w 908"/>
                <a:gd name="T3" fmla="*/ 964 h 1077"/>
                <a:gd name="T4" fmla="*/ 511 w 908"/>
                <a:gd name="T5" fmla="*/ 907 h 1077"/>
                <a:gd name="T6" fmla="*/ 624 w 908"/>
                <a:gd name="T7" fmla="*/ 907 h 1077"/>
                <a:gd name="T8" fmla="*/ 624 w 908"/>
                <a:gd name="T9" fmla="*/ 851 h 1077"/>
                <a:gd name="T10" fmla="*/ 681 w 908"/>
                <a:gd name="T11" fmla="*/ 851 h 1077"/>
                <a:gd name="T12" fmla="*/ 681 w 908"/>
                <a:gd name="T13" fmla="*/ 794 h 1077"/>
                <a:gd name="T14" fmla="*/ 737 w 908"/>
                <a:gd name="T15" fmla="*/ 794 h 1077"/>
                <a:gd name="T16" fmla="*/ 737 w 908"/>
                <a:gd name="T17" fmla="*/ 624 h 1077"/>
                <a:gd name="T18" fmla="*/ 794 w 908"/>
                <a:gd name="T19" fmla="*/ 624 h 1077"/>
                <a:gd name="T20" fmla="*/ 794 w 908"/>
                <a:gd name="T21" fmla="*/ 510 h 1077"/>
                <a:gd name="T22" fmla="*/ 851 w 908"/>
                <a:gd name="T23" fmla="*/ 510 h 1077"/>
                <a:gd name="T24" fmla="*/ 851 w 908"/>
                <a:gd name="T25" fmla="*/ 397 h 1077"/>
                <a:gd name="T26" fmla="*/ 908 w 908"/>
                <a:gd name="T27" fmla="*/ 397 h 1077"/>
                <a:gd name="T28" fmla="*/ 908 w 908"/>
                <a:gd name="T29" fmla="*/ 340 h 1077"/>
                <a:gd name="T30" fmla="*/ 794 w 908"/>
                <a:gd name="T31" fmla="*/ 340 h 1077"/>
                <a:gd name="T32" fmla="*/ 794 w 908"/>
                <a:gd name="T33" fmla="*/ 284 h 1077"/>
                <a:gd name="T34" fmla="*/ 681 w 908"/>
                <a:gd name="T35" fmla="*/ 284 h 1077"/>
                <a:gd name="T36" fmla="*/ 681 w 908"/>
                <a:gd name="T37" fmla="*/ 227 h 1077"/>
                <a:gd name="T38" fmla="*/ 567 w 908"/>
                <a:gd name="T39" fmla="*/ 227 h 1077"/>
                <a:gd name="T40" fmla="*/ 567 w 908"/>
                <a:gd name="T41" fmla="*/ 170 h 1077"/>
                <a:gd name="T42" fmla="*/ 511 w 908"/>
                <a:gd name="T43" fmla="*/ 170 h 1077"/>
                <a:gd name="T44" fmla="*/ 511 w 908"/>
                <a:gd name="T45" fmla="*/ 113 h 1077"/>
                <a:gd name="T46" fmla="*/ 454 w 908"/>
                <a:gd name="T47" fmla="*/ 113 h 1077"/>
                <a:gd name="T48" fmla="*/ 454 w 908"/>
                <a:gd name="T49" fmla="*/ 57 h 1077"/>
                <a:gd name="T50" fmla="*/ 227 w 908"/>
                <a:gd name="T51" fmla="*/ 57 h 1077"/>
                <a:gd name="T52" fmla="*/ 227 w 908"/>
                <a:gd name="T53" fmla="*/ 0 h 1077"/>
                <a:gd name="T54" fmla="*/ 114 w 908"/>
                <a:gd name="T55" fmla="*/ 0 h 1077"/>
                <a:gd name="T56" fmla="*/ 114 w 908"/>
                <a:gd name="T57" fmla="*/ 284 h 1077"/>
                <a:gd name="T58" fmla="*/ 57 w 908"/>
                <a:gd name="T59" fmla="*/ 284 h 1077"/>
                <a:gd name="T60" fmla="*/ 57 w 908"/>
                <a:gd name="T61" fmla="*/ 454 h 1077"/>
                <a:gd name="T62" fmla="*/ 0 w 908"/>
                <a:gd name="T63" fmla="*/ 454 h 1077"/>
                <a:gd name="T64" fmla="*/ 0 w 908"/>
                <a:gd name="T65" fmla="*/ 567 h 1077"/>
                <a:gd name="T66" fmla="*/ 57 w 908"/>
                <a:gd name="T67" fmla="*/ 567 h 1077"/>
                <a:gd name="T68" fmla="*/ 57 w 908"/>
                <a:gd name="T69" fmla="*/ 737 h 1077"/>
                <a:gd name="T70" fmla="*/ 0 w 908"/>
                <a:gd name="T71" fmla="*/ 737 h 1077"/>
                <a:gd name="T72" fmla="*/ 0 w 908"/>
                <a:gd name="T73" fmla="*/ 794 h 1077"/>
                <a:gd name="T74" fmla="*/ 57 w 908"/>
                <a:gd name="T75" fmla="*/ 794 h 1077"/>
                <a:gd name="T76" fmla="*/ 57 w 908"/>
                <a:gd name="T77" fmla="*/ 907 h 1077"/>
                <a:gd name="T78" fmla="*/ 0 w 908"/>
                <a:gd name="T79" fmla="*/ 907 h 1077"/>
                <a:gd name="T80" fmla="*/ 0 w 908"/>
                <a:gd name="T81" fmla="*/ 964 h 1077"/>
                <a:gd name="T82" fmla="*/ 57 w 908"/>
                <a:gd name="T83" fmla="*/ 964 h 1077"/>
                <a:gd name="T84" fmla="*/ 57 w 908"/>
                <a:gd name="T85" fmla="*/ 1077 h 1077"/>
                <a:gd name="T86" fmla="*/ 284 w 908"/>
                <a:gd name="T87" fmla="*/ 1077 h 1077"/>
                <a:gd name="T88" fmla="*/ 284 w 908"/>
                <a:gd name="T89" fmla="*/ 964 h 1077"/>
                <a:gd name="T90" fmla="*/ 397 w 908"/>
                <a:gd name="T91" fmla="*/ 964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8" h="1077">
                  <a:moveTo>
                    <a:pt x="397" y="964"/>
                  </a:moveTo>
                  <a:lnTo>
                    <a:pt x="511" y="964"/>
                  </a:lnTo>
                  <a:lnTo>
                    <a:pt x="511" y="907"/>
                  </a:lnTo>
                  <a:lnTo>
                    <a:pt x="624" y="907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794"/>
                  </a:lnTo>
                  <a:lnTo>
                    <a:pt x="737" y="794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851" y="510"/>
                  </a:lnTo>
                  <a:lnTo>
                    <a:pt x="851" y="397"/>
                  </a:lnTo>
                  <a:lnTo>
                    <a:pt x="908" y="397"/>
                  </a:lnTo>
                  <a:lnTo>
                    <a:pt x="908" y="340"/>
                  </a:lnTo>
                  <a:lnTo>
                    <a:pt x="794" y="340"/>
                  </a:lnTo>
                  <a:lnTo>
                    <a:pt x="794" y="284"/>
                  </a:lnTo>
                  <a:lnTo>
                    <a:pt x="681" y="284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1077"/>
                  </a:lnTo>
                  <a:lnTo>
                    <a:pt x="284" y="1077"/>
                  </a:lnTo>
                  <a:lnTo>
                    <a:pt x="284" y="964"/>
                  </a:lnTo>
                  <a:lnTo>
                    <a:pt x="397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6" name="Freeform 285"/>
            <p:cNvSpPr>
              <a:spLocks/>
            </p:cNvSpPr>
            <p:nvPr/>
          </p:nvSpPr>
          <p:spPr bwMode="auto">
            <a:xfrm>
              <a:off x="2854" y="2501"/>
              <a:ext cx="170" cy="454"/>
            </a:xfrm>
            <a:custGeom>
              <a:avLst/>
              <a:gdLst>
                <a:gd name="T0" fmla="*/ 57 w 170"/>
                <a:gd name="T1" fmla="*/ 454 h 454"/>
                <a:gd name="T2" fmla="*/ 113 w 170"/>
                <a:gd name="T3" fmla="*/ 454 h 454"/>
                <a:gd name="T4" fmla="*/ 113 w 170"/>
                <a:gd name="T5" fmla="*/ 340 h 454"/>
                <a:gd name="T6" fmla="*/ 170 w 170"/>
                <a:gd name="T7" fmla="*/ 340 h 454"/>
                <a:gd name="T8" fmla="*/ 170 w 170"/>
                <a:gd name="T9" fmla="*/ 170 h 454"/>
                <a:gd name="T10" fmla="*/ 113 w 170"/>
                <a:gd name="T11" fmla="*/ 170 h 454"/>
                <a:gd name="T12" fmla="*/ 113 w 170"/>
                <a:gd name="T13" fmla="*/ 113 h 454"/>
                <a:gd name="T14" fmla="*/ 170 w 170"/>
                <a:gd name="T15" fmla="*/ 113 h 454"/>
                <a:gd name="T16" fmla="*/ 170 w 170"/>
                <a:gd name="T17" fmla="*/ 0 h 454"/>
                <a:gd name="T18" fmla="*/ 57 w 170"/>
                <a:gd name="T19" fmla="*/ 0 h 454"/>
                <a:gd name="T20" fmla="*/ 57 w 170"/>
                <a:gd name="T21" fmla="*/ 57 h 454"/>
                <a:gd name="T22" fmla="*/ 0 w 170"/>
                <a:gd name="T23" fmla="*/ 57 h 454"/>
                <a:gd name="T24" fmla="*/ 0 w 170"/>
                <a:gd name="T25" fmla="*/ 397 h 454"/>
                <a:gd name="T26" fmla="*/ 57 w 170"/>
                <a:gd name="T27" fmla="*/ 397 h 454"/>
                <a:gd name="T28" fmla="*/ 57 w 170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0" h="454">
                  <a:moveTo>
                    <a:pt x="57" y="454"/>
                  </a:moveTo>
                  <a:lnTo>
                    <a:pt x="113" y="454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7" name="Freeform 287"/>
            <p:cNvSpPr>
              <a:spLocks/>
            </p:cNvSpPr>
            <p:nvPr/>
          </p:nvSpPr>
          <p:spPr bwMode="auto">
            <a:xfrm>
              <a:off x="2627" y="1651"/>
              <a:ext cx="454" cy="907"/>
            </a:xfrm>
            <a:custGeom>
              <a:avLst/>
              <a:gdLst>
                <a:gd name="T0" fmla="*/ 397 w 454"/>
                <a:gd name="T1" fmla="*/ 0 h 907"/>
                <a:gd name="T2" fmla="*/ 0 w 454"/>
                <a:gd name="T3" fmla="*/ 0 h 907"/>
                <a:gd name="T4" fmla="*/ 0 w 454"/>
                <a:gd name="T5" fmla="*/ 113 h 907"/>
                <a:gd name="T6" fmla="*/ 57 w 454"/>
                <a:gd name="T7" fmla="*/ 113 h 907"/>
                <a:gd name="T8" fmla="*/ 57 w 454"/>
                <a:gd name="T9" fmla="*/ 283 h 907"/>
                <a:gd name="T10" fmla="*/ 170 w 454"/>
                <a:gd name="T11" fmla="*/ 283 h 907"/>
                <a:gd name="T12" fmla="*/ 170 w 454"/>
                <a:gd name="T13" fmla="*/ 453 h 907"/>
                <a:gd name="T14" fmla="*/ 113 w 454"/>
                <a:gd name="T15" fmla="*/ 453 h 907"/>
                <a:gd name="T16" fmla="*/ 113 w 454"/>
                <a:gd name="T17" fmla="*/ 623 h 907"/>
                <a:gd name="T18" fmla="*/ 170 w 454"/>
                <a:gd name="T19" fmla="*/ 623 h 907"/>
                <a:gd name="T20" fmla="*/ 170 w 454"/>
                <a:gd name="T21" fmla="*/ 793 h 907"/>
                <a:gd name="T22" fmla="*/ 227 w 454"/>
                <a:gd name="T23" fmla="*/ 793 h 907"/>
                <a:gd name="T24" fmla="*/ 227 w 454"/>
                <a:gd name="T25" fmla="*/ 850 h 907"/>
                <a:gd name="T26" fmla="*/ 397 w 454"/>
                <a:gd name="T27" fmla="*/ 850 h 907"/>
                <a:gd name="T28" fmla="*/ 397 w 454"/>
                <a:gd name="T29" fmla="*/ 907 h 907"/>
                <a:gd name="T30" fmla="*/ 454 w 454"/>
                <a:gd name="T31" fmla="*/ 907 h 907"/>
                <a:gd name="T32" fmla="*/ 454 w 454"/>
                <a:gd name="T33" fmla="*/ 793 h 907"/>
                <a:gd name="T34" fmla="*/ 397 w 454"/>
                <a:gd name="T35" fmla="*/ 793 h 907"/>
                <a:gd name="T36" fmla="*/ 397 w 454"/>
                <a:gd name="T37" fmla="*/ 680 h 907"/>
                <a:gd name="T38" fmla="*/ 340 w 454"/>
                <a:gd name="T39" fmla="*/ 680 h 907"/>
                <a:gd name="T40" fmla="*/ 340 w 454"/>
                <a:gd name="T41" fmla="*/ 623 h 907"/>
                <a:gd name="T42" fmla="*/ 397 w 454"/>
                <a:gd name="T43" fmla="*/ 623 h 907"/>
                <a:gd name="T44" fmla="*/ 397 w 454"/>
                <a:gd name="T45" fmla="*/ 510 h 907"/>
                <a:gd name="T46" fmla="*/ 340 w 454"/>
                <a:gd name="T47" fmla="*/ 510 h 907"/>
                <a:gd name="T48" fmla="*/ 340 w 454"/>
                <a:gd name="T49" fmla="*/ 453 h 907"/>
                <a:gd name="T50" fmla="*/ 397 w 454"/>
                <a:gd name="T51" fmla="*/ 453 h 907"/>
                <a:gd name="T52" fmla="*/ 397 w 454"/>
                <a:gd name="T53" fmla="*/ 283 h 907"/>
                <a:gd name="T54" fmla="*/ 340 w 454"/>
                <a:gd name="T55" fmla="*/ 283 h 907"/>
                <a:gd name="T56" fmla="*/ 340 w 454"/>
                <a:gd name="T57" fmla="*/ 170 h 907"/>
                <a:gd name="T58" fmla="*/ 397 w 454"/>
                <a:gd name="T59" fmla="*/ 170 h 907"/>
                <a:gd name="T60" fmla="*/ 397 w 454"/>
                <a:gd name="T6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4" h="907">
                  <a:moveTo>
                    <a:pt x="39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170" y="453"/>
                  </a:lnTo>
                  <a:lnTo>
                    <a:pt x="113" y="453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793"/>
                  </a:lnTo>
                  <a:lnTo>
                    <a:pt x="227" y="793"/>
                  </a:lnTo>
                  <a:lnTo>
                    <a:pt x="227" y="850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454" y="907"/>
                  </a:lnTo>
                  <a:lnTo>
                    <a:pt x="454" y="793"/>
                  </a:lnTo>
                  <a:lnTo>
                    <a:pt x="397" y="793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623"/>
                  </a:lnTo>
                  <a:lnTo>
                    <a:pt x="397" y="623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397" y="453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8" name="Freeform 288"/>
            <p:cNvSpPr>
              <a:spLocks/>
            </p:cNvSpPr>
            <p:nvPr/>
          </p:nvSpPr>
          <p:spPr bwMode="auto">
            <a:xfrm>
              <a:off x="2344" y="1764"/>
              <a:ext cx="453" cy="510"/>
            </a:xfrm>
            <a:custGeom>
              <a:avLst/>
              <a:gdLst>
                <a:gd name="T0" fmla="*/ 340 w 453"/>
                <a:gd name="T1" fmla="*/ 0 h 510"/>
                <a:gd name="T2" fmla="*/ 226 w 453"/>
                <a:gd name="T3" fmla="*/ 0 h 510"/>
                <a:gd name="T4" fmla="*/ 226 w 453"/>
                <a:gd name="T5" fmla="*/ 57 h 510"/>
                <a:gd name="T6" fmla="*/ 170 w 453"/>
                <a:gd name="T7" fmla="*/ 57 h 510"/>
                <a:gd name="T8" fmla="*/ 170 w 453"/>
                <a:gd name="T9" fmla="*/ 113 h 510"/>
                <a:gd name="T10" fmla="*/ 56 w 453"/>
                <a:gd name="T11" fmla="*/ 113 h 510"/>
                <a:gd name="T12" fmla="*/ 56 w 453"/>
                <a:gd name="T13" fmla="*/ 170 h 510"/>
                <a:gd name="T14" fmla="*/ 0 w 453"/>
                <a:gd name="T15" fmla="*/ 170 h 510"/>
                <a:gd name="T16" fmla="*/ 0 w 453"/>
                <a:gd name="T17" fmla="*/ 227 h 510"/>
                <a:gd name="T18" fmla="*/ 56 w 453"/>
                <a:gd name="T19" fmla="*/ 227 h 510"/>
                <a:gd name="T20" fmla="*/ 56 w 453"/>
                <a:gd name="T21" fmla="*/ 340 h 510"/>
                <a:gd name="T22" fmla="*/ 113 w 453"/>
                <a:gd name="T23" fmla="*/ 340 h 510"/>
                <a:gd name="T24" fmla="*/ 113 w 453"/>
                <a:gd name="T25" fmla="*/ 510 h 510"/>
                <a:gd name="T26" fmla="*/ 396 w 453"/>
                <a:gd name="T27" fmla="*/ 510 h 510"/>
                <a:gd name="T28" fmla="*/ 396 w 453"/>
                <a:gd name="T29" fmla="*/ 340 h 510"/>
                <a:gd name="T30" fmla="*/ 453 w 453"/>
                <a:gd name="T31" fmla="*/ 340 h 510"/>
                <a:gd name="T32" fmla="*/ 453 w 453"/>
                <a:gd name="T33" fmla="*/ 170 h 510"/>
                <a:gd name="T34" fmla="*/ 340 w 453"/>
                <a:gd name="T35" fmla="*/ 170 h 510"/>
                <a:gd name="T36" fmla="*/ 340 w 453"/>
                <a:gd name="T37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10">
                  <a:moveTo>
                    <a:pt x="340" y="0"/>
                  </a:moveTo>
                  <a:lnTo>
                    <a:pt x="226" y="0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510"/>
                  </a:lnTo>
                  <a:lnTo>
                    <a:pt x="396" y="510"/>
                  </a:lnTo>
                  <a:lnTo>
                    <a:pt x="396" y="340"/>
                  </a:lnTo>
                  <a:lnTo>
                    <a:pt x="453" y="340"/>
                  </a:lnTo>
                  <a:lnTo>
                    <a:pt x="453" y="170"/>
                  </a:lnTo>
                  <a:lnTo>
                    <a:pt x="340" y="17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9" name="Freeform 289"/>
            <p:cNvSpPr>
              <a:spLocks/>
            </p:cNvSpPr>
            <p:nvPr/>
          </p:nvSpPr>
          <p:spPr bwMode="auto">
            <a:xfrm>
              <a:off x="2003" y="2218"/>
              <a:ext cx="511" cy="340"/>
            </a:xfrm>
            <a:custGeom>
              <a:avLst/>
              <a:gdLst>
                <a:gd name="T0" fmla="*/ 454 w 511"/>
                <a:gd name="T1" fmla="*/ 0 h 340"/>
                <a:gd name="T2" fmla="*/ 0 w 511"/>
                <a:gd name="T3" fmla="*/ 0 h 340"/>
                <a:gd name="T4" fmla="*/ 0 w 511"/>
                <a:gd name="T5" fmla="*/ 56 h 340"/>
                <a:gd name="T6" fmla="*/ 57 w 511"/>
                <a:gd name="T7" fmla="*/ 56 h 340"/>
                <a:gd name="T8" fmla="*/ 57 w 511"/>
                <a:gd name="T9" fmla="*/ 170 h 340"/>
                <a:gd name="T10" fmla="*/ 114 w 511"/>
                <a:gd name="T11" fmla="*/ 170 h 340"/>
                <a:gd name="T12" fmla="*/ 114 w 511"/>
                <a:gd name="T13" fmla="*/ 283 h 340"/>
                <a:gd name="T14" fmla="*/ 341 w 511"/>
                <a:gd name="T15" fmla="*/ 283 h 340"/>
                <a:gd name="T16" fmla="*/ 341 w 511"/>
                <a:gd name="T17" fmla="*/ 340 h 340"/>
                <a:gd name="T18" fmla="*/ 397 w 511"/>
                <a:gd name="T19" fmla="*/ 340 h 340"/>
                <a:gd name="T20" fmla="*/ 397 w 511"/>
                <a:gd name="T21" fmla="*/ 283 h 340"/>
                <a:gd name="T22" fmla="*/ 454 w 511"/>
                <a:gd name="T23" fmla="*/ 283 h 340"/>
                <a:gd name="T24" fmla="*/ 454 w 511"/>
                <a:gd name="T25" fmla="*/ 170 h 340"/>
                <a:gd name="T26" fmla="*/ 511 w 511"/>
                <a:gd name="T27" fmla="*/ 170 h 340"/>
                <a:gd name="T28" fmla="*/ 511 w 511"/>
                <a:gd name="T29" fmla="*/ 56 h 340"/>
                <a:gd name="T30" fmla="*/ 454 w 511"/>
                <a:gd name="T31" fmla="*/ 56 h 340"/>
                <a:gd name="T32" fmla="*/ 454 w 511"/>
                <a:gd name="T3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1" h="340">
                  <a:moveTo>
                    <a:pt x="454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83"/>
                  </a:lnTo>
                  <a:lnTo>
                    <a:pt x="341" y="283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56"/>
                  </a:lnTo>
                  <a:lnTo>
                    <a:pt x="454" y="56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0" name="Freeform 290"/>
            <p:cNvSpPr>
              <a:spLocks/>
            </p:cNvSpPr>
            <p:nvPr/>
          </p:nvSpPr>
          <p:spPr bwMode="auto">
            <a:xfrm>
              <a:off x="2287" y="2274"/>
              <a:ext cx="624" cy="737"/>
            </a:xfrm>
            <a:custGeom>
              <a:avLst/>
              <a:gdLst>
                <a:gd name="T0" fmla="*/ 510 w 624"/>
                <a:gd name="T1" fmla="*/ 0 h 737"/>
                <a:gd name="T2" fmla="*/ 227 w 624"/>
                <a:gd name="T3" fmla="*/ 0 h 737"/>
                <a:gd name="T4" fmla="*/ 227 w 624"/>
                <a:gd name="T5" fmla="*/ 114 h 737"/>
                <a:gd name="T6" fmla="*/ 170 w 624"/>
                <a:gd name="T7" fmla="*/ 114 h 737"/>
                <a:gd name="T8" fmla="*/ 170 w 624"/>
                <a:gd name="T9" fmla="*/ 227 h 737"/>
                <a:gd name="T10" fmla="*/ 113 w 624"/>
                <a:gd name="T11" fmla="*/ 227 h 737"/>
                <a:gd name="T12" fmla="*/ 113 w 624"/>
                <a:gd name="T13" fmla="*/ 284 h 737"/>
                <a:gd name="T14" fmla="*/ 57 w 624"/>
                <a:gd name="T15" fmla="*/ 284 h 737"/>
                <a:gd name="T16" fmla="*/ 57 w 624"/>
                <a:gd name="T17" fmla="*/ 340 h 737"/>
                <a:gd name="T18" fmla="*/ 57 w 624"/>
                <a:gd name="T19" fmla="*/ 397 h 737"/>
                <a:gd name="T20" fmla="*/ 0 w 624"/>
                <a:gd name="T21" fmla="*/ 397 h 737"/>
                <a:gd name="T22" fmla="*/ 0 w 624"/>
                <a:gd name="T23" fmla="*/ 454 h 737"/>
                <a:gd name="T24" fmla="*/ 113 w 624"/>
                <a:gd name="T25" fmla="*/ 454 h 737"/>
                <a:gd name="T26" fmla="*/ 113 w 624"/>
                <a:gd name="T27" fmla="*/ 511 h 737"/>
                <a:gd name="T28" fmla="*/ 227 w 624"/>
                <a:gd name="T29" fmla="*/ 511 h 737"/>
                <a:gd name="T30" fmla="*/ 227 w 624"/>
                <a:gd name="T31" fmla="*/ 737 h 737"/>
                <a:gd name="T32" fmla="*/ 624 w 624"/>
                <a:gd name="T33" fmla="*/ 737 h 737"/>
                <a:gd name="T34" fmla="*/ 624 w 624"/>
                <a:gd name="T35" fmla="*/ 624 h 737"/>
                <a:gd name="T36" fmla="*/ 567 w 624"/>
                <a:gd name="T37" fmla="*/ 624 h 737"/>
                <a:gd name="T38" fmla="*/ 567 w 624"/>
                <a:gd name="T39" fmla="*/ 284 h 737"/>
                <a:gd name="T40" fmla="*/ 624 w 624"/>
                <a:gd name="T41" fmla="*/ 284 h 737"/>
                <a:gd name="T42" fmla="*/ 624 w 624"/>
                <a:gd name="T43" fmla="*/ 227 h 737"/>
                <a:gd name="T44" fmla="*/ 567 w 624"/>
                <a:gd name="T45" fmla="*/ 227 h 737"/>
                <a:gd name="T46" fmla="*/ 567 w 624"/>
                <a:gd name="T47" fmla="*/ 170 h 737"/>
                <a:gd name="T48" fmla="*/ 510 w 624"/>
                <a:gd name="T49" fmla="*/ 170 h 737"/>
                <a:gd name="T50" fmla="*/ 510 w 624"/>
                <a:gd name="T5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737">
                  <a:moveTo>
                    <a:pt x="51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227" y="511"/>
                  </a:lnTo>
                  <a:lnTo>
                    <a:pt x="227" y="737"/>
                  </a:lnTo>
                  <a:lnTo>
                    <a:pt x="624" y="737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1" name="Freeform 291"/>
            <p:cNvSpPr>
              <a:spLocks/>
            </p:cNvSpPr>
            <p:nvPr/>
          </p:nvSpPr>
          <p:spPr bwMode="auto">
            <a:xfrm>
              <a:off x="2117" y="2501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170 h 227"/>
                <a:gd name="T6" fmla="*/ 113 w 227"/>
                <a:gd name="T7" fmla="*/ 170 h 227"/>
                <a:gd name="T8" fmla="*/ 113 w 227"/>
                <a:gd name="T9" fmla="*/ 227 h 227"/>
                <a:gd name="T10" fmla="*/ 170 w 227"/>
                <a:gd name="T11" fmla="*/ 227 h 227"/>
                <a:gd name="T12" fmla="*/ 170 w 227"/>
                <a:gd name="T13" fmla="*/ 170 h 227"/>
                <a:gd name="T14" fmla="*/ 227 w 227"/>
                <a:gd name="T15" fmla="*/ 170 h 227"/>
                <a:gd name="T16" fmla="*/ 227 w 22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2" name="Freeform 293"/>
            <p:cNvSpPr>
              <a:spLocks/>
            </p:cNvSpPr>
            <p:nvPr/>
          </p:nvSpPr>
          <p:spPr bwMode="auto">
            <a:xfrm>
              <a:off x="2740" y="5393"/>
              <a:ext cx="624" cy="1134"/>
            </a:xfrm>
            <a:custGeom>
              <a:avLst/>
              <a:gdLst>
                <a:gd name="T0" fmla="*/ 341 w 624"/>
                <a:gd name="T1" fmla="*/ 0 h 1134"/>
                <a:gd name="T2" fmla="*/ 341 w 624"/>
                <a:gd name="T3" fmla="*/ 170 h 1134"/>
                <a:gd name="T4" fmla="*/ 511 w 624"/>
                <a:gd name="T5" fmla="*/ 170 h 1134"/>
                <a:gd name="T6" fmla="*/ 511 w 624"/>
                <a:gd name="T7" fmla="*/ 227 h 1134"/>
                <a:gd name="T8" fmla="*/ 568 w 624"/>
                <a:gd name="T9" fmla="*/ 227 h 1134"/>
                <a:gd name="T10" fmla="*/ 568 w 624"/>
                <a:gd name="T11" fmla="*/ 510 h 1134"/>
                <a:gd name="T12" fmla="*/ 624 w 624"/>
                <a:gd name="T13" fmla="*/ 510 h 1134"/>
                <a:gd name="T14" fmla="*/ 624 w 624"/>
                <a:gd name="T15" fmla="*/ 680 h 1134"/>
                <a:gd name="T16" fmla="*/ 568 w 624"/>
                <a:gd name="T17" fmla="*/ 680 h 1134"/>
                <a:gd name="T18" fmla="*/ 568 w 624"/>
                <a:gd name="T19" fmla="*/ 737 h 1134"/>
                <a:gd name="T20" fmla="*/ 511 w 624"/>
                <a:gd name="T21" fmla="*/ 737 h 1134"/>
                <a:gd name="T22" fmla="*/ 511 w 624"/>
                <a:gd name="T23" fmla="*/ 794 h 1134"/>
                <a:gd name="T24" fmla="*/ 454 w 624"/>
                <a:gd name="T25" fmla="*/ 794 h 1134"/>
                <a:gd name="T26" fmla="*/ 454 w 624"/>
                <a:gd name="T27" fmla="*/ 850 h 1134"/>
                <a:gd name="T28" fmla="*/ 397 w 624"/>
                <a:gd name="T29" fmla="*/ 850 h 1134"/>
                <a:gd name="T30" fmla="*/ 397 w 624"/>
                <a:gd name="T31" fmla="*/ 964 h 1134"/>
                <a:gd name="T32" fmla="*/ 341 w 624"/>
                <a:gd name="T33" fmla="*/ 964 h 1134"/>
                <a:gd name="T34" fmla="*/ 341 w 624"/>
                <a:gd name="T35" fmla="*/ 1077 h 1134"/>
                <a:gd name="T36" fmla="*/ 284 w 624"/>
                <a:gd name="T37" fmla="*/ 1077 h 1134"/>
                <a:gd name="T38" fmla="*/ 284 w 624"/>
                <a:gd name="T39" fmla="*/ 1134 h 1134"/>
                <a:gd name="T40" fmla="*/ 227 w 624"/>
                <a:gd name="T41" fmla="*/ 1134 h 1134"/>
                <a:gd name="T42" fmla="*/ 227 w 624"/>
                <a:gd name="T43" fmla="*/ 1077 h 1134"/>
                <a:gd name="T44" fmla="*/ 114 w 624"/>
                <a:gd name="T45" fmla="*/ 1077 h 1134"/>
                <a:gd name="T46" fmla="*/ 114 w 624"/>
                <a:gd name="T47" fmla="*/ 964 h 1134"/>
                <a:gd name="T48" fmla="*/ 0 w 624"/>
                <a:gd name="T49" fmla="*/ 964 h 1134"/>
                <a:gd name="T50" fmla="*/ 0 w 624"/>
                <a:gd name="T51" fmla="*/ 624 h 1134"/>
                <a:gd name="T52" fmla="*/ 57 w 624"/>
                <a:gd name="T53" fmla="*/ 624 h 1134"/>
                <a:gd name="T54" fmla="*/ 57 w 624"/>
                <a:gd name="T55" fmla="*/ 510 h 1134"/>
                <a:gd name="T56" fmla="*/ 114 w 624"/>
                <a:gd name="T57" fmla="*/ 510 h 1134"/>
                <a:gd name="T58" fmla="*/ 114 w 624"/>
                <a:gd name="T59" fmla="*/ 453 h 1134"/>
                <a:gd name="T60" fmla="*/ 57 w 624"/>
                <a:gd name="T61" fmla="*/ 453 h 1134"/>
                <a:gd name="T62" fmla="*/ 57 w 624"/>
                <a:gd name="T63" fmla="*/ 340 h 1134"/>
                <a:gd name="T64" fmla="*/ 114 w 624"/>
                <a:gd name="T65" fmla="*/ 340 h 1134"/>
                <a:gd name="T66" fmla="*/ 114 w 624"/>
                <a:gd name="T67" fmla="*/ 283 h 1134"/>
                <a:gd name="T68" fmla="*/ 57 w 624"/>
                <a:gd name="T69" fmla="*/ 283 h 1134"/>
                <a:gd name="T70" fmla="*/ 57 w 624"/>
                <a:gd name="T71" fmla="*/ 170 h 1134"/>
                <a:gd name="T72" fmla="*/ 114 w 624"/>
                <a:gd name="T73" fmla="*/ 170 h 1134"/>
                <a:gd name="T74" fmla="*/ 114 w 624"/>
                <a:gd name="T75" fmla="*/ 113 h 1134"/>
                <a:gd name="T76" fmla="*/ 227 w 624"/>
                <a:gd name="T77" fmla="*/ 113 h 1134"/>
                <a:gd name="T78" fmla="*/ 227 w 624"/>
                <a:gd name="T79" fmla="*/ 0 h 1134"/>
                <a:gd name="T80" fmla="*/ 341 w 624"/>
                <a:gd name="T8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24" h="1134">
                  <a:moveTo>
                    <a:pt x="341" y="0"/>
                  </a:moveTo>
                  <a:lnTo>
                    <a:pt x="341" y="170"/>
                  </a:lnTo>
                  <a:lnTo>
                    <a:pt x="511" y="170"/>
                  </a:lnTo>
                  <a:lnTo>
                    <a:pt x="511" y="227"/>
                  </a:lnTo>
                  <a:lnTo>
                    <a:pt x="568" y="227"/>
                  </a:lnTo>
                  <a:lnTo>
                    <a:pt x="568" y="510"/>
                  </a:lnTo>
                  <a:lnTo>
                    <a:pt x="624" y="510"/>
                  </a:lnTo>
                  <a:lnTo>
                    <a:pt x="624" y="680"/>
                  </a:lnTo>
                  <a:lnTo>
                    <a:pt x="568" y="680"/>
                  </a:lnTo>
                  <a:lnTo>
                    <a:pt x="568" y="737"/>
                  </a:lnTo>
                  <a:lnTo>
                    <a:pt x="511" y="737"/>
                  </a:lnTo>
                  <a:lnTo>
                    <a:pt x="511" y="794"/>
                  </a:lnTo>
                  <a:lnTo>
                    <a:pt x="454" y="794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964"/>
                  </a:lnTo>
                  <a:lnTo>
                    <a:pt x="341" y="964"/>
                  </a:lnTo>
                  <a:lnTo>
                    <a:pt x="341" y="1077"/>
                  </a:lnTo>
                  <a:lnTo>
                    <a:pt x="284" y="1077"/>
                  </a:lnTo>
                  <a:lnTo>
                    <a:pt x="284" y="1134"/>
                  </a:lnTo>
                  <a:lnTo>
                    <a:pt x="227" y="1134"/>
                  </a:lnTo>
                  <a:lnTo>
                    <a:pt x="227" y="1077"/>
                  </a:lnTo>
                  <a:lnTo>
                    <a:pt x="114" y="1077"/>
                  </a:lnTo>
                  <a:lnTo>
                    <a:pt x="114" y="964"/>
                  </a:lnTo>
                  <a:lnTo>
                    <a:pt x="0" y="964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3" name="Freeform 294"/>
            <p:cNvSpPr>
              <a:spLocks/>
            </p:cNvSpPr>
            <p:nvPr/>
          </p:nvSpPr>
          <p:spPr bwMode="auto">
            <a:xfrm>
              <a:off x="2230" y="5279"/>
              <a:ext cx="737" cy="1078"/>
            </a:xfrm>
            <a:custGeom>
              <a:avLst/>
              <a:gdLst>
                <a:gd name="T0" fmla="*/ 454 w 737"/>
                <a:gd name="T1" fmla="*/ 1021 h 1078"/>
                <a:gd name="T2" fmla="*/ 284 w 737"/>
                <a:gd name="T3" fmla="*/ 1021 h 1078"/>
                <a:gd name="T4" fmla="*/ 284 w 737"/>
                <a:gd name="T5" fmla="*/ 1078 h 1078"/>
                <a:gd name="T6" fmla="*/ 170 w 737"/>
                <a:gd name="T7" fmla="*/ 1078 h 1078"/>
                <a:gd name="T8" fmla="*/ 170 w 737"/>
                <a:gd name="T9" fmla="*/ 1021 h 1078"/>
                <a:gd name="T10" fmla="*/ 114 w 737"/>
                <a:gd name="T11" fmla="*/ 1021 h 1078"/>
                <a:gd name="T12" fmla="*/ 114 w 737"/>
                <a:gd name="T13" fmla="*/ 964 h 1078"/>
                <a:gd name="T14" fmla="*/ 57 w 737"/>
                <a:gd name="T15" fmla="*/ 964 h 1078"/>
                <a:gd name="T16" fmla="*/ 57 w 737"/>
                <a:gd name="T17" fmla="*/ 908 h 1078"/>
                <a:gd name="T18" fmla="*/ 114 w 737"/>
                <a:gd name="T19" fmla="*/ 908 h 1078"/>
                <a:gd name="T20" fmla="*/ 114 w 737"/>
                <a:gd name="T21" fmla="*/ 738 h 1078"/>
                <a:gd name="T22" fmla="*/ 57 w 737"/>
                <a:gd name="T23" fmla="*/ 738 h 1078"/>
                <a:gd name="T24" fmla="*/ 57 w 737"/>
                <a:gd name="T25" fmla="*/ 681 h 1078"/>
                <a:gd name="T26" fmla="*/ 0 w 737"/>
                <a:gd name="T27" fmla="*/ 681 h 1078"/>
                <a:gd name="T28" fmla="*/ 0 w 737"/>
                <a:gd name="T29" fmla="*/ 511 h 1078"/>
                <a:gd name="T30" fmla="*/ 114 w 737"/>
                <a:gd name="T31" fmla="*/ 511 h 1078"/>
                <a:gd name="T32" fmla="*/ 114 w 737"/>
                <a:gd name="T33" fmla="*/ 454 h 1078"/>
                <a:gd name="T34" fmla="*/ 57 w 737"/>
                <a:gd name="T35" fmla="*/ 454 h 1078"/>
                <a:gd name="T36" fmla="*/ 57 w 737"/>
                <a:gd name="T37" fmla="*/ 397 h 1078"/>
                <a:gd name="T38" fmla="*/ 0 w 737"/>
                <a:gd name="T39" fmla="*/ 397 h 1078"/>
                <a:gd name="T40" fmla="*/ 0 w 737"/>
                <a:gd name="T41" fmla="*/ 341 h 1078"/>
                <a:gd name="T42" fmla="*/ 57 w 737"/>
                <a:gd name="T43" fmla="*/ 341 h 1078"/>
                <a:gd name="T44" fmla="*/ 57 w 737"/>
                <a:gd name="T45" fmla="*/ 227 h 1078"/>
                <a:gd name="T46" fmla="*/ 170 w 737"/>
                <a:gd name="T47" fmla="*/ 227 h 1078"/>
                <a:gd name="T48" fmla="*/ 170 w 737"/>
                <a:gd name="T49" fmla="*/ 171 h 1078"/>
                <a:gd name="T50" fmla="*/ 114 w 737"/>
                <a:gd name="T51" fmla="*/ 171 h 1078"/>
                <a:gd name="T52" fmla="*/ 114 w 737"/>
                <a:gd name="T53" fmla="*/ 57 h 1078"/>
                <a:gd name="T54" fmla="*/ 170 w 737"/>
                <a:gd name="T55" fmla="*/ 57 h 1078"/>
                <a:gd name="T56" fmla="*/ 170 w 737"/>
                <a:gd name="T57" fmla="*/ 0 h 1078"/>
                <a:gd name="T58" fmla="*/ 284 w 737"/>
                <a:gd name="T59" fmla="*/ 0 h 1078"/>
                <a:gd name="T60" fmla="*/ 284 w 737"/>
                <a:gd name="T61" fmla="*/ 171 h 1078"/>
                <a:gd name="T62" fmla="*/ 340 w 737"/>
                <a:gd name="T63" fmla="*/ 171 h 1078"/>
                <a:gd name="T64" fmla="*/ 340 w 737"/>
                <a:gd name="T65" fmla="*/ 114 h 1078"/>
                <a:gd name="T66" fmla="*/ 681 w 737"/>
                <a:gd name="T67" fmla="*/ 114 h 1078"/>
                <a:gd name="T68" fmla="*/ 681 w 737"/>
                <a:gd name="T69" fmla="*/ 171 h 1078"/>
                <a:gd name="T70" fmla="*/ 737 w 737"/>
                <a:gd name="T71" fmla="*/ 171 h 1078"/>
                <a:gd name="T72" fmla="*/ 737 w 737"/>
                <a:gd name="T73" fmla="*/ 227 h 1078"/>
                <a:gd name="T74" fmla="*/ 681 w 737"/>
                <a:gd name="T75" fmla="*/ 227 h 1078"/>
                <a:gd name="T76" fmla="*/ 624 w 737"/>
                <a:gd name="T77" fmla="*/ 227 h 1078"/>
                <a:gd name="T78" fmla="*/ 624 w 737"/>
                <a:gd name="T79" fmla="*/ 284 h 1078"/>
                <a:gd name="T80" fmla="*/ 567 w 737"/>
                <a:gd name="T81" fmla="*/ 284 h 1078"/>
                <a:gd name="T82" fmla="*/ 567 w 737"/>
                <a:gd name="T83" fmla="*/ 397 h 1078"/>
                <a:gd name="T84" fmla="*/ 624 w 737"/>
                <a:gd name="T85" fmla="*/ 397 h 1078"/>
                <a:gd name="T86" fmla="*/ 624 w 737"/>
                <a:gd name="T87" fmla="*/ 454 h 1078"/>
                <a:gd name="T88" fmla="*/ 567 w 737"/>
                <a:gd name="T89" fmla="*/ 454 h 1078"/>
                <a:gd name="T90" fmla="*/ 567 w 737"/>
                <a:gd name="T91" fmla="*/ 567 h 1078"/>
                <a:gd name="T92" fmla="*/ 624 w 737"/>
                <a:gd name="T93" fmla="*/ 567 h 1078"/>
                <a:gd name="T94" fmla="*/ 624 w 737"/>
                <a:gd name="T95" fmla="*/ 624 h 1078"/>
                <a:gd name="T96" fmla="*/ 567 w 737"/>
                <a:gd name="T97" fmla="*/ 624 h 1078"/>
                <a:gd name="T98" fmla="*/ 567 w 737"/>
                <a:gd name="T99" fmla="*/ 738 h 1078"/>
                <a:gd name="T100" fmla="*/ 510 w 737"/>
                <a:gd name="T101" fmla="*/ 738 h 1078"/>
                <a:gd name="T102" fmla="*/ 510 w 737"/>
                <a:gd name="T103" fmla="*/ 1021 h 1078"/>
                <a:gd name="T104" fmla="*/ 454 w 737"/>
                <a:gd name="T105" fmla="*/ 1021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7" h="1078">
                  <a:moveTo>
                    <a:pt x="454" y="1021"/>
                  </a:moveTo>
                  <a:lnTo>
                    <a:pt x="284" y="1021"/>
                  </a:lnTo>
                  <a:lnTo>
                    <a:pt x="284" y="1078"/>
                  </a:lnTo>
                  <a:lnTo>
                    <a:pt x="170" y="1078"/>
                  </a:lnTo>
                  <a:lnTo>
                    <a:pt x="170" y="1021"/>
                  </a:lnTo>
                  <a:lnTo>
                    <a:pt x="114" y="1021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908"/>
                  </a:lnTo>
                  <a:lnTo>
                    <a:pt x="114" y="908"/>
                  </a:lnTo>
                  <a:lnTo>
                    <a:pt x="114" y="738"/>
                  </a:lnTo>
                  <a:lnTo>
                    <a:pt x="57" y="738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511"/>
                  </a:lnTo>
                  <a:lnTo>
                    <a:pt x="114" y="511"/>
                  </a:lnTo>
                  <a:lnTo>
                    <a:pt x="114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114" y="171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171"/>
                  </a:lnTo>
                  <a:lnTo>
                    <a:pt x="340" y="171"/>
                  </a:lnTo>
                  <a:lnTo>
                    <a:pt x="340" y="114"/>
                  </a:lnTo>
                  <a:lnTo>
                    <a:pt x="681" y="114"/>
                  </a:lnTo>
                  <a:lnTo>
                    <a:pt x="681" y="171"/>
                  </a:lnTo>
                  <a:lnTo>
                    <a:pt x="737" y="171"/>
                  </a:lnTo>
                  <a:lnTo>
                    <a:pt x="737" y="227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738"/>
                  </a:lnTo>
                  <a:lnTo>
                    <a:pt x="510" y="738"/>
                  </a:lnTo>
                  <a:lnTo>
                    <a:pt x="510" y="1021"/>
                  </a:lnTo>
                  <a:lnTo>
                    <a:pt x="454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4" name="Freeform 295"/>
            <p:cNvSpPr>
              <a:spLocks/>
            </p:cNvSpPr>
            <p:nvPr/>
          </p:nvSpPr>
          <p:spPr bwMode="auto">
            <a:xfrm>
              <a:off x="3024" y="5790"/>
              <a:ext cx="964" cy="1020"/>
            </a:xfrm>
            <a:custGeom>
              <a:avLst/>
              <a:gdLst>
                <a:gd name="T0" fmla="*/ 284 w 964"/>
                <a:gd name="T1" fmla="*/ 0 h 1020"/>
                <a:gd name="T2" fmla="*/ 340 w 964"/>
                <a:gd name="T3" fmla="*/ 0 h 1020"/>
                <a:gd name="T4" fmla="*/ 340 w 964"/>
                <a:gd name="T5" fmla="*/ 56 h 1020"/>
                <a:gd name="T6" fmla="*/ 397 w 964"/>
                <a:gd name="T7" fmla="*/ 56 h 1020"/>
                <a:gd name="T8" fmla="*/ 397 w 964"/>
                <a:gd name="T9" fmla="*/ 227 h 1020"/>
                <a:gd name="T10" fmla="*/ 454 w 964"/>
                <a:gd name="T11" fmla="*/ 227 h 1020"/>
                <a:gd name="T12" fmla="*/ 454 w 964"/>
                <a:gd name="T13" fmla="*/ 340 h 1020"/>
                <a:gd name="T14" fmla="*/ 510 w 964"/>
                <a:gd name="T15" fmla="*/ 340 h 1020"/>
                <a:gd name="T16" fmla="*/ 510 w 964"/>
                <a:gd name="T17" fmla="*/ 283 h 1020"/>
                <a:gd name="T18" fmla="*/ 624 w 964"/>
                <a:gd name="T19" fmla="*/ 283 h 1020"/>
                <a:gd name="T20" fmla="*/ 624 w 964"/>
                <a:gd name="T21" fmla="*/ 340 h 1020"/>
                <a:gd name="T22" fmla="*/ 567 w 964"/>
                <a:gd name="T23" fmla="*/ 340 h 1020"/>
                <a:gd name="T24" fmla="*/ 567 w 964"/>
                <a:gd name="T25" fmla="*/ 510 h 1020"/>
                <a:gd name="T26" fmla="*/ 624 w 964"/>
                <a:gd name="T27" fmla="*/ 510 h 1020"/>
                <a:gd name="T28" fmla="*/ 624 w 964"/>
                <a:gd name="T29" fmla="*/ 567 h 1020"/>
                <a:gd name="T30" fmla="*/ 680 w 964"/>
                <a:gd name="T31" fmla="*/ 567 h 1020"/>
                <a:gd name="T32" fmla="*/ 680 w 964"/>
                <a:gd name="T33" fmla="*/ 623 h 1020"/>
                <a:gd name="T34" fmla="*/ 737 w 964"/>
                <a:gd name="T35" fmla="*/ 623 h 1020"/>
                <a:gd name="T36" fmla="*/ 737 w 964"/>
                <a:gd name="T37" fmla="*/ 794 h 1020"/>
                <a:gd name="T38" fmla="*/ 851 w 964"/>
                <a:gd name="T39" fmla="*/ 794 h 1020"/>
                <a:gd name="T40" fmla="*/ 851 w 964"/>
                <a:gd name="T41" fmla="*/ 850 h 1020"/>
                <a:gd name="T42" fmla="*/ 907 w 964"/>
                <a:gd name="T43" fmla="*/ 850 h 1020"/>
                <a:gd name="T44" fmla="*/ 907 w 964"/>
                <a:gd name="T45" fmla="*/ 794 h 1020"/>
                <a:gd name="T46" fmla="*/ 964 w 964"/>
                <a:gd name="T47" fmla="*/ 794 h 1020"/>
                <a:gd name="T48" fmla="*/ 964 w 964"/>
                <a:gd name="T49" fmla="*/ 964 h 1020"/>
                <a:gd name="T50" fmla="*/ 794 w 964"/>
                <a:gd name="T51" fmla="*/ 964 h 1020"/>
                <a:gd name="T52" fmla="*/ 794 w 964"/>
                <a:gd name="T53" fmla="*/ 1020 h 1020"/>
                <a:gd name="T54" fmla="*/ 624 w 964"/>
                <a:gd name="T55" fmla="*/ 1020 h 1020"/>
                <a:gd name="T56" fmla="*/ 624 w 964"/>
                <a:gd name="T57" fmla="*/ 964 h 1020"/>
                <a:gd name="T58" fmla="*/ 227 w 964"/>
                <a:gd name="T59" fmla="*/ 964 h 1020"/>
                <a:gd name="T60" fmla="*/ 227 w 964"/>
                <a:gd name="T61" fmla="*/ 907 h 1020"/>
                <a:gd name="T62" fmla="*/ 170 w 964"/>
                <a:gd name="T63" fmla="*/ 907 h 1020"/>
                <a:gd name="T64" fmla="*/ 170 w 964"/>
                <a:gd name="T65" fmla="*/ 850 h 1020"/>
                <a:gd name="T66" fmla="*/ 57 w 964"/>
                <a:gd name="T67" fmla="*/ 850 h 1020"/>
                <a:gd name="T68" fmla="*/ 57 w 964"/>
                <a:gd name="T69" fmla="*/ 794 h 1020"/>
                <a:gd name="T70" fmla="*/ 0 w 964"/>
                <a:gd name="T71" fmla="*/ 794 h 1020"/>
                <a:gd name="T72" fmla="*/ 0 w 964"/>
                <a:gd name="T73" fmla="*/ 680 h 1020"/>
                <a:gd name="T74" fmla="*/ 57 w 964"/>
                <a:gd name="T75" fmla="*/ 680 h 1020"/>
                <a:gd name="T76" fmla="*/ 57 w 964"/>
                <a:gd name="T77" fmla="*/ 567 h 1020"/>
                <a:gd name="T78" fmla="*/ 113 w 964"/>
                <a:gd name="T79" fmla="*/ 567 h 1020"/>
                <a:gd name="T80" fmla="*/ 113 w 964"/>
                <a:gd name="T81" fmla="*/ 453 h 1020"/>
                <a:gd name="T82" fmla="*/ 170 w 964"/>
                <a:gd name="T83" fmla="*/ 453 h 1020"/>
                <a:gd name="T84" fmla="*/ 170 w 964"/>
                <a:gd name="T85" fmla="*/ 397 h 1020"/>
                <a:gd name="T86" fmla="*/ 227 w 964"/>
                <a:gd name="T87" fmla="*/ 397 h 1020"/>
                <a:gd name="T88" fmla="*/ 227 w 964"/>
                <a:gd name="T89" fmla="*/ 340 h 1020"/>
                <a:gd name="T90" fmla="*/ 284 w 964"/>
                <a:gd name="T91" fmla="*/ 340 h 1020"/>
                <a:gd name="T92" fmla="*/ 284 w 964"/>
                <a:gd name="T93" fmla="*/ 283 h 1020"/>
                <a:gd name="T94" fmla="*/ 340 w 964"/>
                <a:gd name="T95" fmla="*/ 283 h 1020"/>
                <a:gd name="T96" fmla="*/ 340 w 964"/>
                <a:gd name="T97" fmla="*/ 113 h 1020"/>
                <a:gd name="T98" fmla="*/ 284 w 964"/>
                <a:gd name="T99" fmla="*/ 113 h 1020"/>
                <a:gd name="T100" fmla="*/ 284 w 964"/>
                <a:gd name="T101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4" h="1020">
                  <a:moveTo>
                    <a:pt x="284" y="0"/>
                  </a:moveTo>
                  <a:lnTo>
                    <a:pt x="340" y="0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623"/>
                  </a:lnTo>
                  <a:lnTo>
                    <a:pt x="737" y="623"/>
                  </a:lnTo>
                  <a:lnTo>
                    <a:pt x="737" y="794"/>
                  </a:lnTo>
                  <a:lnTo>
                    <a:pt x="851" y="794"/>
                  </a:lnTo>
                  <a:lnTo>
                    <a:pt x="851" y="850"/>
                  </a:lnTo>
                  <a:lnTo>
                    <a:pt x="907" y="850"/>
                  </a:lnTo>
                  <a:lnTo>
                    <a:pt x="907" y="794"/>
                  </a:lnTo>
                  <a:lnTo>
                    <a:pt x="964" y="794"/>
                  </a:lnTo>
                  <a:lnTo>
                    <a:pt x="964" y="964"/>
                  </a:lnTo>
                  <a:lnTo>
                    <a:pt x="794" y="964"/>
                  </a:lnTo>
                  <a:lnTo>
                    <a:pt x="794" y="1020"/>
                  </a:lnTo>
                  <a:lnTo>
                    <a:pt x="624" y="1020"/>
                  </a:lnTo>
                  <a:lnTo>
                    <a:pt x="624" y="964"/>
                  </a:lnTo>
                  <a:lnTo>
                    <a:pt x="227" y="96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850"/>
                  </a:lnTo>
                  <a:lnTo>
                    <a:pt x="57" y="850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5" name="Freeform 296"/>
            <p:cNvSpPr>
              <a:spLocks/>
            </p:cNvSpPr>
            <p:nvPr/>
          </p:nvSpPr>
          <p:spPr bwMode="auto">
            <a:xfrm>
              <a:off x="2060" y="5790"/>
              <a:ext cx="284" cy="453"/>
            </a:xfrm>
            <a:custGeom>
              <a:avLst/>
              <a:gdLst>
                <a:gd name="T0" fmla="*/ 170 w 284"/>
                <a:gd name="T1" fmla="*/ 0 h 453"/>
                <a:gd name="T2" fmla="*/ 113 w 284"/>
                <a:gd name="T3" fmla="*/ 0 h 453"/>
                <a:gd name="T4" fmla="*/ 113 w 284"/>
                <a:gd name="T5" fmla="*/ 113 h 453"/>
                <a:gd name="T6" fmla="*/ 0 w 284"/>
                <a:gd name="T7" fmla="*/ 113 h 453"/>
                <a:gd name="T8" fmla="*/ 0 w 284"/>
                <a:gd name="T9" fmla="*/ 227 h 453"/>
                <a:gd name="T10" fmla="*/ 57 w 284"/>
                <a:gd name="T11" fmla="*/ 227 h 453"/>
                <a:gd name="T12" fmla="*/ 57 w 284"/>
                <a:gd name="T13" fmla="*/ 397 h 453"/>
                <a:gd name="T14" fmla="*/ 170 w 284"/>
                <a:gd name="T15" fmla="*/ 397 h 453"/>
                <a:gd name="T16" fmla="*/ 170 w 284"/>
                <a:gd name="T17" fmla="*/ 453 h 453"/>
                <a:gd name="T18" fmla="*/ 227 w 284"/>
                <a:gd name="T19" fmla="*/ 453 h 453"/>
                <a:gd name="T20" fmla="*/ 227 w 284"/>
                <a:gd name="T21" fmla="*/ 397 h 453"/>
                <a:gd name="T22" fmla="*/ 284 w 284"/>
                <a:gd name="T23" fmla="*/ 397 h 453"/>
                <a:gd name="T24" fmla="*/ 284 w 284"/>
                <a:gd name="T25" fmla="*/ 227 h 453"/>
                <a:gd name="T26" fmla="*/ 227 w 284"/>
                <a:gd name="T27" fmla="*/ 227 h 453"/>
                <a:gd name="T28" fmla="*/ 227 w 284"/>
                <a:gd name="T29" fmla="*/ 170 h 453"/>
                <a:gd name="T30" fmla="*/ 170 w 284"/>
                <a:gd name="T31" fmla="*/ 170 h 453"/>
                <a:gd name="T32" fmla="*/ 170 w 284"/>
                <a:gd name="T3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4" h="453">
                  <a:moveTo>
                    <a:pt x="17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6" name="Freeform 297"/>
            <p:cNvSpPr>
              <a:spLocks/>
            </p:cNvSpPr>
            <p:nvPr/>
          </p:nvSpPr>
          <p:spPr bwMode="auto">
            <a:xfrm>
              <a:off x="1833" y="6073"/>
              <a:ext cx="964" cy="624"/>
            </a:xfrm>
            <a:custGeom>
              <a:avLst/>
              <a:gdLst>
                <a:gd name="T0" fmla="*/ 964 w 964"/>
                <a:gd name="T1" fmla="*/ 284 h 624"/>
                <a:gd name="T2" fmla="*/ 964 w 964"/>
                <a:gd name="T3" fmla="*/ 340 h 624"/>
                <a:gd name="T4" fmla="*/ 907 w 964"/>
                <a:gd name="T5" fmla="*/ 340 h 624"/>
                <a:gd name="T6" fmla="*/ 907 w 964"/>
                <a:gd name="T7" fmla="*/ 454 h 624"/>
                <a:gd name="T8" fmla="*/ 681 w 964"/>
                <a:gd name="T9" fmla="*/ 454 h 624"/>
                <a:gd name="T10" fmla="*/ 681 w 964"/>
                <a:gd name="T11" fmla="*/ 511 h 624"/>
                <a:gd name="T12" fmla="*/ 567 w 964"/>
                <a:gd name="T13" fmla="*/ 511 h 624"/>
                <a:gd name="T14" fmla="*/ 567 w 964"/>
                <a:gd name="T15" fmla="*/ 567 h 624"/>
                <a:gd name="T16" fmla="*/ 511 w 964"/>
                <a:gd name="T17" fmla="*/ 567 h 624"/>
                <a:gd name="T18" fmla="*/ 511 w 964"/>
                <a:gd name="T19" fmla="*/ 511 h 624"/>
                <a:gd name="T20" fmla="*/ 454 w 964"/>
                <a:gd name="T21" fmla="*/ 511 h 624"/>
                <a:gd name="T22" fmla="*/ 454 w 964"/>
                <a:gd name="T23" fmla="*/ 624 h 624"/>
                <a:gd name="T24" fmla="*/ 114 w 964"/>
                <a:gd name="T25" fmla="*/ 624 h 624"/>
                <a:gd name="T26" fmla="*/ 114 w 964"/>
                <a:gd name="T27" fmla="*/ 567 h 624"/>
                <a:gd name="T28" fmla="*/ 114 w 964"/>
                <a:gd name="T29" fmla="*/ 511 h 624"/>
                <a:gd name="T30" fmla="*/ 57 w 964"/>
                <a:gd name="T31" fmla="*/ 511 h 624"/>
                <a:gd name="T32" fmla="*/ 57 w 964"/>
                <a:gd name="T33" fmla="*/ 454 h 624"/>
                <a:gd name="T34" fmla="*/ 0 w 964"/>
                <a:gd name="T35" fmla="*/ 454 h 624"/>
                <a:gd name="T36" fmla="*/ 0 w 964"/>
                <a:gd name="T37" fmla="*/ 170 h 624"/>
                <a:gd name="T38" fmla="*/ 57 w 964"/>
                <a:gd name="T39" fmla="*/ 170 h 624"/>
                <a:gd name="T40" fmla="*/ 57 w 964"/>
                <a:gd name="T41" fmla="*/ 57 h 624"/>
                <a:gd name="T42" fmla="*/ 114 w 964"/>
                <a:gd name="T43" fmla="*/ 57 h 624"/>
                <a:gd name="T44" fmla="*/ 114 w 964"/>
                <a:gd name="T45" fmla="*/ 0 h 624"/>
                <a:gd name="T46" fmla="*/ 284 w 964"/>
                <a:gd name="T47" fmla="*/ 0 h 624"/>
                <a:gd name="T48" fmla="*/ 284 w 964"/>
                <a:gd name="T49" fmla="*/ 114 h 624"/>
                <a:gd name="T50" fmla="*/ 397 w 964"/>
                <a:gd name="T51" fmla="*/ 114 h 624"/>
                <a:gd name="T52" fmla="*/ 397 w 964"/>
                <a:gd name="T53" fmla="*/ 170 h 624"/>
                <a:gd name="T54" fmla="*/ 511 w 964"/>
                <a:gd name="T55" fmla="*/ 170 h 624"/>
                <a:gd name="T56" fmla="*/ 511 w 964"/>
                <a:gd name="T57" fmla="*/ 227 h 624"/>
                <a:gd name="T58" fmla="*/ 567 w 964"/>
                <a:gd name="T59" fmla="*/ 227 h 624"/>
                <a:gd name="T60" fmla="*/ 567 w 964"/>
                <a:gd name="T61" fmla="*/ 284 h 624"/>
                <a:gd name="T62" fmla="*/ 681 w 964"/>
                <a:gd name="T63" fmla="*/ 284 h 624"/>
                <a:gd name="T64" fmla="*/ 681 w 964"/>
                <a:gd name="T65" fmla="*/ 227 h 624"/>
                <a:gd name="T66" fmla="*/ 907 w 964"/>
                <a:gd name="T67" fmla="*/ 227 h 624"/>
                <a:gd name="T68" fmla="*/ 907 w 964"/>
                <a:gd name="T69" fmla="*/ 284 h 624"/>
                <a:gd name="T70" fmla="*/ 964 w 964"/>
                <a:gd name="T71" fmla="*/ 28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64" h="624">
                  <a:moveTo>
                    <a:pt x="964" y="284"/>
                  </a:moveTo>
                  <a:lnTo>
                    <a:pt x="964" y="340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681" y="454"/>
                  </a:lnTo>
                  <a:lnTo>
                    <a:pt x="681" y="511"/>
                  </a:lnTo>
                  <a:lnTo>
                    <a:pt x="567" y="511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114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511" y="170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681" y="284"/>
                  </a:lnTo>
                  <a:lnTo>
                    <a:pt x="681" y="227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964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7" name="Freeform 298"/>
            <p:cNvSpPr>
              <a:spLocks/>
            </p:cNvSpPr>
            <p:nvPr/>
          </p:nvSpPr>
          <p:spPr bwMode="auto">
            <a:xfrm>
              <a:off x="3251" y="5336"/>
              <a:ext cx="453" cy="794"/>
            </a:xfrm>
            <a:custGeom>
              <a:avLst/>
              <a:gdLst>
                <a:gd name="T0" fmla="*/ 397 w 453"/>
                <a:gd name="T1" fmla="*/ 737 h 794"/>
                <a:gd name="T2" fmla="*/ 397 w 453"/>
                <a:gd name="T3" fmla="*/ 624 h 794"/>
                <a:gd name="T4" fmla="*/ 453 w 453"/>
                <a:gd name="T5" fmla="*/ 624 h 794"/>
                <a:gd name="T6" fmla="*/ 453 w 453"/>
                <a:gd name="T7" fmla="*/ 340 h 794"/>
                <a:gd name="T8" fmla="*/ 397 w 453"/>
                <a:gd name="T9" fmla="*/ 340 h 794"/>
                <a:gd name="T10" fmla="*/ 397 w 453"/>
                <a:gd name="T11" fmla="*/ 170 h 794"/>
                <a:gd name="T12" fmla="*/ 340 w 453"/>
                <a:gd name="T13" fmla="*/ 170 h 794"/>
                <a:gd name="T14" fmla="*/ 340 w 453"/>
                <a:gd name="T15" fmla="*/ 0 h 794"/>
                <a:gd name="T16" fmla="*/ 57 w 453"/>
                <a:gd name="T17" fmla="*/ 0 h 794"/>
                <a:gd name="T18" fmla="*/ 57 w 453"/>
                <a:gd name="T19" fmla="*/ 57 h 794"/>
                <a:gd name="T20" fmla="*/ 0 w 453"/>
                <a:gd name="T21" fmla="*/ 57 h 794"/>
                <a:gd name="T22" fmla="*/ 0 w 453"/>
                <a:gd name="T23" fmla="*/ 284 h 794"/>
                <a:gd name="T24" fmla="*/ 57 w 453"/>
                <a:gd name="T25" fmla="*/ 284 h 794"/>
                <a:gd name="T26" fmla="*/ 57 w 453"/>
                <a:gd name="T27" fmla="*/ 454 h 794"/>
                <a:gd name="T28" fmla="*/ 113 w 453"/>
                <a:gd name="T29" fmla="*/ 454 h 794"/>
                <a:gd name="T30" fmla="*/ 113 w 453"/>
                <a:gd name="T31" fmla="*/ 510 h 794"/>
                <a:gd name="T32" fmla="*/ 170 w 453"/>
                <a:gd name="T33" fmla="*/ 510 h 794"/>
                <a:gd name="T34" fmla="*/ 170 w 453"/>
                <a:gd name="T35" fmla="*/ 681 h 794"/>
                <a:gd name="T36" fmla="*/ 227 w 453"/>
                <a:gd name="T37" fmla="*/ 681 h 794"/>
                <a:gd name="T38" fmla="*/ 227 w 453"/>
                <a:gd name="T39" fmla="*/ 794 h 794"/>
                <a:gd name="T40" fmla="*/ 283 w 453"/>
                <a:gd name="T41" fmla="*/ 794 h 794"/>
                <a:gd name="T42" fmla="*/ 283 w 453"/>
                <a:gd name="T43" fmla="*/ 737 h 794"/>
                <a:gd name="T44" fmla="*/ 397 w 453"/>
                <a:gd name="T45" fmla="*/ 73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3" h="794">
                  <a:moveTo>
                    <a:pt x="397" y="737"/>
                  </a:moveTo>
                  <a:lnTo>
                    <a:pt x="397" y="624"/>
                  </a:lnTo>
                  <a:lnTo>
                    <a:pt x="453" y="624"/>
                  </a:lnTo>
                  <a:lnTo>
                    <a:pt x="453" y="340"/>
                  </a:lnTo>
                  <a:lnTo>
                    <a:pt x="397" y="340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397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8" name="Freeform 299"/>
            <p:cNvSpPr>
              <a:spLocks/>
            </p:cNvSpPr>
            <p:nvPr/>
          </p:nvSpPr>
          <p:spPr bwMode="auto">
            <a:xfrm>
              <a:off x="3591" y="5393"/>
              <a:ext cx="510" cy="850"/>
            </a:xfrm>
            <a:custGeom>
              <a:avLst/>
              <a:gdLst>
                <a:gd name="T0" fmla="*/ 0 w 510"/>
                <a:gd name="T1" fmla="*/ 850 h 850"/>
                <a:gd name="T2" fmla="*/ 170 w 510"/>
                <a:gd name="T3" fmla="*/ 850 h 850"/>
                <a:gd name="T4" fmla="*/ 170 w 510"/>
                <a:gd name="T5" fmla="*/ 794 h 850"/>
                <a:gd name="T6" fmla="*/ 113 w 510"/>
                <a:gd name="T7" fmla="*/ 794 h 850"/>
                <a:gd name="T8" fmla="*/ 113 w 510"/>
                <a:gd name="T9" fmla="*/ 680 h 850"/>
                <a:gd name="T10" fmla="*/ 227 w 510"/>
                <a:gd name="T11" fmla="*/ 680 h 850"/>
                <a:gd name="T12" fmla="*/ 227 w 510"/>
                <a:gd name="T13" fmla="*/ 624 h 850"/>
                <a:gd name="T14" fmla="*/ 284 w 510"/>
                <a:gd name="T15" fmla="*/ 624 h 850"/>
                <a:gd name="T16" fmla="*/ 284 w 510"/>
                <a:gd name="T17" fmla="*/ 453 h 850"/>
                <a:gd name="T18" fmla="*/ 397 w 510"/>
                <a:gd name="T19" fmla="*/ 453 h 850"/>
                <a:gd name="T20" fmla="*/ 397 w 510"/>
                <a:gd name="T21" fmla="*/ 283 h 850"/>
                <a:gd name="T22" fmla="*/ 454 w 510"/>
                <a:gd name="T23" fmla="*/ 283 h 850"/>
                <a:gd name="T24" fmla="*/ 454 w 510"/>
                <a:gd name="T25" fmla="*/ 170 h 850"/>
                <a:gd name="T26" fmla="*/ 510 w 510"/>
                <a:gd name="T27" fmla="*/ 170 h 850"/>
                <a:gd name="T28" fmla="*/ 510 w 510"/>
                <a:gd name="T29" fmla="*/ 113 h 850"/>
                <a:gd name="T30" fmla="*/ 340 w 510"/>
                <a:gd name="T31" fmla="*/ 113 h 850"/>
                <a:gd name="T32" fmla="*/ 340 w 510"/>
                <a:gd name="T33" fmla="*/ 170 h 850"/>
                <a:gd name="T34" fmla="*/ 284 w 510"/>
                <a:gd name="T35" fmla="*/ 170 h 850"/>
                <a:gd name="T36" fmla="*/ 284 w 510"/>
                <a:gd name="T37" fmla="*/ 113 h 850"/>
                <a:gd name="T38" fmla="*/ 227 w 510"/>
                <a:gd name="T39" fmla="*/ 113 h 850"/>
                <a:gd name="T40" fmla="*/ 227 w 510"/>
                <a:gd name="T41" fmla="*/ 57 h 850"/>
                <a:gd name="T42" fmla="*/ 170 w 510"/>
                <a:gd name="T43" fmla="*/ 57 h 850"/>
                <a:gd name="T44" fmla="*/ 170 w 510"/>
                <a:gd name="T45" fmla="*/ 0 h 850"/>
                <a:gd name="T46" fmla="*/ 0 w 510"/>
                <a:gd name="T47" fmla="*/ 0 h 850"/>
                <a:gd name="T48" fmla="*/ 0 w 510"/>
                <a:gd name="T49" fmla="*/ 113 h 850"/>
                <a:gd name="T50" fmla="*/ 57 w 510"/>
                <a:gd name="T51" fmla="*/ 113 h 850"/>
                <a:gd name="T52" fmla="*/ 57 w 510"/>
                <a:gd name="T53" fmla="*/ 283 h 850"/>
                <a:gd name="T54" fmla="*/ 113 w 510"/>
                <a:gd name="T55" fmla="*/ 283 h 850"/>
                <a:gd name="T56" fmla="*/ 113 w 510"/>
                <a:gd name="T57" fmla="*/ 567 h 850"/>
                <a:gd name="T58" fmla="*/ 57 w 510"/>
                <a:gd name="T59" fmla="*/ 567 h 850"/>
                <a:gd name="T60" fmla="*/ 57 w 510"/>
                <a:gd name="T61" fmla="*/ 737 h 850"/>
                <a:gd name="T62" fmla="*/ 0 w 510"/>
                <a:gd name="T63" fmla="*/ 737 h 850"/>
                <a:gd name="T64" fmla="*/ 0 w 510"/>
                <a:gd name="T65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0" h="850">
                  <a:moveTo>
                    <a:pt x="0" y="850"/>
                  </a:moveTo>
                  <a:lnTo>
                    <a:pt x="170" y="850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453"/>
                  </a:lnTo>
                  <a:lnTo>
                    <a:pt x="397" y="453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85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9" name="Freeform 300"/>
            <p:cNvSpPr>
              <a:spLocks/>
            </p:cNvSpPr>
            <p:nvPr/>
          </p:nvSpPr>
          <p:spPr bwMode="auto">
            <a:xfrm>
              <a:off x="3591" y="6017"/>
              <a:ext cx="510" cy="680"/>
            </a:xfrm>
            <a:custGeom>
              <a:avLst/>
              <a:gdLst>
                <a:gd name="T0" fmla="*/ 397 w 510"/>
                <a:gd name="T1" fmla="*/ 680 h 680"/>
                <a:gd name="T2" fmla="*/ 454 w 510"/>
                <a:gd name="T3" fmla="*/ 680 h 680"/>
                <a:gd name="T4" fmla="*/ 454 w 510"/>
                <a:gd name="T5" fmla="*/ 623 h 680"/>
                <a:gd name="T6" fmla="*/ 510 w 510"/>
                <a:gd name="T7" fmla="*/ 623 h 680"/>
                <a:gd name="T8" fmla="*/ 510 w 510"/>
                <a:gd name="T9" fmla="*/ 396 h 680"/>
                <a:gd name="T10" fmla="*/ 454 w 510"/>
                <a:gd name="T11" fmla="*/ 396 h 680"/>
                <a:gd name="T12" fmla="*/ 454 w 510"/>
                <a:gd name="T13" fmla="*/ 340 h 680"/>
                <a:gd name="T14" fmla="*/ 397 w 510"/>
                <a:gd name="T15" fmla="*/ 340 h 680"/>
                <a:gd name="T16" fmla="*/ 397 w 510"/>
                <a:gd name="T17" fmla="*/ 226 h 680"/>
                <a:gd name="T18" fmla="*/ 340 w 510"/>
                <a:gd name="T19" fmla="*/ 226 h 680"/>
                <a:gd name="T20" fmla="*/ 340 w 510"/>
                <a:gd name="T21" fmla="*/ 0 h 680"/>
                <a:gd name="T22" fmla="*/ 227 w 510"/>
                <a:gd name="T23" fmla="*/ 0 h 680"/>
                <a:gd name="T24" fmla="*/ 227 w 510"/>
                <a:gd name="T25" fmla="*/ 56 h 680"/>
                <a:gd name="T26" fmla="*/ 113 w 510"/>
                <a:gd name="T27" fmla="*/ 56 h 680"/>
                <a:gd name="T28" fmla="*/ 113 w 510"/>
                <a:gd name="T29" fmla="*/ 170 h 680"/>
                <a:gd name="T30" fmla="*/ 170 w 510"/>
                <a:gd name="T31" fmla="*/ 170 h 680"/>
                <a:gd name="T32" fmla="*/ 170 w 510"/>
                <a:gd name="T33" fmla="*/ 226 h 680"/>
                <a:gd name="T34" fmla="*/ 0 w 510"/>
                <a:gd name="T35" fmla="*/ 226 h 680"/>
                <a:gd name="T36" fmla="*/ 0 w 510"/>
                <a:gd name="T37" fmla="*/ 283 h 680"/>
                <a:gd name="T38" fmla="*/ 57 w 510"/>
                <a:gd name="T39" fmla="*/ 283 h 680"/>
                <a:gd name="T40" fmla="*/ 57 w 510"/>
                <a:gd name="T41" fmla="*/ 340 h 680"/>
                <a:gd name="T42" fmla="*/ 113 w 510"/>
                <a:gd name="T43" fmla="*/ 340 h 680"/>
                <a:gd name="T44" fmla="*/ 113 w 510"/>
                <a:gd name="T45" fmla="*/ 396 h 680"/>
                <a:gd name="T46" fmla="*/ 170 w 510"/>
                <a:gd name="T47" fmla="*/ 396 h 680"/>
                <a:gd name="T48" fmla="*/ 170 w 510"/>
                <a:gd name="T49" fmla="*/ 567 h 680"/>
                <a:gd name="T50" fmla="*/ 284 w 510"/>
                <a:gd name="T51" fmla="*/ 567 h 680"/>
                <a:gd name="T52" fmla="*/ 284 w 510"/>
                <a:gd name="T53" fmla="*/ 623 h 680"/>
                <a:gd name="T54" fmla="*/ 340 w 510"/>
                <a:gd name="T55" fmla="*/ 623 h 680"/>
                <a:gd name="T56" fmla="*/ 340 w 510"/>
                <a:gd name="T57" fmla="*/ 567 h 680"/>
                <a:gd name="T58" fmla="*/ 397 w 510"/>
                <a:gd name="T59" fmla="*/ 567 h 680"/>
                <a:gd name="T60" fmla="*/ 397 w 510"/>
                <a:gd name="T6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680">
                  <a:moveTo>
                    <a:pt x="397" y="680"/>
                  </a:moveTo>
                  <a:lnTo>
                    <a:pt x="454" y="680"/>
                  </a:lnTo>
                  <a:lnTo>
                    <a:pt x="454" y="623"/>
                  </a:lnTo>
                  <a:lnTo>
                    <a:pt x="510" y="623"/>
                  </a:lnTo>
                  <a:lnTo>
                    <a:pt x="510" y="396"/>
                  </a:lnTo>
                  <a:lnTo>
                    <a:pt x="454" y="396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26"/>
                  </a:lnTo>
                  <a:lnTo>
                    <a:pt x="340" y="226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340" y="623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0" name="Freeform 302"/>
            <p:cNvSpPr>
              <a:spLocks/>
            </p:cNvSpPr>
            <p:nvPr/>
          </p:nvSpPr>
          <p:spPr bwMode="auto">
            <a:xfrm>
              <a:off x="3875" y="5676"/>
              <a:ext cx="623" cy="1021"/>
            </a:xfrm>
            <a:custGeom>
              <a:avLst/>
              <a:gdLst>
                <a:gd name="T0" fmla="*/ 226 w 623"/>
                <a:gd name="T1" fmla="*/ 0 h 1021"/>
                <a:gd name="T2" fmla="*/ 113 w 623"/>
                <a:gd name="T3" fmla="*/ 0 h 1021"/>
                <a:gd name="T4" fmla="*/ 113 w 623"/>
                <a:gd name="T5" fmla="*/ 170 h 1021"/>
                <a:gd name="T6" fmla="*/ 0 w 623"/>
                <a:gd name="T7" fmla="*/ 170 h 1021"/>
                <a:gd name="T8" fmla="*/ 0 w 623"/>
                <a:gd name="T9" fmla="*/ 341 h 1021"/>
                <a:gd name="T10" fmla="*/ 56 w 623"/>
                <a:gd name="T11" fmla="*/ 341 h 1021"/>
                <a:gd name="T12" fmla="*/ 56 w 623"/>
                <a:gd name="T13" fmla="*/ 567 h 1021"/>
                <a:gd name="T14" fmla="*/ 113 w 623"/>
                <a:gd name="T15" fmla="*/ 567 h 1021"/>
                <a:gd name="T16" fmla="*/ 113 w 623"/>
                <a:gd name="T17" fmla="*/ 681 h 1021"/>
                <a:gd name="T18" fmla="*/ 170 w 623"/>
                <a:gd name="T19" fmla="*/ 681 h 1021"/>
                <a:gd name="T20" fmla="*/ 170 w 623"/>
                <a:gd name="T21" fmla="*/ 737 h 1021"/>
                <a:gd name="T22" fmla="*/ 226 w 623"/>
                <a:gd name="T23" fmla="*/ 737 h 1021"/>
                <a:gd name="T24" fmla="*/ 226 w 623"/>
                <a:gd name="T25" fmla="*/ 964 h 1021"/>
                <a:gd name="T26" fmla="*/ 283 w 623"/>
                <a:gd name="T27" fmla="*/ 964 h 1021"/>
                <a:gd name="T28" fmla="*/ 283 w 623"/>
                <a:gd name="T29" fmla="*/ 1021 h 1021"/>
                <a:gd name="T30" fmla="*/ 567 w 623"/>
                <a:gd name="T31" fmla="*/ 1021 h 1021"/>
                <a:gd name="T32" fmla="*/ 567 w 623"/>
                <a:gd name="T33" fmla="*/ 908 h 1021"/>
                <a:gd name="T34" fmla="*/ 623 w 623"/>
                <a:gd name="T35" fmla="*/ 908 h 1021"/>
                <a:gd name="T36" fmla="*/ 623 w 623"/>
                <a:gd name="T37" fmla="*/ 794 h 1021"/>
                <a:gd name="T38" fmla="*/ 567 w 623"/>
                <a:gd name="T39" fmla="*/ 794 h 1021"/>
                <a:gd name="T40" fmla="*/ 567 w 623"/>
                <a:gd name="T41" fmla="*/ 511 h 1021"/>
                <a:gd name="T42" fmla="*/ 510 w 623"/>
                <a:gd name="T43" fmla="*/ 511 h 1021"/>
                <a:gd name="T44" fmla="*/ 510 w 623"/>
                <a:gd name="T45" fmla="*/ 454 h 1021"/>
                <a:gd name="T46" fmla="*/ 453 w 623"/>
                <a:gd name="T47" fmla="*/ 454 h 1021"/>
                <a:gd name="T48" fmla="*/ 453 w 623"/>
                <a:gd name="T49" fmla="*/ 397 h 1021"/>
                <a:gd name="T50" fmla="*/ 396 w 623"/>
                <a:gd name="T51" fmla="*/ 397 h 1021"/>
                <a:gd name="T52" fmla="*/ 396 w 623"/>
                <a:gd name="T53" fmla="*/ 341 h 1021"/>
                <a:gd name="T54" fmla="*/ 283 w 623"/>
                <a:gd name="T55" fmla="*/ 341 h 1021"/>
                <a:gd name="T56" fmla="*/ 283 w 623"/>
                <a:gd name="T57" fmla="*/ 170 h 1021"/>
                <a:gd name="T58" fmla="*/ 226 w 623"/>
                <a:gd name="T59" fmla="*/ 170 h 1021"/>
                <a:gd name="T60" fmla="*/ 226 w 623"/>
                <a:gd name="T61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1021">
                  <a:moveTo>
                    <a:pt x="226" y="0"/>
                  </a:moveTo>
                  <a:lnTo>
                    <a:pt x="113" y="0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341"/>
                  </a:lnTo>
                  <a:lnTo>
                    <a:pt x="56" y="341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964"/>
                  </a:lnTo>
                  <a:lnTo>
                    <a:pt x="283" y="964"/>
                  </a:lnTo>
                  <a:lnTo>
                    <a:pt x="283" y="1021"/>
                  </a:lnTo>
                  <a:lnTo>
                    <a:pt x="567" y="1021"/>
                  </a:lnTo>
                  <a:lnTo>
                    <a:pt x="567" y="908"/>
                  </a:lnTo>
                  <a:lnTo>
                    <a:pt x="623" y="908"/>
                  </a:lnTo>
                  <a:lnTo>
                    <a:pt x="623" y="794"/>
                  </a:lnTo>
                  <a:lnTo>
                    <a:pt x="567" y="794"/>
                  </a:lnTo>
                  <a:lnTo>
                    <a:pt x="567" y="511"/>
                  </a:lnTo>
                  <a:lnTo>
                    <a:pt x="510" y="511"/>
                  </a:lnTo>
                  <a:lnTo>
                    <a:pt x="510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396" y="397"/>
                  </a:lnTo>
                  <a:lnTo>
                    <a:pt x="396" y="341"/>
                  </a:lnTo>
                  <a:lnTo>
                    <a:pt x="283" y="341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1" name="Freeform 305"/>
            <p:cNvSpPr>
              <a:spLocks/>
            </p:cNvSpPr>
            <p:nvPr/>
          </p:nvSpPr>
          <p:spPr bwMode="auto">
            <a:xfrm>
              <a:off x="4385" y="5676"/>
              <a:ext cx="397" cy="454"/>
            </a:xfrm>
            <a:custGeom>
              <a:avLst/>
              <a:gdLst>
                <a:gd name="T0" fmla="*/ 340 w 397"/>
                <a:gd name="T1" fmla="*/ 397 h 454"/>
                <a:gd name="T2" fmla="*/ 227 w 397"/>
                <a:gd name="T3" fmla="*/ 397 h 454"/>
                <a:gd name="T4" fmla="*/ 227 w 397"/>
                <a:gd name="T5" fmla="*/ 454 h 454"/>
                <a:gd name="T6" fmla="*/ 170 w 397"/>
                <a:gd name="T7" fmla="*/ 454 h 454"/>
                <a:gd name="T8" fmla="*/ 113 w 397"/>
                <a:gd name="T9" fmla="*/ 454 h 454"/>
                <a:gd name="T10" fmla="*/ 113 w 397"/>
                <a:gd name="T11" fmla="*/ 397 h 454"/>
                <a:gd name="T12" fmla="*/ 57 w 397"/>
                <a:gd name="T13" fmla="*/ 397 h 454"/>
                <a:gd name="T14" fmla="*/ 57 w 397"/>
                <a:gd name="T15" fmla="*/ 341 h 454"/>
                <a:gd name="T16" fmla="*/ 0 w 397"/>
                <a:gd name="T17" fmla="*/ 341 h 454"/>
                <a:gd name="T18" fmla="*/ 0 w 397"/>
                <a:gd name="T19" fmla="*/ 114 h 454"/>
                <a:gd name="T20" fmla="*/ 113 w 397"/>
                <a:gd name="T21" fmla="*/ 114 h 454"/>
                <a:gd name="T22" fmla="*/ 113 w 397"/>
                <a:gd name="T23" fmla="*/ 57 h 454"/>
                <a:gd name="T24" fmla="*/ 170 w 397"/>
                <a:gd name="T25" fmla="*/ 57 h 454"/>
                <a:gd name="T26" fmla="*/ 170 w 397"/>
                <a:gd name="T27" fmla="*/ 0 h 454"/>
                <a:gd name="T28" fmla="*/ 227 w 397"/>
                <a:gd name="T29" fmla="*/ 0 h 454"/>
                <a:gd name="T30" fmla="*/ 227 w 397"/>
                <a:gd name="T31" fmla="*/ 57 h 454"/>
                <a:gd name="T32" fmla="*/ 340 w 397"/>
                <a:gd name="T33" fmla="*/ 57 h 454"/>
                <a:gd name="T34" fmla="*/ 340 w 397"/>
                <a:gd name="T35" fmla="*/ 170 h 454"/>
                <a:gd name="T36" fmla="*/ 397 w 397"/>
                <a:gd name="T37" fmla="*/ 170 h 454"/>
                <a:gd name="T38" fmla="*/ 397 w 397"/>
                <a:gd name="T39" fmla="*/ 227 h 454"/>
                <a:gd name="T40" fmla="*/ 340 w 397"/>
                <a:gd name="T41" fmla="*/ 227 h 454"/>
                <a:gd name="T42" fmla="*/ 340 w 397"/>
                <a:gd name="T43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54">
                  <a:moveTo>
                    <a:pt x="340" y="397"/>
                  </a:move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2" name="Freeform 306"/>
            <p:cNvSpPr>
              <a:spLocks/>
            </p:cNvSpPr>
            <p:nvPr/>
          </p:nvSpPr>
          <p:spPr bwMode="auto">
            <a:xfrm>
              <a:off x="3364" y="4769"/>
              <a:ext cx="1021" cy="794"/>
            </a:xfrm>
            <a:custGeom>
              <a:avLst/>
              <a:gdLst>
                <a:gd name="T0" fmla="*/ 907 w 1021"/>
                <a:gd name="T1" fmla="*/ 284 h 794"/>
                <a:gd name="T2" fmla="*/ 907 w 1021"/>
                <a:gd name="T3" fmla="*/ 397 h 794"/>
                <a:gd name="T4" fmla="*/ 964 w 1021"/>
                <a:gd name="T5" fmla="*/ 397 h 794"/>
                <a:gd name="T6" fmla="*/ 964 w 1021"/>
                <a:gd name="T7" fmla="*/ 454 h 794"/>
                <a:gd name="T8" fmla="*/ 1021 w 1021"/>
                <a:gd name="T9" fmla="*/ 454 h 794"/>
                <a:gd name="T10" fmla="*/ 1021 w 1021"/>
                <a:gd name="T11" fmla="*/ 567 h 794"/>
                <a:gd name="T12" fmla="*/ 964 w 1021"/>
                <a:gd name="T13" fmla="*/ 567 h 794"/>
                <a:gd name="T14" fmla="*/ 964 w 1021"/>
                <a:gd name="T15" fmla="*/ 624 h 794"/>
                <a:gd name="T16" fmla="*/ 907 w 1021"/>
                <a:gd name="T17" fmla="*/ 624 h 794"/>
                <a:gd name="T18" fmla="*/ 907 w 1021"/>
                <a:gd name="T19" fmla="*/ 681 h 794"/>
                <a:gd name="T20" fmla="*/ 851 w 1021"/>
                <a:gd name="T21" fmla="*/ 681 h 794"/>
                <a:gd name="T22" fmla="*/ 851 w 1021"/>
                <a:gd name="T23" fmla="*/ 737 h 794"/>
                <a:gd name="T24" fmla="*/ 567 w 1021"/>
                <a:gd name="T25" fmla="*/ 737 h 794"/>
                <a:gd name="T26" fmla="*/ 567 w 1021"/>
                <a:gd name="T27" fmla="*/ 794 h 794"/>
                <a:gd name="T28" fmla="*/ 511 w 1021"/>
                <a:gd name="T29" fmla="*/ 794 h 794"/>
                <a:gd name="T30" fmla="*/ 511 w 1021"/>
                <a:gd name="T31" fmla="*/ 737 h 794"/>
                <a:gd name="T32" fmla="*/ 454 w 1021"/>
                <a:gd name="T33" fmla="*/ 737 h 794"/>
                <a:gd name="T34" fmla="*/ 454 w 1021"/>
                <a:gd name="T35" fmla="*/ 681 h 794"/>
                <a:gd name="T36" fmla="*/ 397 w 1021"/>
                <a:gd name="T37" fmla="*/ 681 h 794"/>
                <a:gd name="T38" fmla="*/ 397 w 1021"/>
                <a:gd name="T39" fmla="*/ 624 h 794"/>
                <a:gd name="T40" fmla="*/ 227 w 1021"/>
                <a:gd name="T41" fmla="*/ 624 h 794"/>
                <a:gd name="T42" fmla="*/ 227 w 1021"/>
                <a:gd name="T43" fmla="*/ 567 h 794"/>
                <a:gd name="T44" fmla="*/ 57 w 1021"/>
                <a:gd name="T45" fmla="*/ 567 h 794"/>
                <a:gd name="T46" fmla="*/ 57 w 1021"/>
                <a:gd name="T47" fmla="*/ 454 h 794"/>
                <a:gd name="T48" fmla="*/ 0 w 1021"/>
                <a:gd name="T49" fmla="*/ 454 h 794"/>
                <a:gd name="T50" fmla="*/ 0 w 1021"/>
                <a:gd name="T51" fmla="*/ 227 h 794"/>
                <a:gd name="T52" fmla="*/ 57 w 1021"/>
                <a:gd name="T53" fmla="*/ 227 h 794"/>
                <a:gd name="T54" fmla="*/ 57 w 1021"/>
                <a:gd name="T55" fmla="*/ 114 h 794"/>
                <a:gd name="T56" fmla="*/ 114 w 1021"/>
                <a:gd name="T57" fmla="*/ 114 h 794"/>
                <a:gd name="T58" fmla="*/ 114 w 1021"/>
                <a:gd name="T59" fmla="*/ 57 h 794"/>
                <a:gd name="T60" fmla="*/ 227 w 1021"/>
                <a:gd name="T61" fmla="*/ 57 h 794"/>
                <a:gd name="T62" fmla="*/ 227 w 1021"/>
                <a:gd name="T63" fmla="*/ 0 h 794"/>
                <a:gd name="T64" fmla="*/ 624 w 1021"/>
                <a:gd name="T65" fmla="*/ 0 h 794"/>
                <a:gd name="T66" fmla="*/ 624 w 1021"/>
                <a:gd name="T67" fmla="*/ 114 h 794"/>
                <a:gd name="T68" fmla="*/ 737 w 1021"/>
                <a:gd name="T69" fmla="*/ 114 h 794"/>
                <a:gd name="T70" fmla="*/ 737 w 1021"/>
                <a:gd name="T71" fmla="*/ 284 h 794"/>
                <a:gd name="T72" fmla="*/ 907 w 1021"/>
                <a:gd name="T73" fmla="*/ 28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21" h="794">
                  <a:moveTo>
                    <a:pt x="907" y="284"/>
                  </a:moveTo>
                  <a:lnTo>
                    <a:pt x="907" y="397"/>
                  </a:lnTo>
                  <a:lnTo>
                    <a:pt x="964" y="397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567"/>
                  </a:lnTo>
                  <a:lnTo>
                    <a:pt x="964" y="567"/>
                  </a:lnTo>
                  <a:lnTo>
                    <a:pt x="964" y="624"/>
                  </a:lnTo>
                  <a:lnTo>
                    <a:pt x="907" y="624"/>
                  </a:lnTo>
                  <a:lnTo>
                    <a:pt x="907" y="681"/>
                  </a:lnTo>
                  <a:lnTo>
                    <a:pt x="851" y="681"/>
                  </a:lnTo>
                  <a:lnTo>
                    <a:pt x="851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511" y="794"/>
                  </a:lnTo>
                  <a:lnTo>
                    <a:pt x="511" y="737"/>
                  </a:lnTo>
                  <a:lnTo>
                    <a:pt x="454" y="737"/>
                  </a:lnTo>
                  <a:lnTo>
                    <a:pt x="454" y="681"/>
                  </a:lnTo>
                  <a:lnTo>
                    <a:pt x="397" y="681"/>
                  </a:lnTo>
                  <a:lnTo>
                    <a:pt x="397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624" y="0"/>
                  </a:lnTo>
                  <a:lnTo>
                    <a:pt x="624" y="114"/>
                  </a:lnTo>
                  <a:lnTo>
                    <a:pt x="737" y="114"/>
                  </a:lnTo>
                  <a:lnTo>
                    <a:pt x="737" y="284"/>
                  </a:lnTo>
                  <a:lnTo>
                    <a:pt x="907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3" name="Freeform 307"/>
            <p:cNvSpPr>
              <a:spLocks/>
            </p:cNvSpPr>
            <p:nvPr/>
          </p:nvSpPr>
          <p:spPr bwMode="auto">
            <a:xfrm>
              <a:off x="4271" y="4939"/>
              <a:ext cx="738" cy="907"/>
            </a:xfrm>
            <a:custGeom>
              <a:avLst/>
              <a:gdLst>
                <a:gd name="T0" fmla="*/ 341 w 738"/>
                <a:gd name="T1" fmla="*/ 0 h 907"/>
                <a:gd name="T2" fmla="*/ 341 w 738"/>
                <a:gd name="T3" fmla="*/ 170 h 907"/>
                <a:gd name="T4" fmla="*/ 397 w 738"/>
                <a:gd name="T5" fmla="*/ 170 h 907"/>
                <a:gd name="T6" fmla="*/ 397 w 738"/>
                <a:gd name="T7" fmla="*/ 284 h 907"/>
                <a:gd name="T8" fmla="*/ 567 w 738"/>
                <a:gd name="T9" fmla="*/ 284 h 907"/>
                <a:gd name="T10" fmla="*/ 567 w 738"/>
                <a:gd name="T11" fmla="*/ 567 h 907"/>
                <a:gd name="T12" fmla="*/ 681 w 738"/>
                <a:gd name="T13" fmla="*/ 567 h 907"/>
                <a:gd name="T14" fmla="*/ 681 w 738"/>
                <a:gd name="T15" fmla="*/ 624 h 907"/>
                <a:gd name="T16" fmla="*/ 738 w 738"/>
                <a:gd name="T17" fmla="*/ 624 h 907"/>
                <a:gd name="T18" fmla="*/ 738 w 738"/>
                <a:gd name="T19" fmla="*/ 737 h 907"/>
                <a:gd name="T20" fmla="*/ 681 w 738"/>
                <a:gd name="T21" fmla="*/ 737 h 907"/>
                <a:gd name="T22" fmla="*/ 681 w 738"/>
                <a:gd name="T23" fmla="*/ 794 h 907"/>
                <a:gd name="T24" fmla="*/ 624 w 738"/>
                <a:gd name="T25" fmla="*/ 794 h 907"/>
                <a:gd name="T26" fmla="*/ 624 w 738"/>
                <a:gd name="T27" fmla="*/ 907 h 907"/>
                <a:gd name="T28" fmla="*/ 454 w 738"/>
                <a:gd name="T29" fmla="*/ 907 h 907"/>
                <a:gd name="T30" fmla="*/ 454 w 738"/>
                <a:gd name="T31" fmla="*/ 794 h 907"/>
                <a:gd name="T32" fmla="*/ 341 w 738"/>
                <a:gd name="T33" fmla="*/ 794 h 907"/>
                <a:gd name="T34" fmla="*/ 341 w 738"/>
                <a:gd name="T35" fmla="*/ 737 h 907"/>
                <a:gd name="T36" fmla="*/ 284 w 738"/>
                <a:gd name="T37" fmla="*/ 737 h 907"/>
                <a:gd name="T38" fmla="*/ 284 w 738"/>
                <a:gd name="T39" fmla="*/ 794 h 907"/>
                <a:gd name="T40" fmla="*/ 227 w 738"/>
                <a:gd name="T41" fmla="*/ 794 h 907"/>
                <a:gd name="T42" fmla="*/ 227 w 738"/>
                <a:gd name="T43" fmla="*/ 851 h 907"/>
                <a:gd name="T44" fmla="*/ 171 w 738"/>
                <a:gd name="T45" fmla="*/ 851 h 907"/>
                <a:gd name="T46" fmla="*/ 171 w 738"/>
                <a:gd name="T47" fmla="*/ 794 h 907"/>
                <a:gd name="T48" fmla="*/ 114 w 738"/>
                <a:gd name="T49" fmla="*/ 794 h 907"/>
                <a:gd name="T50" fmla="*/ 114 w 738"/>
                <a:gd name="T51" fmla="*/ 737 h 907"/>
                <a:gd name="T52" fmla="*/ 57 w 738"/>
                <a:gd name="T53" fmla="*/ 737 h 907"/>
                <a:gd name="T54" fmla="*/ 57 w 738"/>
                <a:gd name="T55" fmla="*/ 624 h 907"/>
                <a:gd name="T56" fmla="*/ 0 w 738"/>
                <a:gd name="T57" fmla="*/ 624 h 907"/>
                <a:gd name="T58" fmla="*/ 0 w 738"/>
                <a:gd name="T59" fmla="*/ 454 h 907"/>
                <a:gd name="T60" fmla="*/ 57 w 738"/>
                <a:gd name="T61" fmla="*/ 454 h 907"/>
                <a:gd name="T62" fmla="*/ 57 w 738"/>
                <a:gd name="T63" fmla="*/ 397 h 907"/>
                <a:gd name="T64" fmla="*/ 114 w 738"/>
                <a:gd name="T65" fmla="*/ 397 h 907"/>
                <a:gd name="T66" fmla="*/ 114 w 738"/>
                <a:gd name="T67" fmla="*/ 284 h 907"/>
                <a:gd name="T68" fmla="*/ 57 w 738"/>
                <a:gd name="T69" fmla="*/ 284 h 907"/>
                <a:gd name="T70" fmla="*/ 57 w 738"/>
                <a:gd name="T71" fmla="*/ 227 h 907"/>
                <a:gd name="T72" fmla="*/ 0 w 738"/>
                <a:gd name="T73" fmla="*/ 227 h 907"/>
                <a:gd name="T74" fmla="*/ 0 w 738"/>
                <a:gd name="T75" fmla="*/ 114 h 907"/>
                <a:gd name="T76" fmla="*/ 57 w 738"/>
                <a:gd name="T77" fmla="*/ 114 h 907"/>
                <a:gd name="T78" fmla="*/ 57 w 738"/>
                <a:gd name="T79" fmla="*/ 57 h 907"/>
                <a:gd name="T80" fmla="*/ 171 w 738"/>
                <a:gd name="T81" fmla="*/ 57 h 907"/>
                <a:gd name="T82" fmla="*/ 171 w 738"/>
                <a:gd name="T83" fmla="*/ 114 h 907"/>
                <a:gd name="T84" fmla="*/ 227 w 738"/>
                <a:gd name="T85" fmla="*/ 114 h 907"/>
                <a:gd name="T86" fmla="*/ 227 w 738"/>
                <a:gd name="T87" fmla="*/ 57 h 907"/>
                <a:gd name="T88" fmla="*/ 284 w 738"/>
                <a:gd name="T89" fmla="*/ 57 h 907"/>
                <a:gd name="T90" fmla="*/ 284 w 738"/>
                <a:gd name="T91" fmla="*/ 0 h 907"/>
                <a:gd name="T92" fmla="*/ 341 w 738"/>
                <a:gd name="T9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38" h="907">
                  <a:moveTo>
                    <a:pt x="341" y="0"/>
                  </a:moveTo>
                  <a:lnTo>
                    <a:pt x="341" y="170"/>
                  </a:lnTo>
                  <a:lnTo>
                    <a:pt x="397" y="170"/>
                  </a:lnTo>
                  <a:lnTo>
                    <a:pt x="397" y="284"/>
                  </a:lnTo>
                  <a:lnTo>
                    <a:pt x="567" y="284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624"/>
                  </a:lnTo>
                  <a:lnTo>
                    <a:pt x="738" y="624"/>
                  </a:lnTo>
                  <a:lnTo>
                    <a:pt x="738" y="737"/>
                  </a:lnTo>
                  <a:lnTo>
                    <a:pt x="681" y="737"/>
                  </a:lnTo>
                  <a:lnTo>
                    <a:pt x="681" y="794"/>
                  </a:lnTo>
                  <a:lnTo>
                    <a:pt x="624" y="794"/>
                  </a:lnTo>
                  <a:lnTo>
                    <a:pt x="624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341" y="794"/>
                  </a:lnTo>
                  <a:lnTo>
                    <a:pt x="341" y="737"/>
                  </a:lnTo>
                  <a:lnTo>
                    <a:pt x="284" y="737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171" y="851"/>
                  </a:lnTo>
                  <a:lnTo>
                    <a:pt x="171" y="794"/>
                  </a:lnTo>
                  <a:lnTo>
                    <a:pt x="114" y="794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71" y="57"/>
                  </a:lnTo>
                  <a:lnTo>
                    <a:pt x="171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4" name="Freeform 308"/>
            <p:cNvSpPr>
              <a:spLocks/>
            </p:cNvSpPr>
            <p:nvPr/>
          </p:nvSpPr>
          <p:spPr bwMode="auto">
            <a:xfrm>
              <a:off x="4045" y="5450"/>
              <a:ext cx="964" cy="1077"/>
            </a:xfrm>
            <a:custGeom>
              <a:avLst/>
              <a:gdLst>
                <a:gd name="T0" fmla="*/ 907 w 964"/>
                <a:gd name="T1" fmla="*/ 1077 h 1077"/>
                <a:gd name="T2" fmla="*/ 907 w 964"/>
                <a:gd name="T3" fmla="*/ 1020 h 1077"/>
                <a:gd name="T4" fmla="*/ 964 w 964"/>
                <a:gd name="T5" fmla="*/ 1020 h 1077"/>
                <a:gd name="T6" fmla="*/ 964 w 964"/>
                <a:gd name="T7" fmla="*/ 850 h 1077"/>
                <a:gd name="T8" fmla="*/ 907 w 964"/>
                <a:gd name="T9" fmla="*/ 850 h 1077"/>
                <a:gd name="T10" fmla="*/ 907 w 964"/>
                <a:gd name="T11" fmla="*/ 793 h 1077"/>
                <a:gd name="T12" fmla="*/ 850 w 964"/>
                <a:gd name="T13" fmla="*/ 793 h 1077"/>
                <a:gd name="T14" fmla="*/ 850 w 964"/>
                <a:gd name="T15" fmla="*/ 737 h 1077"/>
                <a:gd name="T16" fmla="*/ 793 w 964"/>
                <a:gd name="T17" fmla="*/ 737 h 1077"/>
                <a:gd name="T18" fmla="*/ 793 w 964"/>
                <a:gd name="T19" fmla="*/ 623 h 1077"/>
                <a:gd name="T20" fmla="*/ 737 w 964"/>
                <a:gd name="T21" fmla="*/ 623 h 1077"/>
                <a:gd name="T22" fmla="*/ 737 w 964"/>
                <a:gd name="T23" fmla="*/ 567 h 1077"/>
                <a:gd name="T24" fmla="*/ 680 w 964"/>
                <a:gd name="T25" fmla="*/ 567 h 1077"/>
                <a:gd name="T26" fmla="*/ 680 w 964"/>
                <a:gd name="T27" fmla="*/ 623 h 1077"/>
                <a:gd name="T28" fmla="*/ 567 w 964"/>
                <a:gd name="T29" fmla="*/ 623 h 1077"/>
                <a:gd name="T30" fmla="*/ 567 w 964"/>
                <a:gd name="T31" fmla="*/ 680 h 1077"/>
                <a:gd name="T32" fmla="*/ 453 w 964"/>
                <a:gd name="T33" fmla="*/ 680 h 1077"/>
                <a:gd name="T34" fmla="*/ 453 w 964"/>
                <a:gd name="T35" fmla="*/ 623 h 1077"/>
                <a:gd name="T36" fmla="*/ 397 w 964"/>
                <a:gd name="T37" fmla="*/ 623 h 1077"/>
                <a:gd name="T38" fmla="*/ 397 w 964"/>
                <a:gd name="T39" fmla="*/ 567 h 1077"/>
                <a:gd name="T40" fmla="*/ 340 w 964"/>
                <a:gd name="T41" fmla="*/ 567 h 1077"/>
                <a:gd name="T42" fmla="*/ 340 w 964"/>
                <a:gd name="T43" fmla="*/ 340 h 1077"/>
                <a:gd name="T44" fmla="*/ 397 w 964"/>
                <a:gd name="T45" fmla="*/ 340 h 1077"/>
                <a:gd name="T46" fmla="*/ 397 w 964"/>
                <a:gd name="T47" fmla="*/ 283 h 1077"/>
                <a:gd name="T48" fmla="*/ 340 w 964"/>
                <a:gd name="T49" fmla="*/ 283 h 1077"/>
                <a:gd name="T50" fmla="*/ 340 w 964"/>
                <a:gd name="T51" fmla="*/ 226 h 1077"/>
                <a:gd name="T52" fmla="*/ 283 w 964"/>
                <a:gd name="T53" fmla="*/ 226 h 1077"/>
                <a:gd name="T54" fmla="*/ 283 w 964"/>
                <a:gd name="T55" fmla="*/ 113 h 1077"/>
                <a:gd name="T56" fmla="*/ 226 w 964"/>
                <a:gd name="T57" fmla="*/ 113 h 1077"/>
                <a:gd name="T58" fmla="*/ 226 w 964"/>
                <a:gd name="T59" fmla="*/ 0 h 1077"/>
                <a:gd name="T60" fmla="*/ 170 w 964"/>
                <a:gd name="T61" fmla="*/ 0 h 1077"/>
                <a:gd name="T62" fmla="*/ 170 w 964"/>
                <a:gd name="T63" fmla="*/ 56 h 1077"/>
                <a:gd name="T64" fmla="*/ 56 w 964"/>
                <a:gd name="T65" fmla="*/ 56 h 1077"/>
                <a:gd name="T66" fmla="*/ 56 w 964"/>
                <a:gd name="T67" fmla="*/ 113 h 1077"/>
                <a:gd name="T68" fmla="*/ 0 w 964"/>
                <a:gd name="T69" fmla="*/ 113 h 1077"/>
                <a:gd name="T70" fmla="*/ 0 w 964"/>
                <a:gd name="T71" fmla="*/ 226 h 1077"/>
                <a:gd name="T72" fmla="*/ 56 w 964"/>
                <a:gd name="T73" fmla="*/ 226 h 1077"/>
                <a:gd name="T74" fmla="*/ 56 w 964"/>
                <a:gd name="T75" fmla="*/ 396 h 1077"/>
                <a:gd name="T76" fmla="*/ 113 w 964"/>
                <a:gd name="T77" fmla="*/ 396 h 1077"/>
                <a:gd name="T78" fmla="*/ 113 w 964"/>
                <a:gd name="T79" fmla="*/ 567 h 1077"/>
                <a:gd name="T80" fmla="*/ 226 w 964"/>
                <a:gd name="T81" fmla="*/ 567 h 1077"/>
                <a:gd name="T82" fmla="*/ 226 w 964"/>
                <a:gd name="T83" fmla="*/ 623 h 1077"/>
                <a:gd name="T84" fmla="*/ 283 w 964"/>
                <a:gd name="T85" fmla="*/ 623 h 1077"/>
                <a:gd name="T86" fmla="*/ 283 w 964"/>
                <a:gd name="T87" fmla="*/ 680 h 1077"/>
                <a:gd name="T88" fmla="*/ 340 w 964"/>
                <a:gd name="T89" fmla="*/ 680 h 1077"/>
                <a:gd name="T90" fmla="*/ 340 w 964"/>
                <a:gd name="T91" fmla="*/ 737 h 1077"/>
                <a:gd name="T92" fmla="*/ 397 w 964"/>
                <a:gd name="T93" fmla="*/ 737 h 1077"/>
                <a:gd name="T94" fmla="*/ 397 w 964"/>
                <a:gd name="T95" fmla="*/ 1020 h 1077"/>
                <a:gd name="T96" fmla="*/ 510 w 964"/>
                <a:gd name="T97" fmla="*/ 1020 h 1077"/>
                <a:gd name="T98" fmla="*/ 510 w 964"/>
                <a:gd name="T99" fmla="*/ 963 h 1077"/>
                <a:gd name="T100" fmla="*/ 680 w 964"/>
                <a:gd name="T101" fmla="*/ 963 h 1077"/>
                <a:gd name="T102" fmla="*/ 680 w 964"/>
                <a:gd name="T103" fmla="*/ 1020 h 1077"/>
                <a:gd name="T104" fmla="*/ 793 w 964"/>
                <a:gd name="T105" fmla="*/ 1020 h 1077"/>
                <a:gd name="T106" fmla="*/ 793 w 964"/>
                <a:gd name="T107" fmla="*/ 1077 h 1077"/>
                <a:gd name="T108" fmla="*/ 907 w 964"/>
                <a:gd name="T109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64" h="1077">
                  <a:moveTo>
                    <a:pt x="907" y="1077"/>
                  </a:moveTo>
                  <a:lnTo>
                    <a:pt x="907" y="1020"/>
                  </a:lnTo>
                  <a:lnTo>
                    <a:pt x="964" y="1020"/>
                  </a:lnTo>
                  <a:lnTo>
                    <a:pt x="964" y="850"/>
                  </a:lnTo>
                  <a:lnTo>
                    <a:pt x="907" y="850"/>
                  </a:lnTo>
                  <a:lnTo>
                    <a:pt x="907" y="793"/>
                  </a:lnTo>
                  <a:lnTo>
                    <a:pt x="850" y="793"/>
                  </a:lnTo>
                  <a:lnTo>
                    <a:pt x="850" y="737"/>
                  </a:lnTo>
                  <a:lnTo>
                    <a:pt x="793" y="737"/>
                  </a:lnTo>
                  <a:lnTo>
                    <a:pt x="793" y="623"/>
                  </a:lnTo>
                  <a:lnTo>
                    <a:pt x="737" y="623"/>
                  </a:lnTo>
                  <a:lnTo>
                    <a:pt x="737" y="567"/>
                  </a:lnTo>
                  <a:lnTo>
                    <a:pt x="680" y="567"/>
                  </a:lnTo>
                  <a:lnTo>
                    <a:pt x="680" y="623"/>
                  </a:lnTo>
                  <a:lnTo>
                    <a:pt x="567" y="623"/>
                  </a:lnTo>
                  <a:lnTo>
                    <a:pt x="567" y="680"/>
                  </a:lnTo>
                  <a:lnTo>
                    <a:pt x="453" y="680"/>
                  </a:lnTo>
                  <a:lnTo>
                    <a:pt x="453" y="623"/>
                  </a:lnTo>
                  <a:lnTo>
                    <a:pt x="397" y="623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283" y="226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56" y="56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6" y="226"/>
                  </a:lnTo>
                  <a:lnTo>
                    <a:pt x="56" y="396"/>
                  </a:lnTo>
                  <a:lnTo>
                    <a:pt x="113" y="396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1020"/>
                  </a:lnTo>
                  <a:lnTo>
                    <a:pt x="510" y="1020"/>
                  </a:lnTo>
                  <a:lnTo>
                    <a:pt x="510" y="963"/>
                  </a:lnTo>
                  <a:lnTo>
                    <a:pt x="680" y="963"/>
                  </a:lnTo>
                  <a:lnTo>
                    <a:pt x="680" y="1020"/>
                  </a:lnTo>
                  <a:lnTo>
                    <a:pt x="793" y="1020"/>
                  </a:lnTo>
                  <a:lnTo>
                    <a:pt x="793" y="1077"/>
                  </a:lnTo>
                  <a:lnTo>
                    <a:pt x="907" y="107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5" name="Freeform 311"/>
            <p:cNvSpPr>
              <a:spLocks/>
            </p:cNvSpPr>
            <p:nvPr/>
          </p:nvSpPr>
          <p:spPr bwMode="auto">
            <a:xfrm>
              <a:off x="2287" y="4202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170 w 170"/>
                <a:gd name="T3" fmla="*/ 114 h 170"/>
                <a:gd name="T4" fmla="*/ 113 w 170"/>
                <a:gd name="T5" fmla="*/ 114 h 170"/>
                <a:gd name="T6" fmla="*/ 113 w 170"/>
                <a:gd name="T7" fmla="*/ 170 h 170"/>
                <a:gd name="T8" fmla="*/ 57 w 170"/>
                <a:gd name="T9" fmla="*/ 170 h 170"/>
                <a:gd name="T10" fmla="*/ 57 w 170"/>
                <a:gd name="T11" fmla="*/ 57 h 170"/>
                <a:gd name="T12" fmla="*/ 0 w 170"/>
                <a:gd name="T13" fmla="*/ 57 h 170"/>
                <a:gd name="T14" fmla="*/ 0 w 170"/>
                <a:gd name="T15" fmla="*/ 0 h 170"/>
                <a:gd name="T16" fmla="*/ 17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170" y="114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6" name="Freeform 312"/>
            <p:cNvSpPr>
              <a:spLocks/>
            </p:cNvSpPr>
            <p:nvPr/>
          </p:nvSpPr>
          <p:spPr bwMode="auto">
            <a:xfrm>
              <a:off x="2230" y="4316"/>
              <a:ext cx="114" cy="226"/>
            </a:xfrm>
            <a:custGeom>
              <a:avLst/>
              <a:gdLst>
                <a:gd name="T0" fmla="*/ 57 w 114"/>
                <a:gd name="T1" fmla="*/ 0 h 226"/>
                <a:gd name="T2" fmla="*/ 57 w 114"/>
                <a:gd name="T3" fmla="*/ 56 h 226"/>
                <a:gd name="T4" fmla="*/ 114 w 114"/>
                <a:gd name="T5" fmla="*/ 56 h 226"/>
                <a:gd name="T6" fmla="*/ 114 w 114"/>
                <a:gd name="T7" fmla="*/ 170 h 226"/>
                <a:gd name="T8" fmla="*/ 57 w 114"/>
                <a:gd name="T9" fmla="*/ 170 h 226"/>
                <a:gd name="T10" fmla="*/ 57 w 114"/>
                <a:gd name="T11" fmla="*/ 226 h 226"/>
                <a:gd name="T12" fmla="*/ 0 w 114"/>
                <a:gd name="T13" fmla="*/ 226 h 226"/>
                <a:gd name="T14" fmla="*/ 0 w 114"/>
                <a:gd name="T15" fmla="*/ 0 h 226"/>
                <a:gd name="T16" fmla="*/ 57 w 114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26">
                  <a:moveTo>
                    <a:pt x="57" y="0"/>
                  </a:moveTo>
                  <a:lnTo>
                    <a:pt x="57" y="56"/>
                  </a:lnTo>
                  <a:lnTo>
                    <a:pt x="114" y="56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7" name="Freeform 313"/>
            <p:cNvSpPr>
              <a:spLocks/>
            </p:cNvSpPr>
            <p:nvPr/>
          </p:nvSpPr>
          <p:spPr bwMode="auto">
            <a:xfrm>
              <a:off x="1720" y="4599"/>
              <a:ext cx="510" cy="737"/>
            </a:xfrm>
            <a:custGeom>
              <a:avLst/>
              <a:gdLst>
                <a:gd name="T0" fmla="*/ 510 w 510"/>
                <a:gd name="T1" fmla="*/ 0 h 737"/>
                <a:gd name="T2" fmla="*/ 283 w 510"/>
                <a:gd name="T3" fmla="*/ 0 h 737"/>
                <a:gd name="T4" fmla="*/ 283 w 510"/>
                <a:gd name="T5" fmla="*/ 57 h 737"/>
                <a:gd name="T6" fmla="*/ 227 w 510"/>
                <a:gd name="T7" fmla="*/ 57 h 737"/>
                <a:gd name="T8" fmla="*/ 227 w 510"/>
                <a:gd name="T9" fmla="*/ 170 h 737"/>
                <a:gd name="T10" fmla="*/ 170 w 510"/>
                <a:gd name="T11" fmla="*/ 170 h 737"/>
                <a:gd name="T12" fmla="*/ 170 w 510"/>
                <a:gd name="T13" fmla="*/ 284 h 737"/>
                <a:gd name="T14" fmla="*/ 0 w 510"/>
                <a:gd name="T15" fmla="*/ 284 h 737"/>
                <a:gd name="T16" fmla="*/ 0 w 510"/>
                <a:gd name="T17" fmla="*/ 454 h 737"/>
                <a:gd name="T18" fmla="*/ 170 w 510"/>
                <a:gd name="T19" fmla="*/ 454 h 737"/>
                <a:gd name="T20" fmla="*/ 170 w 510"/>
                <a:gd name="T21" fmla="*/ 510 h 737"/>
                <a:gd name="T22" fmla="*/ 113 w 510"/>
                <a:gd name="T23" fmla="*/ 510 h 737"/>
                <a:gd name="T24" fmla="*/ 113 w 510"/>
                <a:gd name="T25" fmla="*/ 624 h 737"/>
                <a:gd name="T26" fmla="*/ 0 w 510"/>
                <a:gd name="T27" fmla="*/ 624 h 737"/>
                <a:gd name="T28" fmla="*/ 0 w 510"/>
                <a:gd name="T29" fmla="*/ 737 h 737"/>
                <a:gd name="T30" fmla="*/ 170 w 510"/>
                <a:gd name="T31" fmla="*/ 737 h 737"/>
                <a:gd name="T32" fmla="*/ 170 w 510"/>
                <a:gd name="T33" fmla="*/ 680 h 737"/>
                <a:gd name="T34" fmla="*/ 227 w 510"/>
                <a:gd name="T35" fmla="*/ 680 h 737"/>
                <a:gd name="T36" fmla="*/ 227 w 510"/>
                <a:gd name="T37" fmla="*/ 624 h 737"/>
                <a:gd name="T38" fmla="*/ 283 w 510"/>
                <a:gd name="T39" fmla="*/ 624 h 737"/>
                <a:gd name="T40" fmla="*/ 283 w 510"/>
                <a:gd name="T41" fmla="*/ 567 h 737"/>
                <a:gd name="T42" fmla="*/ 340 w 510"/>
                <a:gd name="T43" fmla="*/ 567 h 737"/>
                <a:gd name="T44" fmla="*/ 340 w 510"/>
                <a:gd name="T45" fmla="*/ 510 h 737"/>
                <a:gd name="T46" fmla="*/ 283 w 510"/>
                <a:gd name="T47" fmla="*/ 510 h 737"/>
                <a:gd name="T48" fmla="*/ 283 w 510"/>
                <a:gd name="T49" fmla="*/ 454 h 737"/>
                <a:gd name="T50" fmla="*/ 340 w 510"/>
                <a:gd name="T51" fmla="*/ 454 h 737"/>
                <a:gd name="T52" fmla="*/ 340 w 510"/>
                <a:gd name="T53" fmla="*/ 397 h 737"/>
                <a:gd name="T54" fmla="*/ 397 w 510"/>
                <a:gd name="T55" fmla="*/ 397 h 737"/>
                <a:gd name="T56" fmla="*/ 397 w 510"/>
                <a:gd name="T57" fmla="*/ 284 h 737"/>
                <a:gd name="T58" fmla="*/ 397 w 510"/>
                <a:gd name="T59" fmla="*/ 227 h 737"/>
                <a:gd name="T60" fmla="*/ 453 w 510"/>
                <a:gd name="T61" fmla="*/ 227 h 737"/>
                <a:gd name="T62" fmla="*/ 453 w 510"/>
                <a:gd name="T63" fmla="*/ 113 h 737"/>
                <a:gd name="T64" fmla="*/ 510 w 510"/>
                <a:gd name="T65" fmla="*/ 113 h 737"/>
                <a:gd name="T66" fmla="*/ 510 w 510"/>
                <a:gd name="T67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0" h="737">
                  <a:moveTo>
                    <a:pt x="510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0" y="284"/>
                  </a:lnTo>
                  <a:lnTo>
                    <a:pt x="0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8" name="Freeform 314"/>
            <p:cNvSpPr>
              <a:spLocks/>
            </p:cNvSpPr>
            <p:nvPr/>
          </p:nvSpPr>
          <p:spPr bwMode="auto">
            <a:xfrm>
              <a:off x="2003" y="5279"/>
              <a:ext cx="114" cy="171"/>
            </a:xfrm>
            <a:custGeom>
              <a:avLst/>
              <a:gdLst>
                <a:gd name="T0" fmla="*/ 0 w 114"/>
                <a:gd name="T1" fmla="*/ 0 h 171"/>
                <a:gd name="T2" fmla="*/ 0 w 114"/>
                <a:gd name="T3" fmla="*/ 114 h 171"/>
                <a:gd name="T4" fmla="*/ 57 w 114"/>
                <a:gd name="T5" fmla="*/ 114 h 171"/>
                <a:gd name="T6" fmla="*/ 57 w 114"/>
                <a:gd name="T7" fmla="*/ 171 h 171"/>
                <a:gd name="T8" fmla="*/ 114 w 114"/>
                <a:gd name="T9" fmla="*/ 171 h 171"/>
                <a:gd name="T10" fmla="*/ 114 w 114"/>
                <a:gd name="T11" fmla="*/ 57 h 171"/>
                <a:gd name="T12" fmla="*/ 57 w 114"/>
                <a:gd name="T13" fmla="*/ 57 h 171"/>
                <a:gd name="T14" fmla="*/ 57 w 114"/>
                <a:gd name="T15" fmla="*/ 0 h 171"/>
                <a:gd name="T16" fmla="*/ 0 w 114"/>
                <a:gd name="T1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71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114" y="171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9" name="Freeform 315"/>
            <p:cNvSpPr>
              <a:spLocks/>
            </p:cNvSpPr>
            <p:nvPr/>
          </p:nvSpPr>
          <p:spPr bwMode="auto">
            <a:xfrm>
              <a:off x="1550" y="5506"/>
              <a:ext cx="283" cy="227"/>
            </a:xfrm>
            <a:custGeom>
              <a:avLst/>
              <a:gdLst>
                <a:gd name="T0" fmla="*/ 283 w 283"/>
                <a:gd name="T1" fmla="*/ 0 h 227"/>
                <a:gd name="T2" fmla="*/ 170 w 283"/>
                <a:gd name="T3" fmla="*/ 0 h 227"/>
                <a:gd name="T4" fmla="*/ 170 w 283"/>
                <a:gd name="T5" fmla="*/ 57 h 227"/>
                <a:gd name="T6" fmla="*/ 113 w 283"/>
                <a:gd name="T7" fmla="*/ 57 h 227"/>
                <a:gd name="T8" fmla="*/ 113 w 283"/>
                <a:gd name="T9" fmla="*/ 170 h 227"/>
                <a:gd name="T10" fmla="*/ 0 w 283"/>
                <a:gd name="T11" fmla="*/ 170 h 227"/>
                <a:gd name="T12" fmla="*/ 0 w 283"/>
                <a:gd name="T13" fmla="*/ 227 h 227"/>
                <a:gd name="T14" fmla="*/ 170 w 283"/>
                <a:gd name="T15" fmla="*/ 227 h 227"/>
                <a:gd name="T16" fmla="*/ 170 w 283"/>
                <a:gd name="T17" fmla="*/ 170 h 227"/>
                <a:gd name="T18" fmla="*/ 227 w 283"/>
                <a:gd name="T19" fmla="*/ 170 h 227"/>
                <a:gd name="T20" fmla="*/ 227 w 283"/>
                <a:gd name="T21" fmla="*/ 114 h 227"/>
                <a:gd name="T22" fmla="*/ 283 w 283"/>
                <a:gd name="T23" fmla="*/ 114 h 227"/>
                <a:gd name="T24" fmla="*/ 283 w 283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27">
                  <a:moveTo>
                    <a:pt x="283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283" y="114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0" name="Freeform 316"/>
            <p:cNvSpPr>
              <a:spLocks/>
            </p:cNvSpPr>
            <p:nvPr/>
          </p:nvSpPr>
          <p:spPr bwMode="auto">
            <a:xfrm>
              <a:off x="1550" y="5450"/>
              <a:ext cx="170" cy="113"/>
            </a:xfrm>
            <a:custGeom>
              <a:avLst/>
              <a:gdLst>
                <a:gd name="T0" fmla="*/ 113 w 170"/>
                <a:gd name="T1" fmla="*/ 0 h 113"/>
                <a:gd name="T2" fmla="*/ 0 w 170"/>
                <a:gd name="T3" fmla="*/ 0 h 113"/>
                <a:gd name="T4" fmla="*/ 0 w 170"/>
                <a:gd name="T5" fmla="*/ 56 h 113"/>
                <a:gd name="T6" fmla="*/ 56 w 170"/>
                <a:gd name="T7" fmla="*/ 56 h 113"/>
                <a:gd name="T8" fmla="*/ 56 w 170"/>
                <a:gd name="T9" fmla="*/ 113 h 113"/>
                <a:gd name="T10" fmla="*/ 113 w 170"/>
                <a:gd name="T11" fmla="*/ 113 h 113"/>
                <a:gd name="T12" fmla="*/ 113 w 170"/>
                <a:gd name="T13" fmla="*/ 56 h 113"/>
                <a:gd name="T14" fmla="*/ 170 w 170"/>
                <a:gd name="T15" fmla="*/ 56 h 113"/>
                <a:gd name="T16" fmla="*/ 170 w 170"/>
                <a:gd name="T17" fmla="*/ 0 h 113"/>
                <a:gd name="T18" fmla="*/ 113 w 170"/>
                <a:gd name="T1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13">
                  <a:moveTo>
                    <a:pt x="113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56" y="56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1" name="Freeform 317"/>
            <p:cNvSpPr>
              <a:spLocks/>
            </p:cNvSpPr>
            <p:nvPr/>
          </p:nvSpPr>
          <p:spPr bwMode="auto">
            <a:xfrm>
              <a:off x="302" y="4542"/>
              <a:ext cx="454" cy="567"/>
            </a:xfrm>
            <a:custGeom>
              <a:avLst/>
              <a:gdLst>
                <a:gd name="T0" fmla="*/ 0 w 454"/>
                <a:gd name="T1" fmla="*/ 0 h 567"/>
                <a:gd name="T2" fmla="*/ 114 w 454"/>
                <a:gd name="T3" fmla="*/ 0 h 567"/>
                <a:gd name="T4" fmla="*/ 114 w 454"/>
                <a:gd name="T5" fmla="*/ 114 h 567"/>
                <a:gd name="T6" fmla="*/ 227 w 454"/>
                <a:gd name="T7" fmla="*/ 114 h 567"/>
                <a:gd name="T8" fmla="*/ 227 w 454"/>
                <a:gd name="T9" fmla="*/ 57 h 567"/>
                <a:gd name="T10" fmla="*/ 341 w 454"/>
                <a:gd name="T11" fmla="*/ 57 h 567"/>
                <a:gd name="T12" fmla="*/ 341 w 454"/>
                <a:gd name="T13" fmla="*/ 0 h 567"/>
                <a:gd name="T14" fmla="*/ 454 w 454"/>
                <a:gd name="T15" fmla="*/ 0 h 567"/>
                <a:gd name="T16" fmla="*/ 454 w 454"/>
                <a:gd name="T17" fmla="*/ 284 h 567"/>
                <a:gd name="T18" fmla="*/ 397 w 454"/>
                <a:gd name="T19" fmla="*/ 284 h 567"/>
                <a:gd name="T20" fmla="*/ 397 w 454"/>
                <a:gd name="T21" fmla="*/ 341 h 567"/>
                <a:gd name="T22" fmla="*/ 341 w 454"/>
                <a:gd name="T23" fmla="*/ 341 h 567"/>
                <a:gd name="T24" fmla="*/ 341 w 454"/>
                <a:gd name="T25" fmla="*/ 567 h 567"/>
                <a:gd name="T26" fmla="*/ 284 w 454"/>
                <a:gd name="T27" fmla="*/ 567 h 567"/>
                <a:gd name="T28" fmla="*/ 284 w 454"/>
                <a:gd name="T29" fmla="*/ 511 h 567"/>
                <a:gd name="T30" fmla="*/ 170 w 454"/>
                <a:gd name="T31" fmla="*/ 511 h 567"/>
                <a:gd name="T32" fmla="*/ 170 w 454"/>
                <a:gd name="T33" fmla="*/ 567 h 567"/>
                <a:gd name="T34" fmla="*/ 57 w 454"/>
                <a:gd name="T35" fmla="*/ 567 h 567"/>
                <a:gd name="T36" fmla="*/ 57 w 454"/>
                <a:gd name="T37" fmla="*/ 511 h 567"/>
                <a:gd name="T38" fmla="*/ 0 w 454"/>
                <a:gd name="T39" fmla="*/ 511 h 567"/>
                <a:gd name="T40" fmla="*/ 0 w 454"/>
                <a:gd name="T41" fmla="*/ 454 h 567"/>
                <a:gd name="T42" fmla="*/ 57 w 454"/>
                <a:gd name="T43" fmla="*/ 454 h 567"/>
                <a:gd name="T44" fmla="*/ 57 w 454"/>
                <a:gd name="T45" fmla="*/ 397 h 567"/>
                <a:gd name="T46" fmla="*/ 114 w 454"/>
                <a:gd name="T47" fmla="*/ 397 h 567"/>
                <a:gd name="T48" fmla="*/ 114 w 454"/>
                <a:gd name="T49" fmla="*/ 170 h 567"/>
                <a:gd name="T50" fmla="*/ 57 w 454"/>
                <a:gd name="T51" fmla="*/ 170 h 567"/>
                <a:gd name="T52" fmla="*/ 57 w 454"/>
                <a:gd name="T53" fmla="*/ 114 h 567"/>
                <a:gd name="T54" fmla="*/ 0 w 454"/>
                <a:gd name="T55" fmla="*/ 114 h 567"/>
                <a:gd name="T56" fmla="*/ 0 w 454"/>
                <a:gd name="T57" fmla="*/ 57 h 567"/>
                <a:gd name="T58" fmla="*/ 0 w 454"/>
                <a:gd name="T5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4" h="567">
                  <a:moveTo>
                    <a:pt x="0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284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341" y="341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57" y="567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2" name="Freeform 318"/>
            <p:cNvSpPr>
              <a:spLocks/>
            </p:cNvSpPr>
            <p:nvPr/>
          </p:nvSpPr>
          <p:spPr bwMode="auto">
            <a:xfrm>
              <a:off x="132" y="4486"/>
              <a:ext cx="1815" cy="1984"/>
            </a:xfrm>
            <a:custGeom>
              <a:avLst/>
              <a:gdLst>
                <a:gd name="T0" fmla="*/ 1701 w 1815"/>
                <a:gd name="T1" fmla="*/ 170 h 1984"/>
                <a:gd name="T2" fmla="*/ 1588 w 1815"/>
                <a:gd name="T3" fmla="*/ 113 h 1984"/>
                <a:gd name="T4" fmla="*/ 1474 w 1815"/>
                <a:gd name="T5" fmla="*/ 170 h 1984"/>
                <a:gd name="T6" fmla="*/ 1418 w 1815"/>
                <a:gd name="T7" fmla="*/ 226 h 1984"/>
                <a:gd name="T8" fmla="*/ 1361 w 1815"/>
                <a:gd name="T9" fmla="*/ 283 h 1984"/>
                <a:gd name="T10" fmla="*/ 1248 w 1815"/>
                <a:gd name="T11" fmla="*/ 340 h 1984"/>
                <a:gd name="T12" fmla="*/ 1191 w 1815"/>
                <a:gd name="T13" fmla="*/ 397 h 1984"/>
                <a:gd name="T14" fmla="*/ 1078 w 1815"/>
                <a:gd name="T15" fmla="*/ 453 h 1984"/>
                <a:gd name="T16" fmla="*/ 964 w 1815"/>
                <a:gd name="T17" fmla="*/ 510 h 1984"/>
                <a:gd name="T18" fmla="*/ 1021 w 1815"/>
                <a:gd name="T19" fmla="*/ 453 h 1984"/>
                <a:gd name="T20" fmla="*/ 964 w 1815"/>
                <a:gd name="T21" fmla="*/ 340 h 1984"/>
                <a:gd name="T22" fmla="*/ 907 w 1815"/>
                <a:gd name="T23" fmla="*/ 56 h 1984"/>
                <a:gd name="T24" fmla="*/ 624 w 1815"/>
                <a:gd name="T25" fmla="*/ 0 h 1984"/>
                <a:gd name="T26" fmla="*/ 567 w 1815"/>
                <a:gd name="T27" fmla="*/ 340 h 1984"/>
                <a:gd name="T28" fmla="*/ 511 w 1815"/>
                <a:gd name="T29" fmla="*/ 397 h 1984"/>
                <a:gd name="T30" fmla="*/ 454 w 1815"/>
                <a:gd name="T31" fmla="*/ 623 h 1984"/>
                <a:gd name="T32" fmla="*/ 340 w 1815"/>
                <a:gd name="T33" fmla="*/ 567 h 1984"/>
                <a:gd name="T34" fmla="*/ 227 w 1815"/>
                <a:gd name="T35" fmla="*/ 623 h 1984"/>
                <a:gd name="T36" fmla="*/ 170 w 1815"/>
                <a:gd name="T37" fmla="*/ 567 h 1984"/>
                <a:gd name="T38" fmla="*/ 114 w 1815"/>
                <a:gd name="T39" fmla="*/ 680 h 1984"/>
                <a:gd name="T40" fmla="*/ 57 w 1815"/>
                <a:gd name="T41" fmla="*/ 793 h 1984"/>
                <a:gd name="T42" fmla="*/ 0 w 1815"/>
                <a:gd name="T43" fmla="*/ 964 h 1984"/>
                <a:gd name="T44" fmla="*/ 57 w 1815"/>
                <a:gd name="T45" fmla="*/ 1077 h 1984"/>
                <a:gd name="T46" fmla="*/ 114 w 1815"/>
                <a:gd name="T47" fmla="*/ 1190 h 1984"/>
                <a:gd name="T48" fmla="*/ 454 w 1815"/>
                <a:gd name="T49" fmla="*/ 1247 h 1984"/>
                <a:gd name="T50" fmla="*/ 397 w 1815"/>
                <a:gd name="T51" fmla="*/ 1304 h 1984"/>
                <a:gd name="T52" fmla="*/ 340 w 1815"/>
                <a:gd name="T53" fmla="*/ 1360 h 1984"/>
                <a:gd name="T54" fmla="*/ 170 w 1815"/>
                <a:gd name="T55" fmla="*/ 1304 h 1984"/>
                <a:gd name="T56" fmla="*/ 0 w 1815"/>
                <a:gd name="T57" fmla="*/ 1360 h 1984"/>
                <a:gd name="T58" fmla="*/ 170 w 1815"/>
                <a:gd name="T59" fmla="*/ 1587 h 1984"/>
                <a:gd name="T60" fmla="*/ 170 w 1815"/>
                <a:gd name="T61" fmla="*/ 1701 h 1984"/>
                <a:gd name="T62" fmla="*/ 114 w 1815"/>
                <a:gd name="T63" fmla="*/ 1871 h 1984"/>
                <a:gd name="T64" fmla="*/ 227 w 1815"/>
                <a:gd name="T65" fmla="*/ 1984 h 1984"/>
                <a:gd name="T66" fmla="*/ 284 w 1815"/>
                <a:gd name="T67" fmla="*/ 1814 h 1984"/>
                <a:gd name="T68" fmla="*/ 227 w 1815"/>
                <a:gd name="T69" fmla="*/ 1757 h 1984"/>
                <a:gd name="T70" fmla="*/ 454 w 1815"/>
                <a:gd name="T71" fmla="*/ 1644 h 1984"/>
                <a:gd name="T72" fmla="*/ 567 w 1815"/>
                <a:gd name="T73" fmla="*/ 1531 h 1984"/>
                <a:gd name="T74" fmla="*/ 511 w 1815"/>
                <a:gd name="T75" fmla="*/ 1474 h 1984"/>
                <a:gd name="T76" fmla="*/ 624 w 1815"/>
                <a:gd name="T77" fmla="*/ 1417 h 1984"/>
                <a:gd name="T78" fmla="*/ 851 w 1815"/>
                <a:gd name="T79" fmla="*/ 1360 h 1984"/>
                <a:gd name="T80" fmla="*/ 737 w 1815"/>
                <a:gd name="T81" fmla="*/ 1247 h 1984"/>
                <a:gd name="T82" fmla="*/ 794 w 1815"/>
                <a:gd name="T83" fmla="*/ 1190 h 1984"/>
                <a:gd name="T84" fmla="*/ 851 w 1815"/>
                <a:gd name="T85" fmla="*/ 1134 h 1984"/>
                <a:gd name="T86" fmla="*/ 964 w 1815"/>
                <a:gd name="T87" fmla="*/ 1190 h 1984"/>
                <a:gd name="T88" fmla="*/ 1021 w 1815"/>
                <a:gd name="T89" fmla="*/ 1134 h 1984"/>
                <a:gd name="T90" fmla="*/ 1078 w 1815"/>
                <a:gd name="T91" fmla="*/ 1020 h 1984"/>
                <a:gd name="T92" fmla="*/ 964 w 1815"/>
                <a:gd name="T93" fmla="*/ 793 h 1984"/>
                <a:gd name="T94" fmla="*/ 1021 w 1815"/>
                <a:gd name="T95" fmla="*/ 737 h 1984"/>
                <a:gd name="T96" fmla="*/ 1078 w 1815"/>
                <a:gd name="T97" fmla="*/ 623 h 1984"/>
                <a:gd name="T98" fmla="*/ 1191 w 1815"/>
                <a:gd name="T99" fmla="*/ 680 h 1984"/>
                <a:gd name="T100" fmla="*/ 1134 w 1815"/>
                <a:gd name="T101" fmla="*/ 737 h 1984"/>
                <a:gd name="T102" fmla="*/ 1248 w 1815"/>
                <a:gd name="T103" fmla="*/ 850 h 1984"/>
                <a:gd name="T104" fmla="*/ 1304 w 1815"/>
                <a:gd name="T105" fmla="*/ 737 h 1984"/>
                <a:gd name="T106" fmla="*/ 1531 w 1815"/>
                <a:gd name="T107" fmla="*/ 793 h 1984"/>
                <a:gd name="T108" fmla="*/ 1701 w 1815"/>
                <a:gd name="T109" fmla="*/ 737 h 1984"/>
                <a:gd name="T110" fmla="*/ 1758 w 1815"/>
                <a:gd name="T111" fmla="*/ 623 h 1984"/>
                <a:gd name="T112" fmla="*/ 1588 w 1815"/>
                <a:gd name="T113" fmla="*/ 567 h 1984"/>
                <a:gd name="T114" fmla="*/ 1758 w 1815"/>
                <a:gd name="T115" fmla="*/ 397 h 1984"/>
                <a:gd name="T116" fmla="*/ 1815 w 1815"/>
                <a:gd name="T117" fmla="*/ 283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5" h="1984">
                  <a:moveTo>
                    <a:pt x="1815" y="170"/>
                  </a:moveTo>
                  <a:lnTo>
                    <a:pt x="1701" y="170"/>
                  </a:lnTo>
                  <a:lnTo>
                    <a:pt x="1701" y="113"/>
                  </a:lnTo>
                  <a:lnTo>
                    <a:pt x="1588" y="113"/>
                  </a:lnTo>
                  <a:lnTo>
                    <a:pt x="1588" y="170"/>
                  </a:lnTo>
                  <a:lnTo>
                    <a:pt x="1474" y="170"/>
                  </a:lnTo>
                  <a:lnTo>
                    <a:pt x="1474" y="226"/>
                  </a:lnTo>
                  <a:lnTo>
                    <a:pt x="1418" y="226"/>
                  </a:lnTo>
                  <a:lnTo>
                    <a:pt x="1418" y="283"/>
                  </a:lnTo>
                  <a:lnTo>
                    <a:pt x="1361" y="283"/>
                  </a:lnTo>
                  <a:lnTo>
                    <a:pt x="1361" y="340"/>
                  </a:lnTo>
                  <a:lnTo>
                    <a:pt x="1248" y="340"/>
                  </a:lnTo>
                  <a:lnTo>
                    <a:pt x="1248" y="397"/>
                  </a:lnTo>
                  <a:lnTo>
                    <a:pt x="1191" y="397"/>
                  </a:lnTo>
                  <a:lnTo>
                    <a:pt x="1191" y="453"/>
                  </a:lnTo>
                  <a:lnTo>
                    <a:pt x="1078" y="453"/>
                  </a:lnTo>
                  <a:lnTo>
                    <a:pt x="1078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1021" y="453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56"/>
                  </a:lnTo>
                  <a:lnTo>
                    <a:pt x="907" y="56"/>
                  </a:lnTo>
                  <a:lnTo>
                    <a:pt x="907" y="0"/>
                  </a:lnTo>
                  <a:lnTo>
                    <a:pt x="624" y="0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511" y="397"/>
                  </a:lnTo>
                  <a:lnTo>
                    <a:pt x="511" y="623"/>
                  </a:lnTo>
                  <a:lnTo>
                    <a:pt x="454" y="623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114" y="680"/>
                  </a:lnTo>
                  <a:lnTo>
                    <a:pt x="114" y="793"/>
                  </a:lnTo>
                  <a:lnTo>
                    <a:pt x="57" y="793"/>
                  </a:lnTo>
                  <a:lnTo>
                    <a:pt x="57" y="964"/>
                  </a:lnTo>
                  <a:lnTo>
                    <a:pt x="0" y="964"/>
                  </a:lnTo>
                  <a:lnTo>
                    <a:pt x="0" y="1077"/>
                  </a:lnTo>
                  <a:lnTo>
                    <a:pt x="57" y="1077"/>
                  </a:lnTo>
                  <a:lnTo>
                    <a:pt x="57" y="1190"/>
                  </a:lnTo>
                  <a:lnTo>
                    <a:pt x="114" y="1190"/>
                  </a:lnTo>
                  <a:lnTo>
                    <a:pt x="114" y="1247"/>
                  </a:lnTo>
                  <a:lnTo>
                    <a:pt x="454" y="1247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360"/>
                  </a:lnTo>
                  <a:lnTo>
                    <a:pt x="340" y="1360"/>
                  </a:lnTo>
                  <a:lnTo>
                    <a:pt x="340" y="1304"/>
                  </a:lnTo>
                  <a:lnTo>
                    <a:pt x="170" y="1304"/>
                  </a:lnTo>
                  <a:lnTo>
                    <a:pt x="170" y="1360"/>
                  </a:lnTo>
                  <a:lnTo>
                    <a:pt x="0" y="1360"/>
                  </a:lnTo>
                  <a:lnTo>
                    <a:pt x="0" y="1587"/>
                  </a:lnTo>
                  <a:lnTo>
                    <a:pt x="170" y="1587"/>
                  </a:lnTo>
                  <a:lnTo>
                    <a:pt x="170" y="1644"/>
                  </a:lnTo>
                  <a:lnTo>
                    <a:pt x="170" y="1701"/>
                  </a:lnTo>
                  <a:lnTo>
                    <a:pt x="114" y="1701"/>
                  </a:lnTo>
                  <a:lnTo>
                    <a:pt x="114" y="1871"/>
                  </a:lnTo>
                  <a:lnTo>
                    <a:pt x="227" y="1871"/>
                  </a:lnTo>
                  <a:lnTo>
                    <a:pt x="227" y="1984"/>
                  </a:lnTo>
                  <a:lnTo>
                    <a:pt x="284" y="1984"/>
                  </a:lnTo>
                  <a:lnTo>
                    <a:pt x="284" y="1814"/>
                  </a:lnTo>
                  <a:lnTo>
                    <a:pt x="227" y="1814"/>
                  </a:lnTo>
                  <a:lnTo>
                    <a:pt x="227" y="1757"/>
                  </a:lnTo>
                  <a:lnTo>
                    <a:pt x="454" y="1757"/>
                  </a:lnTo>
                  <a:lnTo>
                    <a:pt x="454" y="1644"/>
                  </a:lnTo>
                  <a:lnTo>
                    <a:pt x="567" y="1644"/>
                  </a:lnTo>
                  <a:lnTo>
                    <a:pt x="567" y="1531"/>
                  </a:lnTo>
                  <a:lnTo>
                    <a:pt x="511" y="1531"/>
                  </a:lnTo>
                  <a:lnTo>
                    <a:pt x="511" y="1474"/>
                  </a:lnTo>
                  <a:lnTo>
                    <a:pt x="624" y="1474"/>
                  </a:lnTo>
                  <a:lnTo>
                    <a:pt x="624" y="1417"/>
                  </a:lnTo>
                  <a:lnTo>
                    <a:pt x="624" y="1360"/>
                  </a:lnTo>
                  <a:lnTo>
                    <a:pt x="851" y="1360"/>
                  </a:lnTo>
                  <a:lnTo>
                    <a:pt x="851" y="1247"/>
                  </a:lnTo>
                  <a:lnTo>
                    <a:pt x="737" y="1247"/>
                  </a:lnTo>
                  <a:lnTo>
                    <a:pt x="737" y="1190"/>
                  </a:lnTo>
                  <a:lnTo>
                    <a:pt x="794" y="1190"/>
                  </a:lnTo>
                  <a:lnTo>
                    <a:pt x="794" y="1134"/>
                  </a:lnTo>
                  <a:lnTo>
                    <a:pt x="851" y="1134"/>
                  </a:lnTo>
                  <a:lnTo>
                    <a:pt x="851" y="1190"/>
                  </a:lnTo>
                  <a:lnTo>
                    <a:pt x="964" y="1190"/>
                  </a:lnTo>
                  <a:lnTo>
                    <a:pt x="964" y="1134"/>
                  </a:lnTo>
                  <a:lnTo>
                    <a:pt x="1021" y="1134"/>
                  </a:lnTo>
                  <a:lnTo>
                    <a:pt x="1021" y="1020"/>
                  </a:lnTo>
                  <a:lnTo>
                    <a:pt x="1078" y="1020"/>
                  </a:lnTo>
                  <a:lnTo>
                    <a:pt x="1078" y="793"/>
                  </a:lnTo>
                  <a:lnTo>
                    <a:pt x="964" y="793"/>
                  </a:lnTo>
                  <a:lnTo>
                    <a:pt x="964" y="737"/>
                  </a:lnTo>
                  <a:lnTo>
                    <a:pt x="1021" y="737"/>
                  </a:lnTo>
                  <a:lnTo>
                    <a:pt x="1021" y="623"/>
                  </a:lnTo>
                  <a:lnTo>
                    <a:pt x="1078" y="623"/>
                  </a:lnTo>
                  <a:lnTo>
                    <a:pt x="1078" y="680"/>
                  </a:lnTo>
                  <a:lnTo>
                    <a:pt x="1191" y="680"/>
                  </a:lnTo>
                  <a:lnTo>
                    <a:pt x="1191" y="737"/>
                  </a:lnTo>
                  <a:lnTo>
                    <a:pt x="1134" y="737"/>
                  </a:lnTo>
                  <a:lnTo>
                    <a:pt x="1134" y="850"/>
                  </a:lnTo>
                  <a:lnTo>
                    <a:pt x="1248" y="850"/>
                  </a:lnTo>
                  <a:lnTo>
                    <a:pt x="1248" y="737"/>
                  </a:lnTo>
                  <a:lnTo>
                    <a:pt x="1304" y="737"/>
                  </a:lnTo>
                  <a:lnTo>
                    <a:pt x="1304" y="793"/>
                  </a:lnTo>
                  <a:lnTo>
                    <a:pt x="1531" y="793"/>
                  </a:lnTo>
                  <a:lnTo>
                    <a:pt x="1531" y="737"/>
                  </a:lnTo>
                  <a:lnTo>
                    <a:pt x="1701" y="737"/>
                  </a:lnTo>
                  <a:lnTo>
                    <a:pt x="1701" y="623"/>
                  </a:lnTo>
                  <a:lnTo>
                    <a:pt x="1758" y="623"/>
                  </a:lnTo>
                  <a:lnTo>
                    <a:pt x="1758" y="567"/>
                  </a:lnTo>
                  <a:lnTo>
                    <a:pt x="1588" y="567"/>
                  </a:lnTo>
                  <a:lnTo>
                    <a:pt x="1588" y="397"/>
                  </a:lnTo>
                  <a:lnTo>
                    <a:pt x="1758" y="397"/>
                  </a:lnTo>
                  <a:lnTo>
                    <a:pt x="1758" y="283"/>
                  </a:lnTo>
                  <a:lnTo>
                    <a:pt x="1815" y="283"/>
                  </a:lnTo>
                  <a:lnTo>
                    <a:pt x="1815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3" name="Freeform 319"/>
            <p:cNvSpPr>
              <a:spLocks/>
            </p:cNvSpPr>
            <p:nvPr/>
          </p:nvSpPr>
          <p:spPr bwMode="auto">
            <a:xfrm>
              <a:off x="813" y="5903"/>
              <a:ext cx="56" cy="57"/>
            </a:xfrm>
            <a:custGeom>
              <a:avLst/>
              <a:gdLst>
                <a:gd name="T0" fmla="*/ 56 w 56"/>
                <a:gd name="T1" fmla="*/ 0 h 57"/>
                <a:gd name="T2" fmla="*/ 0 w 56"/>
                <a:gd name="T3" fmla="*/ 0 h 57"/>
                <a:gd name="T4" fmla="*/ 0 w 56"/>
                <a:gd name="T5" fmla="*/ 57 h 57"/>
                <a:gd name="T6" fmla="*/ 56 w 56"/>
                <a:gd name="T7" fmla="*/ 57 h 57"/>
                <a:gd name="T8" fmla="*/ 56 w 56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56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96" name="Group 326"/>
          <p:cNvGrpSpPr>
            <a:grpSpLocks/>
          </p:cNvGrpSpPr>
          <p:nvPr/>
        </p:nvGrpSpPr>
        <p:grpSpPr bwMode="auto">
          <a:xfrm>
            <a:off x="2541709" y="6635355"/>
            <a:ext cx="848211" cy="1320548"/>
            <a:chOff x="2740" y="2331"/>
            <a:chExt cx="1020" cy="1588"/>
          </a:xfrm>
        </p:grpSpPr>
        <p:sp>
          <p:nvSpPr>
            <p:cNvPr id="349" name="Freeform 320"/>
            <p:cNvSpPr>
              <a:spLocks/>
            </p:cNvSpPr>
            <p:nvPr/>
          </p:nvSpPr>
          <p:spPr bwMode="auto">
            <a:xfrm>
              <a:off x="3307" y="2953"/>
              <a:ext cx="453" cy="340"/>
            </a:xfrm>
            <a:custGeom>
              <a:avLst/>
              <a:gdLst>
                <a:gd name="T0" fmla="*/ 56 w 453"/>
                <a:gd name="T1" fmla="*/ 0 h 340"/>
                <a:gd name="T2" fmla="*/ 56 w 453"/>
                <a:gd name="T3" fmla="*/ 56 h 340"/>
                <a:gd name="T4" fmla="*/ 113 w 453"/>
                <a:gd name="T5" fmla="*/ 56 h 340"/>
                <a:gd name="T6" fmla="*/ 113 w 453"/>
                <a:gd name="T7" fmla="*/ 113 h 340"/>
                <a:gd name="T8" fmla="*/ 56 w 453"/>
                <a:gd name="T9" fmla="*/ 113 h 340"/>
                <a:gd name="T10" fmla="*/ 56 w 453"/>
                <a:gd name="T11" fmla="*/ 170 h 340"/>
                <a:gd name="T12" fmla="*/ 0 w 453"/>
                <a:gd name="T13" fmla="*/ 170 h 340"/>
                <a:gd name="T14" fmla="*/ 0 w 453"/>
                <a:gd name="T15" fmla="*/ 226 h 340"/>
                <a:gd name="T16" fmla="*/ 56 w 453"/>
                <a:gd name="T17" fmla="*/ 226 h 340"/>
                <a:gd name="T18" fmla="*/ 56 w 453"/>
                <a:gd name="T19" fmla="*/ 283 h 340"/>
                <a:gd name="T20" fmla="*/ 113 w 453"/>
                <a:gd name="T21" fmla="*/ 283 h 340"/>
                <a:gd name="T22" fmla="*/ 113 w 453"/>
                <a:gd name="T23" fmla="*/ 340 h 340"/>
                <a:gd name="T24" fmla="*/ 283 w 453"/>
                <a:gd name="T25" fmla="*/ 340 h 340"/>
                <a:gd name="T26" fmla="*/ 283 w 453"/>
                <a:gd name="T27" fmla="*/ 283 h 340"/>
                <a:gd name="T28" fmla="*/ 396 w 453"/>
                <a:gd name="T29" fmla="*/ 283 h 340"/>
                <a:gd name="T30" fmla="*/ 396 w 453"/>
                <a:gd name="T31" fmla="*/ 226 h 340"/>
                <a:gd name="T32" fmla="*/ 453 w 453"/>
                <a:gd name="T33" fmla="*/ 226 h 340"/>
                <a:gd name="T34" fmla="*/ 453 w 453"/>
                <a:gd name="T35" fmla="*/ 113 h 340"/>
                <a:gd name="T36" fmla="*/ 396 w 453"/>
                <a:gd name="T37" fmla="*/ 113 h 340"/>
                <a:gd name="T38" fmla="*/ 396 w 453"/>
                <a:gd name="T39" fmla="*/ 0 h 340"/>
                <a:gd name="T40" fmla="*/ 56 w 453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340">
                  <a:moveTo>
                    <a:pt x="56" y="0"/>
                  </a:moveTo>
                  <a:lnTo>
                    <a:pt x="56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6"/>
                  </a:lnTo>
                  <a:lnTo>
                    <a:pt x="56" y="226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396" y="283"/>
                  </a:lnTo>
                  <a:lnTo>
                    <a:pt x="396" y="226"/>
                  </a:lnTo>
                  <a:lnTo>
                    <a:pt x="453" y="226"/>
                  </a:lnTo>
                  <a:lnTo>
                    <a:pt x="453" y="113"/>
                  </a:lnTo>
                  <a:lnTo>
                    <a:pt x="396" y="113"/>
                  </a:lnTo>
                  <a:lnTo>
                    <a:pt x="396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0" name="Freeform 321"/>
            <p:cNvSpPr>
              <a:spLocks/>
            </p:cNvSpPr>
            <p:nvPr/>
          </p:nvSpPr>
          <p:spPr bwMode="auto">
            <a:xfrm>
              <a:off x="3137" y="3181"/>
              <a:ext cx="511" cy="397"/>
            </a:xfrm>
            <a:custGeom>
              <a:avLst/>
              <a:gdLst>
                <a:gd name="T0" fmla="*/ 454 w 511"/>
                <a:gd name="T1" fmla="*/ 114 h 397"/>
                <a:gd name="T2" fmla="*/ 284 w 511"/>
                <a:gd name="T3" fmla="*/ 114 h 397"/>
                <a:gd name="T4" fmla="*/ 284 w 511"/>
                <a:gd name="T5" fmla="*/ 57 h 397"/>
                <a:gd name="T6" fmla="*/ 227 w 511"/>
                <a:gd name="T7" fmla="*/ 57 h 397"/>
                <a:gd name="T8" fmla="*/ 227 w 511"/>
                <a:gd name="T9" fmla="*/ 0 h 397"/>
                <a:gd name="T10" fmla="*/ 57 w 511"/>
                <a:gd name="T11" fmla="*/ 0 h 397"/>
                <a:gd name="T12" fmla="*/ 57 w 511"/>
                <a:gd name="T13" fmla="*/ 57 h 397"/>
                <a:gd name="T14" fmla="*/ 0 w 511"/>
                <a:gd name="T15" fmla="*/ 57 h 397"/>
                <a:gd name="T16" fmla="*/ 0 w 511"/>
                <a:gd name="T17" fmla="*/ 114 h 397"/>
                <a:gd name="T18" fmla="*/ 57 w 511"/>
                <a:gd name="T19" fmla="*/ 114 h 397"/>
                <a:gd name="T20" fmla="*/ 57 w 511"/>
                <a:gd name="T21" fmla="*/ 171 h 397"/>
                <a:gd name="T22" fmla="*/ 0 w 511"/>
                <a:gd name="T23" fmla="*/ 171 h 397"/>
                <a:gd name="T24" fmla="*/ 0 w 511"/>
                <a:gd name="T25" fmla="*/ 341 h 397"/>
                <a:gd name="T26" fmla="*/ 57 w 511"/>
                <a:gd name="T27" fmla="*/ 341 h 397"/>
                <a:gd name="T28" fmla="*/ 57 w 511"/>
                <a:gd name="T29" fmla="*/ 397 h 397"/>
                <a:gd name="T30" fmla="*/ 114 w 511"/>
                <a:gd name="T31" fmla="*/ 397 h 397"/>
                <a:gd name="T32" fmla="*/ 114 w 511"/>
                <a:gd name="T33" fmla="*/ 341 h 397"/>
                <a:gd name="T34" fmla="*/ 227 w 511"/>
                <a:gd name="T35" fmla="*/ 341 h 397"/>
                <a:gd name="T36" fmla="*/ 227 w 511"/>
                <a:gd name="T37" fmla="*/ 284 h 397"/>
                <a:gd name="T38" fmla="*/ 284 w 511"/>
                <a:gd name="T39" fmla="*/ 284 h 397"/>
                <a:gd name="T40" fmla="*/ 341 w 511"/>
                <a:gd name="T41" fmla="*/ 284 h 397"/>
                <a:gd name="T42" fmla="*/ 341 w 511"/>
                <a:gd name="T43" fmla="*/ 227 h 397"/>
                <a:gd name="T44" fmla="*/ 511 w 511"/>
                <a:gd name="T45" fmla="*/ 227 h 397"/>
                <a:gd name="T46" fmla="*/ 511 w 511"/>
                <a:gd name="T47" fmla="*/ 171 h 397"/>
                <a:gd name="T48" fmla="*/ 454 w 511"/>
                <a:gd name="T49" fmla="*/ 171 h 397"/>
                <a:gd name="T50" fmla="*/ 454 w 511"/>
                <a:gd name="T51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1" h="397">
                  <a:moveTo>
                    <a:pt x="454" y="114"/>
                  </a:moveTo>
                  <a:lnTo>
                    <a:pt x="284" y="114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341" y="284"/>
                  </a:lnTo>
                  <a:lnTo>
                    <a:pt x="341" y="227"/>
                  </a:lnTo>
                  <a:lnTo>
                    <a:pt x="511" y="227"/>
                  </a:lnTo>
                  <a:lnTo>
                    <a:pt x="511" y="171"/>
                  </a:lnTo>
                  <a:lnTo>
                    <a:pt x="454" y="171"/>
                  </a:lnTo>
                  <a:lnTo>
                    <a:pt x="45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1" name="Freeform 323"/>
            <p:cNvSpPr>
              <a:spLocks/>
            </p:cNvSpPr>
            <p:nvPr/>
          </p:nvSpPr>
          <p:spPr bwMode="auto">
            <a:xfrm>
              <a:off x="2854" y="3408"/>
              <a:ext cx="680" cy="511"/>
            </a:xfrm>
            <a:custGeom>
              <a:avLst/>
              <a:gdLst>
                <a:gd name="T0" fmla="*/ 283 w 680"/>
                <a:gd name="T1" fmla="*/ 0 h 511"/>
                <a:gd name="T2" fmla="*/ 227 w 680"/>
                <a:gd name="T3" fmla="*/ 0 h 511"/>
                <a:gd name="T4" fmla="*/ 170 w 680"/>
                <a:gd name="T5" fmla="*/ 0 h 511"/>
                <a:gd name="T6" fmla="*/ 170 w 680"/>
                <a:gd name="T7" fmla="*/ 57 h 511"/>
                <a:gd name="T8" fmla="*/ 113 w 680"/>
                <a:gd name="T9" fmla="*/ 57 h 511"/>
                <a:gd name="T10" fmla="*/ 113 w 680"/>
                <a:gd name="T11" fmla="*/ 114 h 511"/>
                <a:gd name="T12" fmla="*/ 0 w 680"/>
                <a:gd name="T13" fmla="*/ 114 h 511"/>
                <a:gd name="T14" fmla="*/ 0 w 680"/>
                <a:gd name="T15" fmla="*/ 284 h 511"/>
                <a:gd name="T16" fmla="*/ 227 w 680"/>
                <a:gd name="T17" fmla="*/ 284 h 511"/>
                <a:gd name="T18" fmla="*/ 227 w 680"/>
                <a:gd name="T19" fmla="*/ 340 h 511"/>
                <a:gd name="T20" fmla="*/ 283 w 680"/>
                <a:gd name="T21" fmla="*/ 340 h 511"/>
                <a:gd name="T22" fmla="*/ 283 w 680"/>
                <a:gd name="T23" fmla="*/ 397 h 511"/>
                <a:gd name="T24" fmla="*/ 454 w 680"/>
                <a:gd name="T25" fmla="*/ 397 h 511"/>
                <a:gd name="T26" fmla="*/ 454 w 680"/>
                <a:gd name="T27" fmla="*/ 454 h 511"/>
                <a:gd name="T28" fmla="*/ 510 w 680"/>
                <a:gd name="T29" fmla="*/ 454 h 511"/>
                <a:gd name="T30" fmla="*/ 510 w 680"/>
                <a:gd name="T31" fmla="*/ 511 h 511"/>
                <a:gd name="T32" fmla="*/ 680 w 680"/>
                <a:gd name="T33" fmla="*/ 511 h 511"/>
                <a:gd name="T34" fmla="*/ 680 w 680"/>
                <a:gd name="T35" fmla="*/ 340 h 511"/>
                <a:gd name="T36" fmla="*/ 624 w 680"/>
                <a:gd name="T37" fmla="*/ 340 h 511"/>
                <a:gd name="T38" fmla="*/ 624 w 680"/>
                <a:gd name="T39" fmla="*/ 170 h 511"/>
                <a:gd name="T40" fmla="*/ 340 w 680"/>
                <a:gd name="T41" fmla="*/ 170 h 511"/>
                <a:gd name="T42" fmla="*/ 340 w 680"/>
                <a:gd name="T43" fmla="*/ 114 h 511"/>
                <a:gd name="T44" fmla="*/ 283 w 680"/>
                <a:gd name="T45" fmla="*/ 114 h 511"/>
                <a:gd name="T46" fmla="*/ 283 w 680"/>
                <a:gd name="T47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511">
                  <a:moveTo>
                    <a:pt x="283" y="0"/>
                  </a:moveTo>
                  <a:lnTo>
                    <a:pt x="22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511"/>
                  </a:lnTo>
                  <a:lnTo>
                    <a:pt x="680" y="511"/>
                  </a:lnTo>
                  <a:lnTo>
                    <a:pt x="680" y="340"/>
                  </a:lnTo>
                  <a:lnTo>
                    <a:pt x="624" y="340"/>
                  </a:lnTo>
                  <a:lnTo>
                    <a:pt x="624" y="170"/>
                  </a:lnTo>
                  <a:lnTo>
                    <a:pt x="340" y="170"/>
                  </a:lnTo>
                  <a:lnTo>
                    <a:pt x="340" y="114"/>
                  </a:lnTo>
                  <a:lnTo>
                    <a:pt x="283" y="114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2" name="Freeform 324"/>
            <p:cNvSpPr>
              <a:spLocks/>
            </p:cNvSpPr>
            <p:nvPr/>
          </p:nvSpPr>
          <p:spPr bwMode="auto">
            <a:xfrm>
              <a:off x="2740" y="2955"/>
              <a:ext cx="511" cy="567"/>
            </a:xfrm>
            <a:custGeom>
              <a:avLst/>
              <a:gdLst>
                <a:gd name="T0" fmla="*/ 511 w 511"/>
                <a:gd name="T1" fmla="*/ 226 h 567"/>
                <a:gd name="T2" fmla="*/ 511 w 511"/>
                <a:gd name="T3" fmla="*/ 170 h 567"/>
                <a:gd name="T4" fmla="*/ 454 w 511"/>
                <a:gd name="T5" fmla="*/ 170 h 567"/>
                <a:gd name="T6" fmla="*/ 454 w 511"/>
                <a:gd name="T7" fmla="*/ 113 h 567"/>
                <a:gd name="T8" fmla="*/ 397 w 511"/>
                <a:gd name="T9" fmla="*/ 113 h 567"/>
                <a:gd name="T10" fmla="*/ 397 w 511"/>
                <a:gd name="T11" fmla="*/ 170 h 567"/>
                <a:gd name="T12" fmla="*/ 284 w 511"/>
                <a:gd name="T13" fmla="*/ 170 h 567"/>
                <a:gd name="T14" fmla="*/ 284 w 511"/>
                <a:gd name="T15" fmla="*/ 113 h 567"/>
                <a:gd name="T16" fmla="*/ 341 w 511"/>
                <a:gd name="T17" fmla="*/ 113 h 567"/>
                <a:gd name="T18" fmla="*/ 341 w 511"/>
                <a:gd name="T19" fmla="*/ 0 h 567"/>
                <a:gd name="T20" fmla="*/ 171 w 511"/>
                <a:gd name="T21" fmla="*/ 0 h 567"/>
                <a:gd name="T22" fmla="*/ 171 w 511"/>
                <a:gd name="T23" fmla="*/ 56 h 567"/>
                <a:gd name="T24" fmla="*/ 0 w 511"/>
                <a:gd name="T25" fmla="*/ 56 h 567"/>
                <a:gd name="T26" fmla="*/ 0 w 511"/>
                <a:gd name="T27" fmla="*/ 113 h 567"/>
                <a:gd name="T28" fmla="*/ 57 w 511"/>
                <a:gd name="T29" fmla="*/ 113 h 567"/>
                <a:gd name="T30" fmla="*/ 57 w 511"/>
                <a:gd name="T31" fmla="*/ 226 h 567"/>
                <a:gd name="T32" fmla="*/ 114 w 511"/>
                <a:gd name="T33" fmla="*/ 226 h 567"/>
                <a:gd name="T34" fmla="*/ 114 w 511"/>
                <a:gd name="T35" fmla="*/ 340 h 567"/>
                <a:gd name="T36" fmla="*/ 57 w 511"/>
                <a:gd name="T37" fmla="*/ 340 h 567"/>
                <a:gd name="T38" fmla="*/ 57 w 511"/>
                <a:gd name="T39" fmla="*/ 397 h 567"/>
                <a:gd name="T40" fmla="*/ 0 w 511"/>
                <a:gd name="T41" fmla="*/ 397 h 567"/>
                <a:gd name="T42" fmla="*/ 0 w 511"/>
                <a:gd name="T43" fmla="*/ 453 h 567"/>
                <a:gd name="T44" fmla="*/ 57 w 511"/>
                <a:gd name="T45" fmla="*/ 453 h 567"/>
                <a:gd name="T46" fmla="*/ 57 w 511"/>
                <a:gd name="T47" fmla="*/ 510 h 567"/>
                <a:gd name="T48" fmla="*/ 114 w 511"/>
                <a:gd name="T49" fmla="*/ 510 h 567"/>
                <a:gd name="T50" fmla="*/ 114 w 511"/>
                <a:gd name="T51" fmla="*/ 567 h 567"/>
                <a:gd name="T52" fmla="*/ 227 w 511"/>
                <a:gd name="T53" fmla="*/ 567 h 567"/>
                <a:gd name="T54" fmla="*/ 227 w 511"/>
                <a:gd name="T55" fmla="*/ 510 h 567"/>
                <a:gd name="T56" fmla="*/ 284 w 511"/>
                <a:gd name="T57" fmla="*/ 510 h 567"/>
                <a:gd name="T58" fmla="*/ 284 w 511"/>
                <a:gd name="T59" fmla="*/ 453 h 567"/>
                <a:gd name="T60" fmla="*/ 397 w 511"/>
                <a:gd name="T61" fmla="*/ 453 h 567"/>
                <a:gd name="T62" fmla="*/ 397 w 511"/>
                <a:gd name="T63" fmla="*/ 397 h 567"/>
                <a:gd name="T64" fmla="*/ 454 w 511"/>
                <a:gd name="T65" fmla="*/ 397 h 567"/>
                <a:gd name="T66" fmla="*/ 454 w 511"/>
                <a:gd name="T67" fmla="*/ 340 h 567"/>
                <a:gd name="T68" fmla="*/ 397 w 511"/>
                <a:gd name="T69" fmla="*/ 340 h 567"/>
                <a:gd name="T70" fmla="*/ 397 w 511"/>
                <a:gd name="T71" fmla="*/ 283 h 567"/>
                <a:gd name="T72" fmla="*/ 454 w 511"/>
                <a:gd name="T73" fmla="*/ 283 h 567"/>
                <a:gd name="T74" fmla="*/ 454 w 511"/>
                <a:gd name="T75" fmla="*/ 226 h 567"/>
                <a:gd name="T76" fmla="*/ 511 w 511"/>
                <a:gd name="T77" fmla="*/ 22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11" h="567">
                  <a:moveTo>
                    <a:pt x="511" y="226"/>
                  </a:moveTo>
                  <a:lnTo>
                    <a:pt x="511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171" y="0"/>
                  </a:lnTo>
                  <a:lnTo>
                    <a:pt x="171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284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511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3" name="Freeform 325"/>
            <p:cNvSpPr>
              <a:spLocks/>
            </p:cNvSpPr>
            <p:nvPr/>
          </p:nvSpPr>
          <p:spPr bwMode="auto">
            <a:xfrm>
              <a:off x="2967" y="2331"/>
              <a:ext cx="454" cy="850"/>
            </a:xfrm>
            <a:custGeom>
              <a:avLst/>
              <a:gdLst>
                <a:gd name="T0" fmla="*/ 397 w 454"/>
                <a:gd name="T1" fmla="*/ 0 h 850"/>
                <a:gd name="T2" fmla="*/ 397 w 454"/>
                <a:gd name="T3" fmla="*/ 340 h 850"/>
                <a:gd name="T4" fmla="*/ 341 w 454"/>
                <a:gd name="T5" fmla="*/ 340 h 850"/>
                <a:gd name="T6" fmla="*/ 341 w 454"/>
                <a:gd name="T7" fmla="*/ 454 h 850"/>
                <a:gd name="T8" fmla="*/ 397 w 454"/>
                <a:gd name="T9" fmla="*/ 454 h 850"/>
                <a:gd name="T10" fmla="*/ 397 w 454"/>
                <a:gd name="T11" fmla="*/ 680 h 850"/>
                <a:gd name="T12" fmla="*/ 454 w 454"/>
                <a:gd name="T13" fmla="*/ 680 h 850"/>
                <a:gd name="T14" fmla="*/ 454 w 454"/>
                <a:gd name="T15" fmla="*/ 737 h 850"/>
                <a:gd name="T16" fmla="*/ 397 w 454"/>
                <a:gd name="T17" fmla="*/ 737 h 850"/>
                <a:gd name="T18" fmla="*/ 397 w 454"/>
                <a:gd name="T19" fmla="*/ 794 h 850"/>
                <a:gd name="T20" fmla="*/ 341 w 454"/>
                <a:gd name="T21" fmla="*/ 794 h 850"/>
                <a:gd name="T22" fmla="*/ 341 w 454"/>
                <a:gd name="T23" fmla="*/ 850 h 850"/>
                <a:gd name="T24" fmla="*/ 284 w 454"/>
                <a:gd name="T25" fmla="*/ 850 h 850"/>
                <a:gd name="T26" fmla="*/ 284 w 454"/>
                <a:gd name="T27" fmla="*/ 794 h 850"/>
                <a:gd name="T28" fmla="*/ 227 w 454"/>
                <a:gd name="T29" fmla="*/ 794 h 850"/>
                <a:gd name="T30" fmla="*/ 227 w 454"/>
                <a:gd name="T31" fmla="*/ 737 h 850"/>
                <a:gd name="T32" fmla="*/ 170 w 454"/>
                <a:gd name="T33" fmla="*/ 737 h 850"/>
                <a:gd name="T34" fmla="*/ 170 w 454"/>
                <a:gd name="T35" fmla="*/ 794 h 850"/>
                <a:gd name="T36" fmla="*/ 57 w 454"/>
                <a:gd name="T37" fmla="*/ 794 h 850"/>
                <a:gd name="T38" fmla="*/ 57 w 454"/>
                <a:gd name="T39" fmla="*/ 737 h 850"/>
                <a:gd name="T40" fmla="*/ 114 w 454"/>
                <a:gd name="T41" fmla="*/ 737 h 850"/>
                <a:gd name="T42" fmla="*/ 114 w 454"/>
                <a:gd name="T43" fmla="*/ 624 h 850"/>
                <a:gd name="T44" fmla="*/ 0 w 454"/>
                <a:gd name="T45" fmla="*/ 624 h 850"/>
                <a:gd name="T46" fmla="*/ 0 w 454"/>
                <a:gd name="T47" fmla="*/ 510 h 850"/>
                <a:gd name="T48" fmla="*/ 57 w 454"/>
                <a:gd name="T49" fmla="*/ 510 h 850"/>
                <a:gd name="T50" fmla="*/ 57 w 454"/>
                <a:gd name="T51" fmla="*/ 340 h 850"/>
                <a:gd name="T52" fmla="*/ 0 w 454"/>
                <a:gd name="T53" fmla="*/ 340 h 850"/>
                <a:gd name="T54" fmla="*/ 0 w 454"/>
                <a:gd name="T55" fmla="*/ 283 h 850"/>
                <a:gd name="T56" fmla="*/ 57 w 454"/>
                <a:gd name="T57" fmla="*/ 283 h 850"/>
                <a:gd name="T58" fmla="*/ 57 w 454"/>
                <a:gd name="T59" fmla="*/ 227 h 850"/>
                <a:gd name="T60" fmla="*/ 114 w 454"/>
                <a:gd name="T61" fmla="*/ 227 h 850"/>
                <a:gd name="T62" fmla="*/ 114 w 454"/>
                <a:gd name="T63" fmla="*/ 113 h 850"/>
                <a:gd name="T64" fmla="*/ 284 w 454"/>
                <a:gd name="T65" fmla="*/ 113 h 850"/>
                <a:gd name="T66" fmla="*/ 284 w 454"/>
                <a:gd name="T67" fmla="*/ 0 h 850"/>
                <a:gd name="T68" fmla="*/ 397 w 454"/>
                <a:gd name="T69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4" h="850">
                  <a:moveTo>
                    <a:pt x="397" y="0"/>
                  </a:moveTo>
                  <a:lnTo>
                    <a:pt x="397" y="340"/>
                  </a:lnTo>
                  <a:lnTo>
                    <a:pt x="341" y="340"/>
                  </a:lnTo>
                  <a:lnTo>
                    <a:pt x="341" y="454"/>
                  </a:lnTo>
                  <a:lnTo>
                    <a:pt x="397" y="454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341" y="794"/>
                  </a:lnTo>
                  <a:lnTo>
                    <a:pt x="341" y="850"/>
                  </a:lnTo>
                  <a:lnTo>
                    <a:pt x="284" y="850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0" y="62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05" name="Group 198"/>
          <p:cNvGrpSpPr>
            <a:grpSpLocks/>
          </p:cNvGrpSpPr>
          <p:nvPr/>
        </p:nvGrpSpPr>
        <p:grpSpPr bwMode="auto">
          <a:xfrm>
            <a:off x="6715792" y="6283317"/>
            <a:ext cx="943011" cy="1320548"/>
            <a:chOff x="2684" y="2331"/>
            <a:chExt cx="1134" cy="1588"/>
          </a:xfrm>
        </p:grpSpPr>
        <p:sp>
          <p:nvSpPr>
            <p:cNvPr id="508" name="Freeform 134"/>
            <p:cNvSpPr>
              <a:spLocks/>
            </p:cNvSpPr>
            <p:nvPr/>
          </p:nvSpPr>
          <p:spPr bwMode="auto">
            <a:xfrm>
              <a:off x="2911" y="2331"/>
              <a:ext cx="567" cy="907"/>
            </a:xfrm>
            <a:custGeom>
              <a:avLst/>
              <a:gdLst>
                <a:gd name="T0" fmla="*/ 453 w 567"/>
                <a:gd name="T1" fmla="*/ 0 h 907"/>
                <a:gd name="T2" fmla="*/ 453 w 567"/>
                <a:gd name="T3" fmla="*/ 680 h 907"/>
                <a:gd name="T4" fmla="*/ 567 w 567"/>
                <a:gd name="T5" fmla="*/ 680 h 907"/>
                <a:gd name="T6" fmla="*/ 567 w 567"/>
                <a:gd name="T7" fmla="*/ 794 h 907"/>
                <a:gd name="T8" fmla="*/ 453 w 567"/>
                <a:gd name="T9" fmla="*/ 794 h 907"/>
                <a:gd name="T10" fmla="*/ 453 w 567"/>
                <a:gd name="T11" fmla="*/ 907 h 907"/>
                <a:gd name="T12" fmla="*/ 340 w 567"/>
                <a:gd name="T13" fmla="*/ 907 h 907"/>
                <a:gd name="T14" fmla="*/ 340 w 567"/>
                <a:gd name="T15" fmla="*/ 794 h 907"/>
                <a:gd name="T16" fmla="*/ 113 w 567"/>
                <a:gd name="T17" fmla="*/ 794 h 907"/>
                <a:gd name="T18" fmla="*/ 113 w 567"/>
                <a:gd name="T19" fmla="*/ 680 h 907"/>
                <a:gd name="T20" fmla="*/ 0 w 567"/>
                <a:gd name="T21" fmla="*/ 680 h 907"/>
                <a:gd name="T22" fmla="*/ 0 w 567"/>
                <a:gd name="T23" fmla="*/ 567 h 907"/>
                <a:gd name="T24" fmla="*/ 113 w 567"/>
                <a:gd name="T25" fmla="*/ 567 h 907"/>
                <a:gd name="T26" fmla="*/ 113 w 567"/>
                <a:gd name="T27" fmla="*/ 227 h 907"/>
                <a:gd name="T28" fmla="*/ 226 w 567"/>
                <a:gd name="T29" fmla="*/ 227 h 907"/>
                <a:gd name="T30" fmla="*/ 226 w 567"/>
                <a:gd name="T31" fmla="*/ 113 h 907"/>
                <a:gd name="T32" fmla="*/ 340 w 567"/>
                <a:gd name="T33" fmla="*/ 113 h 907"/>
                <a:gd name="T34" fmla="*/ 340 w 567"/>
                <a:gd name="T35" fmla="*/ 0 h 907"/>
                <a:gd name="T36" fmla="*/ 453 w 567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907">
                  <a:moveTo>
                    <a:pt x="453" y="0"/>
                  </a:moveTo>
                  <a:lnTo>
                    <a:pt x="453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9" name="Freeform 135"/>
            <p:cNvSpPr>
              <a:spLocks/>
            </p:cNvSpPr>
            <p:nvPr/>
          </p:nvSpPr>
          <p:spPr bwMode="auto">
            <a:xfrm>
              <a:off x="3364" y="3011"/>
              <a:ext cx="454" cy="227"/>
            </a:xfrm>
            <a:custGeom>
              <a:avLst/>
              <a:gdLst>
                <a:gd name="T0" fmla="*/ 114 w 454"/>
                <a:gd name="T1" fmla="*/ 0 h 227"/>
                <a:gd name="T2" fmla="*/ 340 w 454"/>
                <a:gd name="T3" fmla="*/ 0 h 227"/>
                <a:gd name="T4" fmla="*/ 454 w 454"/>
                <a:gd name="T5" fmla="*/ 0 h 227"/>
                <a:gd name="T6" fmla="*/ 454 w 454"/>
                <a:gd name="T7" fmla="*/ 114 h 227"/>
                <a:gd name="T8" fmla="*/ 340 w 454"/>
                <a:gd name="T9" fmla="*/ 114 h 227"/>
                <a:gd name="T10" fmla="*/ 340 w 454"/>
                <a:gd name="T11" fmla="*/ 227 h 227"/>
                <a:gd name="T12" fmla="*/ 0 w 454"/>
                <a:gd name="T13" fmla="*/ 227 h 227"/>
                <a:gd name="T14" fmla="*/ 0 w 454"/>
                <a:gd name="T15" fmla="*/ 114 h 227"/>
                <a:gd name="T16" fmla="*/ 114 w 454"/>
                <a:gd name="T17" fmla="*/ 114 h 227"/>
                <a:gd name="T18" fmla="*/ 114 w 454"/>
                <a:gd name="T1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227">
                  <a:moveTo>
                    <a:pt x="114" y="0"/>
                  </a:moveTo>
                  <a:lnTo>
                    <a:pt x="340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0" name="Freeform 136"/>
            <p:cNvSpPr>
              <a:spLocks/>
            </p:cNvSpPr>
            <p:nvPr/>
          </p:nvSpPr>
          <p:spPr bwMode="auto">
            <a:xfrm>
              <a:off x="3137" y="3238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454 w 454"/>
                <a:gd name="T3" fmla="*/ 114 h 340"/>
                <a:gd name="T4" fmla="*/ 341 w 454"/>
                <a:gd name="T5" fmla="*/ 114 h 340"/>
                <a:gd name="T6" fmla="*/ 341 w 454"/>
                <a:gd name="T7" fmla="*/ 227 h 340"/>
                <a:gd name="T8" fmla="*/ 114 w 454"/>
                <a:gd name="T9" fmla="*/ 227 h 340"/>
                <a:gd name="T10" fmla="*/ 114 w 454"/>
                <a:gd name="T11" fmla="*/ 340 h 340"/>
                <a:gd name="T12" fmla="*/ 0 w 454"/>
                <a:gd name="T13" fmla="*/ 340 h 340"/>
                <a:gd name="T14" fmla="*/ 0 w 454"/>
                <a:gd name="T15" fmla="*/ 0 h 340"/>
                <a:gd name="T16" fmla="*/ 454 w 454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454" y="114"/>
                  </a:lnTo>
                  <a:lnTo>
                    <a:pt x="341" y="114"/>
                  </a:lnTo>
                  <a:lnTo>
                    <a:pt x="341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1" name="Freeform 137"/>
            <p:cNvSpPr>
              <a:spLocks/>
            </p:cNvSpPr>
            <p:nvPr/>
          </p:nvSpPr>
          <p:spPr bwMode="auto">
            <a:xfrm>
              <a:off x="2684" y="3011"/>
              <a:ext cx="567" cy="567"/>
            </a:xfrm>
            <a:custGeom>
              <a:avLst/>
              <a:gdLst>
                <a:gd name="T0" fmla="*/ 340 w 567"/>
                <a:gd name="T1" fmla="*/ 0 h 567"/>
                <a:gd name="T2" fmla="*/ 0 w 567"/>
                <a:gd name="T3" fmla="*/ 0 h 567"/>
                <a:gd name="T4" fmla="*/ 0 w 567"/>
                <a:gd name="T5" fmla="*/ 114 h 567"/>
                <a:gd name="T6" fmla="*/ 113 w 567"/>
                <a:gd name="T7" fmla="*/ 114 h 567"/>
                <a:gd name="T8" fmla="*/ 113 w 567"/>
                <a:gd name="T9" fmla="*/ 341 h 567"/>
                <a:gd name="T10" fmla="*/ 0 w 567"/>
                <a:gd name="T11" fmla="*/ 341 h 567"/>
                <a:gd name="T12" fmla="*/ 0 w 567"/>
                <a:gd name="T13" fmla="*/ 454 h 567"/>
                <a:gd name="T14" fmla="*/ 113 w 567"/>
                <a:gd name="T15" fmla="*/ 454 h 567"/>
                <a:gd name="T16" fmla="*/ 113 w 567"/>
                <a:gd name="T17" fmla="*/ 567 h 567"/>
                <a:gd name="T18" fmla="*/ 227 w 567"/>
                <a:gd name="T19" fmla="*/ 567 h 567"/>
                <a:gd name="T20" fmla="*/ 227 w 567"/>
                <a:gd name="T21" fmla="*/ 454 h 567"/>
                <a:gd name="T22" fmla="*/ 453 w 567"/>
                <a:gd name="T23" fmla="*/ 454 h 567"/>
                <a:gd name="T24" fmla="*/ 453 w 567"/>
                <a:gd name="T25" fmla="*/ 227 h 567"/>
                <a:gd name="T26" fmla="*/ 567 w 567"/>
                <a:gd name="T27" fmla="*/ 227 h 567"/>
                <a:gd name="T28" fmla="*/ 567 w 567"/>
                <a:gd name="T29" fmla="*/ 114 h 567"/>
                <a:gd name="T30" fmla="*/ 340 w 567"/>
                <a:gd name="T31" fmla="*/ 114 h 567"/>
                <a:gd name="T32" fmla="*/ 340 w 567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567">
                  <a:moveTo>
                    <a:pt x="340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453" y="454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2" name="Freeform 138"/>
            <p:cNvSpPr>
              <a:spLocks/>
            </p:cNvSpPr>
            <p:nvPr/>
          </p:nvSpPr>
          <p:spPr bwMode="auto">
            <a:xfrm>
              <a:off x="2797" y="3465"/>
              <a:ext cx="794" cy="454"/>
            </a:xfrm>
            <a:custGeom>
              <a:avLst/>
              <a:gdLst>
                <a:gd name="T0" fmla="*/ 794 w 794"/>
                <a:gd name="T1" fmla="*/ 454 h 454"/>
                <a:gd name="T2" fmla="*/ 454 w 794"/>
                <a:gd name="T3" fmla="*/ 454 h 454"/>
                <a:gd name="T4" fmla="*/ 454 w 794"/>
                <a:gd name="T5" fmla="*/ 340 h 454"/>
                <a:gd name="T6" fmla="*/ 340 w 794"/>
                <a:gd name="T7" fmla="*/ 340 h 454"/>
                <a:gd name="T8" fmla="*/ 340 w 794"/>
                <a:gd name="T9" fmla="*/ 227 h 454"/>
                <a:gd name="T10" fmla="*/ 0 w 794"/>
                <a:gd name="T11" fmla="*/ 227 h 454"/>
                <a:gd name="T12" fmla="*/ 0 w 794"/>
                <a:gd name="T13" fmla="*/ 113 h 454"/>
                <a:gd name="T14" fmla="*/ 114 w 794"/>
                <a:gd name="T15" fmla="*/ 113 h 454"/>
                <a:gd name="T16" fmla="*/ 114 w 794"/>
                <a:gd name="T17" fmla="*/ 0 h 454"/>
                <a:gd name="T18" fmla="*/ 340 w 794"/>
                <a:gd name="T19" fmla="*/ 0 h 454"/>
                <a:gd name="T20" fmla="*/ 340 w 794"/>
                <a:gd name="T21" fmla="*/ 113 h 454"/>
                <a:gd name="T22" fmla="*/ 681 w 794"/>
                <a:gd name="T23" fmla="*/ 113 h 454"/>
                <a:gd name="T24" fmla="*/ 681 w 794"/>
                <a:gd name="T25" fmla="*/ 340 h 454"/>
                <a:gd name="T26" fmla="*/ 794 w 794"/>
                <a:gd name="T27" fmla="*/ 340 h 454"/>
                <a:gd name="T28" fmla="*/ 794 w 794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454">
                  <a:moveTo>
                    <a:pt x="794" y="454"/>
                  </a:moveTo>
                  <a:lnTo>
                    <a:pt x="454" y="454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681" y="113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06" name="Group 199"/>
          <p:cNvGrpSpPr>
            <a:grpSpLocks/>
          </p:cNvGrpSpPr>
          <p:nvPr/>
        </p:nvGrpSpPr>
        <p:grpSpPr bwMode="auto">
          <a:xfrm>
            <a:off x="4547033" y="5340306"/>
            <a:ext cx="4809023" cy="4621086"/>
            <a:chOff x="76" y="1197"/>
            <a:chExt cx="5783" cy="5557"/>
          </a:xfrm>
        </p:grpSpPr>
        <p:sp>
          <p:nvSpPr>
            <p:cNvPr id="459" name="Freeform 139"/>
            <p:cNvSpPr>
              <a:spLocks/>
            </p:cNvSpPr>
            <p:nvPr/>
          </p:nvSpPr>
          <p:spPr bwMode="auto">
            <a:xfrm>
              <a:off x="3250" y="3352"/>
              <a:ext cx="453" cy="227"/>
            </a:xfrm>
            <a:custGeom>
              <a:avLst/>
              <a:gdLst>
                <a:gd name="T0" fmla="*/ 340 w 453"/>
                <a:gd name="T1" fmla="*/ 0 h 226"/>
                <a:gd name="T2" fmla="*/ 340 w 453"/>
                <a:gd name="T3" fmla="*/ 113 h 226"/>
                <a:gd name="T4" fmla="*/ 453 w 453"/>
                <a:gd name="T5" fmla="*/ 113 h 226"/>
                <a:gd name="T6" fmla="*/ 453 w 453"/>
                <a:gd name="T7" fmla="*/ 226 h 226"/>
                <a:gd name="T8" fmla="*/ 0 w 453"/>
                <a:gd name="T9" fmla="*/ 226 h 226"/>
                <a:gd name="T10" fmla="*/ 0 w 453"/>
                <a:gd name="T11" fmla="*/ 113 h 226"/>
                <a:gd name="T12" fmla="*/ 227 w 453"/>
                <a:gd name="T13" fmla="*/ 113 h 226"/>
                <a:gd name="T14" fmla="*/ 227 w 453"/>
                <a:gd name="T15" fmla="*/ 0 h 226"/>
                <a:gd name="T16" fmla="*/ 340 w 453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226">
                  <a:moveTo>
                    <a:pt x="340" y="0"/>
                  </a:moveTo>
                  <a:lnTo>
                    <a:pt x="340" y="113"/>
                  </a:lnTo>
                  <a:lnTo>
                    <a:pt x="453" y="113"/>
                  </a:lnTo>
                  <a:lnTo>
                    <a:pt x="453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0" name="Freeform 140"/>
            <p:cNvSpPr>
              <a:spLocks/>
            </p:cNvSpPr>
            <p:nvPr/>
          </p:nvSpPr>
          <p:spPr bwMode="auto">
            <a:xfrm>
              <a:off x="1890" y="3919"/>
              <a:ext cx="1701" cy="680"/>
            </a:xfrm>
            <a:custGeom>
              <a:avLst/>
              <a:gdLst>
                <a:gd name="T0" fmla="*/ 1701 w 1701"/>
                <a:gd name="T1" fmla="*/ 0 h 680"/>
                <a:gd name="T2" fmla="*/ 907 w 1701"/>
                <a:gd name="T3" fmla="*/ 0 h 680"/>
                <a:gd name="T4" fmla="*/ 907 w 1701"/>
                <a:gd name="T5" fmla="*/ 113 h 680"/>
                <a:gd name="T6" fmla="*/ 340 w 1701"/>
                <a:gd name="T7" fmla="*/ 113 h 680"/>
                <a:gd name="T8" fmla="*/ 340 w 1701"/>
                <a:gd name="T9" fmla="*/ 226 h 680"/>
                <a:gd name="T10" fmla="*/ 113 w 1701"/>
                <a:gd name="T11" fmla="*/ 226 h 680"/>
                <a:gd name="T12" fmla="*/ 113 w 1701"/>
                <a:gd name="T13" fmla="*/ 340 h 680"/>
                <a:gd name="T14" fmla="*/ 0 w 1701"/>
                <a:gd name="T15" fmla="*/ 340 h 680"/>
                <a:gd name="T16" fmla="*/ 0 w 1701"/>
                <a:gd name="T17" fmla="*/ 453 h 680"/>
                <a:gd name="T18" fmla="*/ 113 w 1701"/>
                <a:gd name="T19" fmla="*/ 453 h 680"/>
                <a:gd name="T20" fmla="*/ 113 w 1701"/>
                <a:gd name="T21" fmla="*/ 680 h 680"/>
                <a:gd name="T22" fmla="*/ 227 w 1701"/>
                <a:gd name="T23" fmla="*/ 680 h 680"/>
                <a:gd name="T24" fmla="*/ 227 w 1701"/>
                <a:gd name="T25" fmla="*/ 567 h 680"/>
                <a:gd name="T26" fmla="*/ 340 w 1701"/>
                <a:gd name="T27" fmla="*/ 567 h 680"/>
                <a:gd name="T28" fmla="*/ 340 w 1701"/>
                <a:gd name="T29" fmla="*/ 340 h 680"/>
                <a:gd name="T30" fmla="*/ 454 w 1701"/>
                <a:gd name="T31" fmla="*/ 340 h 680"/>
                <a:gd name="T32" fmla="*/ 454 w 1701"/>
                <a:gd name="T33" fmla="*/ 226 h 680"/>
                <a:gd name="T34" fmla="*/ 1021 w 1701"/>
                <a:gd name="T35" fmla="*/ 226 h 680"/>
                <a:gd name="T36" fmla="*/ 1021 w 1701"/>
                <a:gd name="T37" fmla="*/ 113 h 680"/>
                <a:gd name="T38" fmla="*/ 1134 w 1701"/>
                <a:gd name="T39" fmla="*/ 113 h 680"/>
                <a:gd name="T40" fmla="*/ 1134 w 1701"/>
                <a:gd name="T41" fmla="*/ 226 h 680"/>
                <a:gd name="T42" fmla="*/ 1247 w 1701"/>
                <a:gd name="T43" fmla="*/ 226 h 680"/>
                <a:gd name="T44" fmla="*/ 1247 w 1701"/>
                <a:gd name="T45" fmla="*/ 340 h 680"/>
                <a:gd name="T46" fmla="*/ 1361 w 1701"/>
                <a:gd name="T47" fmla="*/ 340 h 680"/>
                <a:gd name="T48" fmla="*/ 1361 w 1701"/>
                <a:gd name="T49" fmla="*/ 453 h 680"/>
                <a:gd name="T50" fmla="*/ 1474 w 1701"/>
                <a:gd name="T51" fmla="*/ 453 h 680"/>
                <a:gd name="T52" fmla="*/ 1474 w 1701"/>
                <a:gd name="T53" fmla="*/ 567 h 680"/>
                <a:gd name="T54" fmla="*/ 1588 w 1701"/>
                <a:gd name="T55" fmla="*/ 567 h 680"/>
                <a:gd name="T56" fmla="*/ 1588 w 1701"/>
                <a:gd name="T57" fmla="*/ 453 h 680"/>
                <a:gd name="T58" fmla="*/ 1701 w 1701"/>
                <a:gd name="T59" fmla="*/ 453 h 680"/>
                <a:gd name="T60" fmla="*/ 1701 w 1701"/>
                <a:gd name="T61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01" h="680">
                  <a:moveTo>
                    <a:pt x="1701" y="0"/>
                  </a:moveTo>
                  <a:lnTo>
                    <a:pt x="907" y="0"/>
                  </a:lnTo>
                  <a:lnTo>
                    <a:pt x="907" y="113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1021" y="226"/>
                  </a:lnTo>
                  <a:lnTo>
                    <a:pt x="1021" y="113"/>
                  </a:lnTo>
                  <a:lnTo>
                    <a:pt x="1134" y="113"/>
                  </a:lnTo>
                  <a:lnTo>
                    <a:pt x="1134" y="226"/>
                  </a:lnTo>
                  <a:lnTo>
                    <a:pt x="1247" y="226"/>
                  </a:lnTo>
                  <a:lnTo>
                    <a:pt x="1247" y="340"/>
                  </a:lnTo>
                  <a:lnTo>
                    <a:pt x="1361" y="340"/>
                  </a:lnTo>
                  <a:lnTo>
                    <a:pt x="1361" y="453"/>
                  </a:lnTo>
                  <a:lnTo>
                    <a:pt x="1474" y="453"/>
                  </a:lnTo>
                  <a:lnTo>
                    <a:pt x="1474" y="567"/>
                  </a:lnTo>
                  <a:lnTo>
                    <a:pt x="1588" y="567"/>
                  </a:lnTo>
                  <a:lnTo>
                    <a:pt x="1588" y="453"/>
                  </a:lnTo>
                  <a:lnTo>
                    <a:pt x="1701" y="453"/>
                  </a:lnTo>
                  <a:lnTo>
                    <a:pt x="170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1" name="Freeform 141"/>
            <p:cNvSpPr>
              <a:spLocks/>
            </p:cNvSpPr>
            <p:nvPr/>
          </p:nvSpPr>
          <p:spPr bwMode="auto">
            <a:xfrm>
              <a:off x="2344" y="3692"/>
              <a:ext cx="907" cy="340"/>
            </a:xfrm>
            <a:custGeom>
              <a:avLst/>
              <a:gdLst>
                <a:gd name="T0" fmla="*/ 793 w 907"/>
                <a:gd name="T1" fmla="*/ 0 h 340"/>
                <a:gd name="T2" fmla="*/ 340 w 907"/>
                <a:gd name="T3" fmla="*/ 0 h 340"/>
                <a:gd name="T4" fmla="*/ 340 w 907"/>
                <a:gd name="T5" fmla="*/ 113 h 340"/>
                <a:gd name="T6" fmla="*/ 226 w 907"/>
                <a:gd name="T7" fmla="*/ 113 h 340"/>
                <a:gd name="T8" fmla="*/ 226 w 907"/>
                <a:gd name="T9" fmla="*/ 227 h 340"/>
                <a:gd name="T10" fmla="*/ 0 w 907"/>
                <a:gd name="T11" fmla="*/ 227 h 340"/>
                <a:gd name="T12" fmla="*/ 0 w 907"/>
                <a:gd name="T13" fmla="*/ 340 h 340"/>
                <a:gd name="T14" fmla="*/ 453 w 907"/>
                <a:gd name="T15" fmla="*/ 340 h 340"/>
                <a:gd name="T16" fmla="*/ 453 w 907"/>
                <a:gd name="T17" fmla="*/ 227 h 340"/>
                <a:gd name="T18" fmla="*/ 907 w 907"/>
                <a:gd name="T19" fmla="*/ 227 h 340"/>
                <a:gd name="T20" fmla="*/ 907 w 907"/>
                <a:gd name="T21" fmla="*/ 113 h 340"/>
                <a:gd name="T22" fmla="*/ 793 w 907"/>
                <a:gd name="T23" fmla="*/ 113 h 340"/>
                <a:gd name="T24" fmla="*/ 793 w 907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7" h="340">
                  <a:moveTo>
                    <a:pt x="793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793" y="113"/>
                  </a:lnTo>
                  <a:lnTo>
                    <a:pt x="79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2" name="Freeform 142"/>
            <p:cNvSpPr>
              <a:spLocks/>
            </p:cNvSpPr>
            <p:nvPr/>
          </p:nvSpPr>
          <p:spPr bwMode="auto">
            <a:xfrm>
              <a:off x="3478" y="3692"/>
              <a:ext cx="453" cy="453"/>
            </a:xfrm>
            <a:custGeom>
              <a:avLst/>
              <a:gdLst>
                <a:gd name="T0" fmla="*/ 0 w 453"/>
                <a:gd name="T1" fmla="*/ 0 h 453"/>
                <a:gd name="T2" fmla="*/ 226 w 453"/>
                <a:gd name="T3" fmla="*/ 0 h 453"/>
                <a:gd name="T4" fmla="*/ 226 w 453"/>
                <a:gd name="T5" fmla="*/ 113 h 453"/>
                <a:gd name="T6" fmla="*/ 453 w 453"/>
                <a:gd name="T7" fmla="*/ 113 h 453"/>
                <a:gd name="T8" fmla="*/ 453 w 453"/>
                <a:gd name="T9" fmla="*/ 340 h 453"/>
                <a:gd name="T10" fmla="*/ 340 w 453"/>
                <a:gd name="T11" fmla="*/ 340 h 453"/>
                <a:gd name="T12" fmla="*/ 340 w 453"/>
                <a:gd name="T13" fmla="*/ 453 h 453"/>
                <a:gd name="T14" fmla="*/ 226 w 453"/>
                <a:gd name="T15" fmla="*/ 453 h 453"/>
                <a:gd name="T16" fmla="*/ 226 w 453"/>
                <a:gd name="T17" fmla="*/ 340 h 453"/>
                <a:gd name="T18" fmla="*/ 226 w 453"/>
                <a:gd name="T19" fmla="*/ 227 h 453"/>
                <a:gd name="T20" fmla="*/ 113 w 453"/>
                <a:gd name="T21" fmla="*/ 227 h 453"/>
                <a:gd name="T22" fmla="*/ 113 w 453"/>
                <a:gd name="T23" fmla="*/ 113 h 453"/>
                <a:gd name="T24" fmla="*/ 0 w 453"/>
                <a:gd name="T25" fmla="*/ 113 h 453"/>
                <a:gd name="T26" fmla="*/ 0 w 453"/>
                <a:gd name="T2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3" h="453">
                  <a:moveTo>
                    <a:pt x="0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3" name="Freeform 143"/>
            <p:cNvSpPr>
              <a:spLocks/>
            </p:cNvSpPr>
            <p:nvPr/>
          </p:nvSpPr>
          <p:spPr bwMode="auto">
            <a:xfrm>
              <a:off x="2911" y="4145"/>
              <a:ext cx="453" cy="454"/>
            </a:xfrm>
            <a:custGeom>
              <a:avLst/>
              <a:gdLst>
                <a:gd name="T0" fmla="*/ 453 w 453"/>
                <a:gd name="T1" fmla="*/ 341 h 454"/>
                <a:gd name="T2" fmla="*/ 340 w 453"/>
                <a:gd name="T3" fmla="*/ 341 h 454"/>
                <a:gd name="T4" fmla="*/ 340 w 453"/>
                <a:gd name="T5" fmla="*/ 454 h 454"/>
                <a:gd name="T6" fmla="*/ 226 w 453"/>
                <a:gd name="T7" fmla="*/ 454 h 454"/>
                <a:gd name="T8" fmla="*/ 226 w 453"/>
                <a:gd name="T9" fmla="*/ 227 h 454"/>
                <a:gd name="T10" fmla="*/ 113 w 453"/>
                <a:gd name="T11" fmla="*/ 227 h 454"/>
                <a:gd name="T12" fmla="*/ 113 w 453"/>
                <a:gd name="T13" fmla="*/ 114 h 454"/>
                <a:gd name="T14" fmla="*/ 0 w 453"/>
                <a:gd name="T15" fmla="*/ 114 h 454"/>
                <a:gd name="T16" fmla="*/ 0 w 453"/>
                <a:gd name="T17" fmla="*/ 0 h 454"/>
                <a:gd name="T18" fmla="*/ 226 w 453"/>
                <a:gd name="T19" fmla="*/ 0 h 454"/>
                <a:gd name="T20" fmla="*/ 226 w 453"/>
                <a:gd name="T21" fmla="*/ 114 h 454"/>
                <a:gd name="T22" fmla="*/ 340 w 453"/>
                <a:gd name="T23" fmla="*/ 114 h 454"/>
                <a:gd name="T24" fmla="*/ 340 w 453"/>
                <a:gd name="T25" fmla="*/ 227 h 454"/>
                <a:gd name="T26" fmla="*/ 453 w 453"/>
                <a:gd name="T27" fmla="*/ 227 h 454"/>
                <a:gd name="T28" fmla="*/ 453 w 453"/>
                <a:gd name="T2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454">
                  <a:moveTo>
                    <a:pt x="453" y="341"/>
                  </a:moveTo>
                  <a:lnTo>
                    <a:pt x="340" y="341"/>
                  </a:lnTo>
                  <a:lnTo>
                    <a:pt x="340" y="454"/>
                  </a:lnTo>
                  <a:lnTo>
                    <a:pt x="226" y="454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4" name="Rectangle 144"/>
            <p:cNvSpPr>
              <a:spLocks noChangeArrowheads="1"/>
            </p:cNvSpPr>
            <p:nvPr/>
          </p:nvSpPr>
          <p:spPr bwMode="auto">
            <a:xfrm>
              <a:off x="2230" y="4372"/>
              <a:ext cx="114" cy="22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5" name="Rectangle 145"/>
            <p:cNvSpPr>
              <a:spLocks noChangeArrowheads="1"/>
            </p:cNvSpPr>
            <p:nvPr/>
          </p:nvSpPr>
          <p:spPr bwMode="auto">
            <a:xfrm>
              <a:off x="2344" y="4259"/>
              <a:ext cx="113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6" name="Rectangle 146"/>
            <p:cNvSpPr>
              <a:spLocks noChangeArrowheads="1"/>
            </p:cNvSpPr>
            <p:nvPr/>
          </p:nvSpPr>
          <p:spPr bwMode="auto">
            <a:xfrm>
              <a:off x="2003" y="5279"/>
              <a:ext cx="114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7" name="Freeform 148"/>
            <p:cNvSpPr>
              <a:spLocks/>
            </p:cNvSpPr>
            <p:nvPr/>
          </p:nvSpPr>
          <p:spPr bwMode="auto">
            <a:xfrm>
              <a:off x="1777" y="6073"/>
              <a:ext cx="1020" cy="681"/>
            </a:xfrm>
            <a:custGeom>
              <a:avLst/>
              <a:gdLst>
                <a:gd name="T0" fmla="*/ 226 w 1020"/>
                <a:gd name="T1" fmla="*/ 681 h 681"/>
                <a:gd name="T2" fmla="*/ 453 w 1020"/>
                <a:gd name="T3" fmla="*/ 681 h 681"/>
                <a:gd name="T4" fmla="*/ 453 w 1020"/>
                <a:gd name="T5" fmla="*/ 567 h 681"/>
                <a:gd name="T6" fmla="*/ 567 w 1020"/>
                <a:gd name="T7" fmla="*/ 567 h 681"/>
                <a:gd name="T8" fmla="*/ 793 w 1020"/>
                <a:gd name="T9" fmla="*/ 567 h 681"/>
                <a:gd name="T10" fmla="*/ 793 w 1020"/>
                <a:gd name="T11" fmla="*/ 454 h 681"/>
                <a:gd name="T12" fmla="*/ 1020 w 1020"/>
                <a:gd name="T13" fmla="*/ 454 h 681"/>
                <a:gd name="T14" fmla="*/ 1020 w 1020"/>
                <a:gd name="T15" fmla="*/ 227 h 681"/>
                <a:gd name="T16" fmla="*/ 567 w 1020"/>
                <a:gd name="T17" fmla="*/ 227 h 681"/>
                <a:gd name="T18" fmla="*/ 567 w 1020"/>
                <a:gd name="T19" fmla="*/ 114 h 681"/>
                <a:gd name="T20" fmla="*/ 340 w 1020"/>
                <a:gd name="T21" fmla="*/ 114 h 681"/>
                <a:gd name="T22" fmla="*/ 340 w 1020"/>
                <a:gd name="T23" fmla="*/ 0 h 681"/>
                <a:gd name="T24" fmla="*/ 113 w 1020"/>
                <a:gd name="T25" fmla="*/ 0 h 681"/>
                <a:gd name="T26" fmla="*/ 113 w 1020"/>
                <a:gd name="T27" fmla="*/ 114 h 681"/>
                <a:gd name="T28" fmla="*/ 0 w 1020"/>
                <a:gd name="T29" fmla="*/ 114 h 681"/>
                <a:gd name="T30" fmla="*/ 0 w 1020"/>
                <a:gd name="T31" fmla="*/ 340 h 681"/>
                <a:gd name="T32" fmla="*/ 113 w 1020"/>
                <a:gd name="T33" fmla="*/ 340 h 681"/>
                <a:gd name="T34" fmla="*/ 113 w 1020"/>
                <a:gd name="T35" fmla="*/ 567 h 681"/>
                <a:gd name="T36" fmla="*/ 226 w 1020"/>
                <a:gd name="T37" fmla="*/ 567 h 681"/>
                <a:gd name="T38" fmla="*/ 226 w 1020"/>
                <a:gd name="T3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0" h="681">
                  <a:moveTo>
                    <a:pt x="226" y="681"/>
                  </a:moveTo>
                  <a:lnTo>
                    <a:pt x="453" y="681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793" y="567"/>
                  </a:lnTo>
                  <a:lnTo>
                    <a:pt x="793" y="454"/>
                  </a:lnTo>
                  <a:lnTo>
                    <a:pt x="1020" y="454"/>
                  </a:lnTo>
                  <a:lnTo>
                    <a:pt x="1020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8" name="Freeform 149"/>
            <p:cNvSpPr>
              <a:spLocks/>
            </p:cNvSpPr>
            <p:nvPr/>
          </p:nvSpPr>
          <p:spPr bwMode="auto">
            <a:xfrm>
              <a:off x="2003" y="5846"/>
              <a:ext cx="341" cy="341"/>
            </a:xfrm>
            <a:custGeom>
              <a:avLst/>
              <a:gdLst>
                <a:gd name="T0" fmla="*/ 341 w 341"/>
                <a:gd name="T1" fmla="*/ 341 h 341"/>
                <a:gd name="T2" fmla="*/ 341 w 341"/>
                <a:gd name="T3" fmla="*/ 114 h 341"/>
                <a:gd name="T4" fmla="*/ 227 w 341"/>
                <a:gd name="T5" fmla="*/ 114 h 341"/>
                <a:gd name="T6" fmla="*/ 227 w 341"/>
                <a:gd name="T7" fmla="*/ 0 h 341"/>
                <a:gd name="T8" fmla="*/ 114 w 341"/>
                <a:gd name="T9" fmla="*/ 0 h 341"/>
                <a:gd name="T10" fmla="*/ 114 w 341"/>
                <a:gd name="T11" fmla="*/ 114 h 341"/>
                <a:gd name="T12" fmla="*/ 0 w 341"/>
                <a:gd name="T13" fmla="*/ 114 h 341"/>
                <a:gd name="T14" fmla="*/ 0 w 341"/>
                <a:gd name="T15" fmla="*/ 227 h 341"/>
                <a:gd name="T16" fmla="*/ 114 w 341"/>
                <a:gd name="T17" fmla="*/ 227 h 341"/>
                <a:gd name="T18" fmla="*/ 114 w 341"/>
                <a:gd name="T19" fmla="*/ 341 h 341"/>
                <a:gd name="T20" fmla="*/ 341 w 341"/>
                <a:gd name="T2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1">
                  <a:moveTo>
                    <a:pt x="341" y="341"/>
                  </a:moveTo>
                  <a:lnTo>
                    <a:pt x="341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341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9" name="Freeform 150"/>
            <p:cNvSpPr>
              <a:spLocks/>
            </p:cNvSpPr>
            <p:nvPr/>
          </p:nvSpPr>
          <p:spPr bwMode="auto">
            <a:xfrm>
              <a:off x="2230" y="5279"/>
              <a:ext cx="794" cy="1021"/>
            </a:xfrm>
            <a:custGeom>
              <a:avLst/>
              <a:gdLst>
                <a:gd name="T0" fmla="*/ 454 w 794"/>
                <a:gd name="T1" fmla="*/ 1021 h 1021"/>
                <a:gd name="T2" fmla="*/ 454 w 794"/>
                <a:gd name="T3" fmla="*/ 794 h 1021"/>
                <a:gd name="T4" fmla="*/ 567 w 794"/>
                <a:gd name="T5" fmla="*/ 794 h 1021"/>
                <a:gd name="T6" fmla="*/ 567 w 794"/>
                <a:gd name="T7" fmla="*/ 681 h 1021"/>
                <a:gd name="T8" fmla="*/ 567 w 794"/>
                <a:gd name="T9" fmla="*/ 227 h 1021"/>
                <a:gd name="T10" fmla="*/ 794 w 794"/>
                <a:gd name="T11" fmla="*/ 227 h 1021"/>
                <a:gd name="T12" fmla="*/ 794 w 794"/>
                <a:gd name="T13" fmla="*/ 114 h 1021"/>
                <a:gd name="T14" fmla="*/ 227 w 794"/>
                <a:gd name="T15" fmla="*/ 114 h 1021"/>
                <a:gd name="T16" fmla="*/ 227 w 794"/>
                <a:gd name="T17" fmla="*/ 0 h 1021"/>
                <a:gd name="T18" fmla="*/ 114 w 794"/>
                <a:gd name="T19" fmla="*/ 0 h 1021"/>
                <a:gd name="T20" fmla="*/ 114 w 794"/>
                <a:gd name="T21" fmla="*/ 341 h 1021"/>
                <a:gd name="T22" fmla="*/ 0 w 794"/>
                <a:gd name="T23" fmla="*/ 341 h 1021"/>
                <a:gd name="T24" fmla="*/ 0 w 794"/>
                <a:gd name="T25" fmla="*/ 454 h 1021"/>
                <a:gd name="T26" fmla="*/ 114 w 794"/>
                <a:gd name="T27" fmla="*/ 454 h 1021"/>
                <a:gd name="T28" fmla="*/ 114 w 794"/>
                <a:gd name="T29" fmla="*/ 567 h 1021"/>
                <a:gd name="T30" fmla="*/ 0 w 794"/>
                <a:gd name="T31" fmla="*/ 567 h 1021"/>
                <a:gd name="T32" fmla="*/ 0 w 794"/>
                <a:gd name="T33" fmla="*/ 681 h 1021"/>
                <a:gd name="T34" fmla="*/ 114 w 794"/>
                <a:gd name="T35" fmla="*/ 681 h 1021"/>
                <a:gd name="T36" fmla="*/ 114 w 794"/>
                <a:gd name="T37" fmla="*/ 1021 h 1021"/>
                <a:gd name="T38" fmla="*/ 454 w 794"/>
                <a:gd name="T3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4" h="1021">
                  <a:moveTo>
                    <a:pt x="454" y="1021"/>
                  </a:moveTo>
                  <a:lnTo>
                    <a:pt x="454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567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1021"/>
                  </a:lnTo>
                  <a:lnTo>
                    <a:pt x="454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0" name="Freeform 151"/>
            <p:cNvSpPr>
              <a:spLocks/>
            </p:cNvSpPr>
            <p:nvPr/>
          </p:nvSpPr>
          <p:spPr bwMode="auto">
            <a:xfrm>
              <a:off x="2684" y="5393"/>
              <a:ext cx="680" cy="1134"/>
            </a:xfrm>
            <a:custGeom>
              <a:avLst/>
              <a:gdLst>
                <a:gd name="T0" fmla="*/ 113 w 680"/>
                <a:gd name="T1" fmla="*/ 907 h 1134"/>
                <a:gd name="T2" fmla="*/ 227 w 680"/>
                <a:gd name="T3" fmla="*/ 907 h 1134"/>
                <a:gd name="T4" fmla="*/ 227 w 680"/>
                <a:gd name="T5" fmla="*/ 1134 h 1134"/>
                <a:gd name="T6" fmla="*/ 340 w 680"/>
                <a:gd name="T7" fmla="*/ 1134 h 1134"/>
                <a:gd name="T8" fmla="*/ 340 w 680"/>
                <a:gd name="T9" fmla="*/ 1020 h 1134"/>
                <a:gd name="T10" fmla="*/ 453 w 680"/>
                <a:gd name="T11" fmla="*/ 1020 h 1134"/>
                <a:gd name="T12" fmla="*/ 453 w 680"/>
                <a:gd name="T13" fmla="*/ 794 h 1134"/>
                <a:gd name="T14" fmla="*/ 567 w 680"/>
                <a:gd name="T15" fmla="*/ 794 h 1134"/>
                <a:gd name="T16" fmla="*/ 567 w 680"/>
                <a:gd name="T17" fmla="*/ 680 h 1134"/>
                <a:gd name="T18" fmla="*/ 680 w 680"/>
                <a:gd name="T19" fmla="*/ 680 h 1134"/>
                <a:gd name="T20" fmla="*/ 680 w 680"/>
                <a:gd name="T21" fmla="*/ 340 h 1134"/>
                <a:gd name="T22" fmla="*/ 567 w 680"/>
                <a:gd name="T23" fmla="*/ 340 h 1134"/>
                <a:gd name="T24" fmla="*/ 567 w 680"/>
                <a:gd name="T25" fmla="*/ 113 h 1134"/>
                <a:gd name="T26" fmla="*/ 453 w 680"/>
                <a:gd name="T27" fmla="*/ 113 h 1134"/>
                <a:gd name="T28" fmla="*/ 453 w 680"/>
                <a:gd name="T29" fmla="*/ 0 h 1134"/>
                <a:gd name="T30" fmla="*/ 340 w 680"/>
                <a:gd name="T31" fmla="*/ 0 h 1134"/>
                <a:gd name="T32" fmla="*/ 340 w 680"/>
                <a:gd name="T33" fmla="*/ 113 h 1134"/>
                <a:gd name="T34" fmla="*/ 113 w 680"/>
                <a:gd name="T35" fmla="*/ 113 h 1134"/>
                <a:gd name="T36" fmla="*/ 113 w 680"/>
                <a:gd name="T37" fmla="*/ 680 h 1134"/>
                <a:gd name="T38" fmla="*/ 0 w 680"/>
                <a:gd name="T39" fmla="*/ 680 h 1134"/>
                <a:gd name="T40" fmla="*/ 0 w 680"/>
                <a:gd name="T41" fmla="*/ 907 h 1134"/>
                <a:gd name="T42" fmla="*/ 113 w 680"/>
                <a:gd name="T43" fmla="*/ 90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0" h="1134">
                  <a:moveTo>
                    <a:pt x="113" y="907"/>
                  </a:moveTo>
                  <a:lnTo>
                    <a:pt x="227" y="907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020"/>
                  </a:lnTo>
                  <a:lnTo>
                    <a:pt x="453" y="1020"/>
                  </a:lnTo>
                  <a:lnTo>
                    <a:pt x="453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907"/>
                  </a:lnTo>
                  <a:lnTo>
                    <a:pt x="113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1" name="Freeform 152"/>
            <p:cNvSpPr>
              <a:spLocks/>
            </p:cNvSpPr>
            <p:nvPr/>
          </p:nvSpPr>
          <p:spPr bwMode="auto">
            <a:xfrm>
              <a:off x="3024" y="5960"/>
              <a:ext cx="1021" cy="794"/>
            </a:xfrm>
            <a:custGeom>
              <a:avLst/>
              <a:gdLst>
                <a:gd name="T0" fmla="*/ 340 w 1021"/>
                <a:gd name="T1" fmla="*/ 0 h 794"/>
                <a:gd name="T2" fmla="*/ 454 w 1021"/>
                <a:gd name="T3" fmla="*/ 0 h 794"/>
                <a:gd name="T4" fmla="*/ 454 w 1021"/>
                <a:gd name="T5" fmla="*/ 113 h 794"/>
                <a:gd name="T6" fmla="*/ 567 w 1021"/>
                <a:gd name="T7" fmla="*/ 113 h 794"/>
                <a:gd name="T8" fmla="*/ 567 w 1021"/>
                <a:gd name="T9" fmla="*/ 340 h 794"/>
                <a:gd name="T10" fmla="*/ 680 w 1021"/>
                <a:gd name="T11" fmla="*/ 340 h 794"/>
                <a:gd name="T12" fmla="*/ 680 w 1021"/>
                <a:gd name="T13" fmla="*/ 567 h 794"/>
                <a:gd name="T14" fmla="*/ 794 w 1021"/>
                <a:gd name="T15" fmla="*/ 567 h 794"/>
                <a:gd name="T16" fmla="*/ 794 w 1021"/>
                <a:gd name="T17" fmla="*/ 680 h 794"/>
                <a:gd name="T18" fmla="*/ 1021 w 1021"/>
                <a:gd name="T19" fmla="*/ 680 h 794"/>
                <a:gd name="T20" fmla="*/ 1021 w 1021"/>
                <a:gd name="T21" fmla="*/ 794 h 794"/>
                <a:gd name="T22" fmla="*/ 227 w 1021"/>
                <a:gd name="T23" fmla="*/ 794 h 794"/>
                <a:gd name="T24" fmla="*/ 227 w 1021"/>
                <a:gd name="T25" fmla="*/ 680 h 794"/>
                <a:gd name="T26" fmla="*/ 0 w 1021"/>
                <a:gd name="T27" fmla="*/ 680 h 794"/>
                <a:gd name="T28" fmla="*/ 0 w 1021"/>
                <a:gd name="T29" fmla="*/ 453 h 794"/>
                <a:gd name="T30" fmla="*/ 113 w 1021"/>
                <a:gd name="T31" fmla="*/ 453 h 794"/>
                <a:gd name="T32" fmla="*/ 113 w 1021"/>
                <a:gd name="T33" fmla="*/ 227 h 794"/>
                <a:gd name="T34" fmla="*/ 227 w 1021"/>
                <a:gd name="T35" fmla="*/ 227 h 794"/>
                <a:gd name="T36" fmla="*/ 227 w 1021"/>
                <a:gd name="T37" fmla="*/ 113 h 794"/>
                <a:gd name="T38" fmla="*/ 340 w 1021"/>
                <a:gd name="T39" fmla="*/ 113 h 794"/>
                <a:gd name="T40" fmla="*/ 340 w 1021"/>
                <a:gd name="T4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794">
                  <a:moveTo>
                    <a:pt x="340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1021" y="680"/>
                  </a:lnTo>
                  <a:lnTo>
                    <a:pt x="1021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2" name="Freeform 153"/>
            <p:cNvSpPr>
              <a:spLocks/>
            </p:cNvSpPr>
            <p:nvPr/>
          </p:nvSpPr>
          <p:spPr bwMode="auto">
            <a:xfrm>
              <a:off x="3591" y="6073"/>
              <a:ext cx="567" cy="567"/>
            </a:xfrm>
            <a:custGeom>
              <a:avLst/>
              <a:gdLst>
                <a:gd name="T0" fmla="*/ 567 w 567"/>
                <a:gd name="T1" fmla="*/ 567 h 567"/>
                <a:gd name="T2" fmla="*/ 227 w 567"/>
                <a:gd name="T3" fmla="*/ 567 h 567"/>
                <a:gd name="T4" fmla="*/ 227 w 567"/>
                <a:gd name="T5" fmla="*/ 454 h 567"/>
                <a:gd name="T6" fmla="*/ 113 w 567"/>
                <a:gd name="T7" fmla="*/ 454 h 567"/>
                <a:gd name="T8" fmla="*/ 113 w 567"/>
                <a:gd name="T9" fmla="*/ 227 h 567"/>
                <a:gd name="T10" fmla="*/ 0 w 567"/>
                <a:gd name="T11" fmla="*/ 227 h 567"/>
                <a:gd name="T12" fmla="*/ 0 w 567"/>
                <a:gd name="T13" fmla="*/ 114 h 567"/>
                <a:gd name="T14" fmla="*/ 113 w 567"/>
                <a:gd name="T15" fmla="*/ 114 h 567"/>
                <a:gd name="T16" fmla="*/ 113 w 567"/>
                <a:gd name="T17" fmla="*/ 0 h 567"/>
                <a:gd name="T18" fmla="*/ 340 w 567"/>
                <a:gd name="T19" fmla="*/ 0 h 567"/>
                <a:gd name="T20" fmla="*/ 340 w 567"/>
                <a:gd name="T21" fmla="*/ 227 h 567"/>
                <a:gd name="T22" fmla="*/ 454 w 567"/>
                <a:gd name="T23" fmla="*/ 227 h 567"/>
                <a:gd name="T24" fmla="*/ 454 w 567"/>
                <a:gd name="T25" fmla="*/ 340 h 567"/>
                <a:gd name="T26" fmla="*/ 567 w 567"/>
                <a:gd name="T27" fmla="*/ 340 h 567"/>
                <a:gd name="T28" fmla="*/ 567 w 567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567" y="567"/>
                  </a:moveTo>
                  <a:lnTo>
                    <a:pt x="227" y="567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3" name="Freeform 154"/>
            <p:cNvSpPr>
              <a:spLocks/>
            </p:cNvSpPr>
            <p:nvPr/>
          </p:nvSpPr>
          <p:spPr bwMode="auto">
            <a:xfrm>
              <a:off x="3931" y="5620"/>
              <a:ext cx="567" cy="1020"/>
            </a:xfrm>
            <a:custGeom>
              <a:avLst/>
              <a:gdLst>
                <a:gd name="T0" fmla="*/ 0 w 567"/>
                <a:gd name="T1" fmla="*/ 0 h 1020"/>
                <a:gd name="T2" fmla="*/ 114 w 567"/>
                <a:gd name="T3" fmla="*/ 0 h 1020"/>
                <a:gd name="T4" fmla="*/ 114 w 567"/>
                <a:gd name="T5" fmla="*/ 113 h 1020"/>
                <a:gd name="T6" fmla="*/ 227 w 567"/>
                <a:gd name="T7" fmla="*/ 113 h 1020"/>
                <a:gd name="T8" fmla="*/ 227 w 567"/>
                <a:gd name="T9" fmla="*/ 340 h 1020"/>
                <a:gd name="T10" fmla="*/ 340 w 567"/>
                <a:gd name="T11" fmla="*/ 340 h 1020"/>
                <a:gd name="T12" fmla="*/ 340 w 567"/>
                <a:gd name="T13" fmla="*/ 453 h 1020"/>
                <a:gd name="T14" fmla="*/ 454 w 567"/>
                <a:gd name="T15" fmla="*/ 453 h 1020"/>
                <a:gd name="T16" fmla="*/ 454 w 567"/>
                <a:gd name="T17" fmla="*/ 680 h 1020"/>
                <a:gd name="T18" fmla="*/ 567 w 567"/>
                <a:gd name="T19" fmla="*/ 680 h 1020"/>
                <a:gd name="T20" fmla="*/ 567 w 567"/>
                <a:gd name="T21" fmla="*/ 907 h 1020"/>
                <a:gd name="T22" fmla="*/ 567 w 567"/>
                <a:gd name="T23" fmla="*/ 1020 h 1020"/>
                <a:gd name="T24" fmla="*/ 227 w 567"/>
                <a:gd name="T25" fmla="*/ 1020 h 1020"/>
                <a:gd name="T26" fmla="*/ 227 w 567"/>
                <a:gd name="T27" fmla="*/ 793 h 1020"/>
                <a:gd name="T28" fmla="*/ 114 w 567"/>
                <a:gd name="T29" fmla="*/ 793 h 1020"/>
                <a:gd name="T30" fmla="*/ 114 w 567"/>
                <a:gd name="T31" fmla="*/ 680 h 1020"/>
                <a:gd name="T32" fmla="*/ 0 w 567"/>
                <a:gd name="T33" fmla="*/ 680 h 1020"/>
                <a:gd name="T34" fmla="*/ 0 w 567"/>
                <a:gd name="T35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7" h="1020">
                  <a:moveTo>
                    <a:pt x="0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227" y="1020"/>
                  </a:lnTo>
                  <a:lnTo>
                    <a:pt x="227" y="793"/>
                  </a:lnTo>
                  <a:lnTo>
                    <a:pt x="114" y="793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4" name="Freeform 155"/>
            <p:cNvSpPr>
              <a:spLocks/>
            </p:cNvSpPr>
            <p:nvPr/>
          </p:nvSpPr>
          <p:spPr bwMode="auto">
            <a:xfrm>
              <a:off x="3591" y="5393"/>
              <a:ext cx="454" cy="794"/>
            </a:xfrm>
            <a:custGeom>
              <a:avLst/>
              <a:gdLst>
                <a:gd name="T0" fmla="*/ 0 w 454"/>
                <a:gd name="T1" fmla="*/ 794 h 794"/>
                <a:gd name="T2" fmla="*/ 0 w 454"/>
                <a:gd name="T3" fmla="*/ 567 h 794"/>
                <a:gd name="T4" fmla="*/ 113 w 454"/>
                <a:gd name="T5" fmla="*/ 567 h 794"/>
                <a:gd name="T6" fmla="*/ 113 w 454"/>
                <a:gd name="T7" fmla="*/ 227 h 794"/>
                <a:gd name="T8" fmla="*/ 0 w 454"/>
                <a:gd name="T9" fmla="*/ 227 h 794"/>
                <a:gd name="T10" fmla="*/ 0 w 454"/>
                <a:gd name="T11" fmla="*/ 0 h 794"/>
                <a:gd name="T12" fmla="*/ 227 w 454"/>
                <a:gd name="T13" fmla="*/ 0 h 794"/>
                <a:gd name="T14" fmla="*/ 227 w 454"/>
                <a:gd name="T15" fmla="*/ 113 h 794"/>
                <a:gd name="T16" fmla="*/ 454 w 454"/>
                <a:gd name="T17" fmla="*/ 113 h 794"/>
                <a:gd name="T18" fmla="*/ 454 w 454"/>
                <a:gd name="T19" fmla="*/ 227 h 794"/>
                <a:gd name="T20" fmla="*/ 340 w 454"/>
                <a:gd name="T21" fmla="*/ 227 h 794"/>
                <a:gd name="T22" fmla="*/ 340 w 454"/>
                <a:gd name="T23" fmla="*/ 680 h 794"/>
                <a:gd name="T24" fmla="*/ 113 w 454"/>
                <a:gd name="T25" fmla="*/ 680 h 794"/>
                <a:gd name="T26" fmla="*/ 113 w 454"/>
                <a:gd name="T27" fmla="*/ 794 h 794"/>
                <a:gd name="T28" fmla="*/ 0 w 454"/>
                <a:gd name="T2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794">
                  <a:moveTo>
                    <a:pt x="0" y="794"/>
                  </a:moveTo>
                  <a:lnTo>
                    <a:pt x="0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0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5" name="Freeform 156"/>
            <p:cNvSpPr>
              <a:spLocks/>
            </p:cNvSpPr>
            <p:nvPr/>
          </p:nvSpPr>
          <p:spPr bwMode="auto">
            <a:xfrm>
              <a:off x="4045" y="5506"/>
              <a:ext cx="907" cy="1021"/>
            </a:xfrm>
            <a:custGeom>
              <a:avLst/>
              <a:gdLst>
                <a:gd name="T0" fmla="*/ 0 w 907"/>
                <a:gd name="T1" fmla="*/ 0 h 1021"/>
                <a:gd name="T2" fmla="*/ 226 w 907"/>
                <a:gd name="T3" fmla="*/ 0 h 1021"/>
                <a:gd name="T4" fmla="*/ 226 w 907"/>
                <a:gd name="T5" fmla="*/ 114 h 1021"/>
                <a:gd name="T6" fmla="*/ 340 w 907"/>
                <a:gd name="T7" fmla="*/ 114 h 1021"/>
                <a:gd name="T8" fmla="*/ 340 w 907"/>
                <a:gd name="T9" fmla="*/ 454 h 1021"/>
                <a:gd name="T10" fmla="*/ 453 w 907"/>
                <a:gd name="T11" fmla="*/ 454 h 1021"/>
                <a:gd name="T12" fmla="*/ 453 w 907"/>
                <a:gd name="T13" fmla="*/ 567 h 1021"/>
                <a:gd name="T14" fmla="*/ 793 w 907"/>
                <a:gd name="T15" fmla="*/ 567 h 1021"/>
                <a:gd name="T16" fmla="*/ 793 w 907"/>
                <a:gd name="T17" fmla="*/ 681 h 1021"/>
                <a:gd name="T18" fmla="*/ 907 w 907"/>
                <a:gd name="T19" fmla="*/ 681 h 1021"/>
                <a:gd name="T20" fmla="*/ 907 w 907"/>
                <a:gd name="T21" fmla="*/ 1021 h 1021"/>
                <a:gd name="T22" fmla="*/ 680 w 907"/>
                <a:gd name="T23" fmla="*/ 1021 h 1021"/>
                <a:gd name="T24" fmla="*/ 680 w 907"/>
                <a:gd name="T25" fmla="*/ 907 h 1021"/>
                <a:gd name="T26" fmla="*/ 453 w 907"/>
                <a:gd name="T27" fmla="*/ 907 h 1021"/>
                <a:gd name="T28" fmla="*/ 453 w 907"/>
                <a:gd name="T29" fmla="*/ 794 h 1021"/>
                <a:gd name="T30" fmla="*/ 340 w 907"/>
                <a:gd name="T31" fmla="*/ 794 h 1021"/>
                <a:gd name="T32" fmla="*/ 340 w 907"/>
                <a:gd name="T33" fmla="*/ 567 h 1021"/>
                <a:gd name="T34" fmla="*/ 226 w 907"/>
                <a:gd name="T35" fmla="*/ 567 h 1021"/>
                <a:gd name="T36" fmla="*/ 226 w 907"/>
                <a:gd name="T37" fmla="*/ 454 h 1021"/>
                <a:gd name="T38" fmla="*/ 113 w 907"/>
                <a:gd name="T39" fmla="*/ 454 h 1021"/>
                <a:gd name="T40" fmla="*/ 113 w 907"/>
                <a:gd name="T41" fmla="*/ 227 h 1021"/>
                <a:gd name="T42" fmla="*/ 0 w 907"/>
                <a:gd name="T43" fmla="*/ 227 h 1021"/>
                <a:gd name="T44" fmla="*/ 0 w 907"/>
                <a:gd name="T45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1021">
                  <a:moveTo>
                    <a:pt x="0" y="0"/>
                  </a:moveTo>
                  <a:lnTo>
                    <a:pt x="226" y="0"/>
                  </a:lnTo>
                  <a:lnTo>
                    <a:pt x="226" y="114"/>
                  </a:lnTo>
                  <a:lnTo>
                    <a:pt x="340" y="114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793" y="567"/>
                  </a:lnTo>
                  <a:lnTo>
                    <a:pt x="793" y="681"/>
                  </a:lnTo>
                  <a:lnTo>
                    <a:pt x="907" y="681"/>
                  </a:lnTo>
                  <a:lnTo>
                    <a:pt x="907" y="1021"/>
                  </a:lnTo>
                  <a:lnTo>
                    <a:pt x="680" y="1021"/>
                  </a:lnTo>
                  <a:lnTo>
                    <a:pt x="680" y="907"/>
                  </a:lnTo>
                  <a:lnTo>
                    <a:pt x="453" y="907"/>
                  </a:lnTo>
                  <a:lnTo>
                    <a:pt x="453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6" name="Freeform 158"/>
            <p:cNvSpPr>
              <a:spLocks/>
            </p:cNvSpPr>
            <p:nvPr/>
          </p:nvSpPr>
          <p:spPr bwMode="auto">
            <a:xfrm>
              <a:off x="4385" y="5620"/>
              <a:ext cx="340" cy="453"/>
            </a:xfrm>
            <a:custGeom>
              <a:avLst/>
              <a:gdLst>
                <a:gd name="T0" fmla="*/ 340 w 340"/>
                <a:gd name="T1" fmla="*/ 453 h 453"/>
                <a:gd name="T2" fmla="*/ 340 w 340"/>
                <a:gd name="T3" fmla="*/ 113 h 453"/>
                <a:gd name="T4" fmla="*/ 227 w 340"/>
                <a:gd name="T5" fmla="*/ 113 h 453"/>
                <a:gd name="T6" fmla="*/ 227 w 340"/>
                <a:gd name="T7" fmla="*/ 0 h 453"/>
                <a:gd name="T8" fmla="*/ 113 w 340"/>
                <a:gd name="T9" fmla="*/ 0 h 453"/>
                <a:gd name="T10" fmla="*/ 113 w 340"/>
                <a:gd name="T11" fmla="*/ 226 h 453"/>
                <a:gd name="T12" fmla="*/ 0 w 340"/>
                <a:gd name="T13" fmla="*/ 226 h 453"/>
                <a:gd name="T14" fmla="*/ 0 w 340"/>
                <a:gd name="T15" fmla="*/ 340 h 453"/>
                <a:gd name="T16" fmla="*/ 113 w 340"/>
                <a:gd name="T17" fmla="*/ 340 h 453"/>
                <a:gd name="T18" fmla="*/ 113 w 340"/>
                <a:gd name="T19" fmla="*/ 453 h 453"/>
                <a:gd name="T20" fmla="*/ 340 w 340"/>
                <a:gd name="T21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3">
                  <a:moveTo>
                    <a:pt x="340" y="453"/>
                  </a:move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340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7" name="Freeform 159"/>
            <p:cNvSpPr>
              <a:spLocks/>
            </p:cNvSpPr>
            <p:nvPr/>
          </p:nvSpPr>
          <p:spPr bwMode="auto">
            <a:xfrm>
              <a:off x="3251" y="5279"/>
              <a:ext cx="453" cy="794"/>
            </a:xfrm>
            <a:custGeom>
              <a:avLst/>
              <a:gdLst>
                <a:gd name="T0" fmla="*/ 340 w 453"/>
                <a:gd name="T1" fmla="*/ 114 h 794"/>
                <a:gd name="T2" fmla="*/ 227 w 453"/>
                <a:gd name="T3" fmla="*/ 114 h 794"/>
                <a:gd name="T4" fmla="*/ 227 w 453"/>
                <a:gd name="T5" fmla="*/ 0 h 794"/>
                <a:gd name="T6" fmla="*/ 0 w 453"/>
                <a:gd name="T7" fmla="*/ 0 h 794"/>
                <a:gd name="T8" fmla="*/ 0 w 453"/>
                <a:gd name="T9" fmla="*/ 454 h 794"/>
                <a:gd name="T10" fmla="*/ 113 w 453"/>
                <a:gd name="T11" fmla="*/ 454 h 794"/>
                <a:gd name="T12" fmla="*/ 113 w 453"/>
                <a:gd name="T13" fmla="*/ 681 h 794"/>
                <a:gd name="T14" fmla="*/ 227 w 453"/>
                <a:gd name="T15" fmla="*/ 681 h 794"/>
                <a:gd name="T16" fmla="*/ 227 w 453"/>
                <a:gd name="T17" fmla="*/ 794 h 794"/>
                <a:gd name="T18" fmla="*/ 340 w 453"/>
                <a:gd name="T19" fmla="*/ 794 h 794"/>
                <a:gd name="T20" fmla="*/ 340 w 453"/>
                <a:gd name="T21" fmla="*/ 681 h 794"/>
                <a:gd name="T22" fmla="*/ 453 w 453"/>
                <a:gd name="T23" fmla="*/ 681 h 794"/>
                <a:gd name="T24" fmla="*/ 453 w 453"/>
                <a:gd name="T25" fmla="*/ 341 h 794"/>
                <a:gd name="T26" fmla="*/ 340 w 453"/>
                <a:gd name="T27" fmla="*/ 341 h 794"/>
                <a:gd name="T28" fmla="*/ 340 w 453"/>
                <a:gd name="T29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794">
                  <a:moveTo>
                    <a:pt x="340" y="114"/>
                  </a:move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453" y="681"/>
                  </a:lnTo>
                  <a:lnTo>
                    <a:pt x="453" y="341"/>
                  </a:lnTo>
                  <a:lnTo>
                    <a:pt x="340" y="341"/>
                  </a:lnTo>
                  <a:lnTo>
                    <a:pt x="34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8" name="Freeform 160"/>
            <p:cNvSpPr>
              <a:spLocks/>
            </p:cNvSpPr>
            <p:nvPr/>
          </p:nvSpPr>
          <p:spPr bwMode="auto">
            <a:xfrm>
              <a:off x="3364" y="4826"/>
              <a:ext cx="1021" cy="680"/>
            </a:xfrm>
            <a:custGeom>
              <a:avLst/>
              <a:gdLst>
                <a:gd name="T0" fmla="*/ 907 w 1021"/>
                <a:gd name="T1" fmla="*/ 680 h 680"/>
                <a:gd name="T2" fmla="*/ 907 w 1021"/>
                <a:gd name="T3" fmla="*/ 567 h 680"/>
                <a:gd name="T4" fmla="*/ 1021 w 1021"/>
                <a:gd name="T5" fmla="*/ 567 h 680"/>
                <a:gd name="T6" fmla="*/ 1021 w 1021"/>
                <a:gd name="T7" fmla="*/ 340 h 680"/>
                <a:gd name="T8" fmla="*/ 907 w 1021"/>
                <a:gd name="T9" fmla="*/ 340 h 680"/>
                <a:gd name="T10" fmla="*/ 907 w 1021"/>
                <a:gd name="T11" fmla="*/ 227 h 680"/>
                <a:gd name="T12" fmla="*/ 681 w 1021"/>
                <a:gd name="T13" fmla="*/ 227 h 680"/>
                <a:gd name="T14" fmla="*/ 681 w 1021"/>
                <a:gd name="T15" fmla="*/ 0 h 680"/>
                <a:gd name="T16" fmla="*/ 114 w 1021"/>
                <a:gd name="T17" fmla="*/ 0 h 680"/>
                <a:gd name="T18" fmla="*/ 114 w 1021"/>
                <a:gd name="T19" fmla="*/ 113 h 680"/>
                <a:gd name="T20" fmla="*/ 0 w 1021"/>
                <a:gd name="T21" fmla="*/ 113 h 680"/>
                <a:gd name="T22" fmla="*/ 0 w 1021"/>
                <a:gd name="T23" fmla="*/ 453 h 680"/>
                <a:gd name="T24" fmla="*/ 114 w 1021"/>
                <a:gd name="T25" fmla="*/ 453 h 680"/>
                <a:gd name="T26" fmla="*/ 114 w 1021"/>
                <a:gd name="T27" fmla="*/ 567 h 680"/>
                <a:gd name="T28" fmla="*/ 454 w 1021"/>
                <a:gd name="T29" fmla="*/ 567 h 680"/>
                <a:gd name="T30" fmla="*/ 454 w 1021"/>
                <a:gd name="T31" fmla="*/ 680 h 680"/>
                <a:gd name="T32" fmla="*/ 907 w 1021"/>
                <a:gd name="T33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1" h="680">
                  <a:moveTo>
                    <a:pt x="907" y="680"/>
                  </a:moveTo>
                  <a:lnTo>
                    <a:pt x="907" y="567"/>
                  </a:lnTo>
                  <a:lnTo>
                    <a:pt x="1021" y="567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681" y="227"/>
                  </a:lnTo>
                  <a:lnTo>
                    <a:pt x="681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907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9" name="Freeform 162"/>
            <p:cNvSpPr>
              <a:spLocks/>
            </p:cNvSpPr>
            <p:nvPr/>
          </p:nvSpPr>
          <p:spPr bwMode="auto">
            <a:xfrm>
              <a:off x="4271" y="4939"/>
              <a:ext cx="681" cy="907"/>
            </a:xfrm>
            <a:custGeom>
              <a:avLst/>
              <a:gdLst>
                <a:gd name="T0" fmla="*/ 454 w 681"/>
                <a:gd name="T1" fmla="*/ 907 h 907"/>
                <a:gd name="T2" fmla="*/ 681 w 681"/>
                <a:gd name="T3" fmla="*/ 907 h 907"/>
                <a:gd name="T4" fmla="*/ 681 w 681"/>
                <a:gd name="T5" fmla="*/ 567 h 907"/>
                <a:gd name="T6" fmla="*/ 567 w 681"/>
                <a:gd name="T7" fmla="*/ 567 h 907"/>
                <a:gd name="T8" fmla="*/ 567 w 681"/>
                <a:gd name="T9" fmla="*/ 227 h 907"/>
                <a:gd name="T10" fmla="*/ 341 w 681"/>
                <a:gd name="T11" fmla="*/ 227 h 907"/>
                <a:gd name="T12" fmla="*/ 341 w 681"/>
                <a:gd name="T13" fmla="*/ 0 h 907"/>
                <a:gd name="T14" fmla="*/ 227 w 681"/>
                <a:gd name="T15" fmla="*/ 0 h 907"/>
                <a:gd name="T16" fmla="*/ 227 w 681"/>
                <a:gd name="T17" fmla="*/ 114 h 907"/>
                <a:gd name="T18" fmla="*/ 0 w 681"/>
                <a:gd name="T19" fmla="*/ 114 h 907"/>
                <a:gd name="T20" fmla="*/ 0 w 681"/>
                <a:gd name="T21" fmla="*/ 227 h 907"/>
                <a:gd name="T22" fmla="*/ 114 w 681"/>
                <a:gd name="T23" fmla="*/ 227 h 907"/>
                <a:gd name="T24" fmla="*/ 114 w 681"/>
                <a:gd name="T25" fmla="*/ 454 h 907"/>
                <a:gd name="T26" fmla="*/ 0 w 681"/>
                <a:gd name="T27" fmla="*/ 454 h 907"/>
                <a:gd name="T28" fmla="*/ 0 w 681"/>
                <a:gd name="T29" fmla="*/ 681 h 907"/>
                <a:gd name="T30" fmla="*/ 114 w 681"/>
                <a:gd name="T31" fmla="*/ 681 h 907"/>
                <a:gd name="T32" fmla="*/ 114 w 681"/>
                <a:gd name="T33" fmla="*/ 907 h 907"/>
                <a:gd name="T34" fmla="*/ 227 w 681"/>
                <a:gd name="T35" fmla="*/ 907 h 907"/>
                <a:gd name="T36" fmla="*/ 227 w 681"/>
                <a:gd name="T37" fmla="*/ 681 h 907"/>
                <a:gd name="T38" fmla="*/ 341 w 681"/>
                <a:gd name="T39" fmla="*/ 681 h 907"/>
                <a:gd name="T40" fmla="*/ 341 w 681"/>
                <a:gd name="T41" fmla="*/ 794 h 907"/>
                <a:gd name="T42" fmla="*/ 454 w 681"/>
                <a:gd name="T43" fmla="*/ 794 h 907"/>
                <a:gd name="T44" fmla="*/ 454 w 681"/>
                <a:gd name="T45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907">
                  <a:moveTo>
                    <a:pt x="454" y="907"/>
                  </a:moveTo>
                  <a:lnTo>
                    <a:pt x="681" y="907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681"/>
                  </a:lnTo>
                  <a:lnTo>
                    <a:pt x="341" y="681"/>
                  </a:lnTo>
                  <a:lnTo>
                    <a:pt x="341" y="794"/>
                  </a:lnTo>
                  <a:lnTo>
                    <a:pt x="454" y="794"/>
                  </a:lnTo>
                  <a:lnTo>
                    <a:pt x="454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0" name="Freeform 163"/>
            <p:cNvSpPr>
              <a:spLocks/>
            </p:cNvSpPr>
            <p:nvPr/>
          </p:nvSpPr>
          <p:spPr bwMode="auto">
            <a:xfrm>
              <a:off x="1663" y="4599"/>
              <a:ext cx="567" cy="794"/>
            </a:xfrm>
            <a:custGeom>
              <a:avLst/>
              <a:gdLst>
                <a:gd name="T0" fmla="*/ 567 w 567"/>
                <a:gd name="T1" fmla="*/ 0 h 794"/>
                <a:gd name="T2" fmla="*/ 340 w 567"/>
                <a:gd name="T3" fmla="*/ 0 h 794"/>
                <a:gd name="T4" fmla="*/ 340 w 567"/>
                <a:gd name="T5" fmla="*/ 113 h 794"/>
                <a:gd name="T6" fmla="*/ 227 w 567"/>
                <a:gd name="T7" fmla="*/ 113 h 794"/>
                <a:gd name="T8" fmla="*/ 227 w 567"/>
                <a:gd name="T9" fmla="*/ 227 h 794"/>
                <a:gd name="T10" fmla="*/ 0 w 567"/>
                <a:gd name="T11" fmla="*/ 227 h 794"/>
                <a:gd name="T12" fmla="*/ 0 w 567"/>
                <a:gd name="T13" fmla="*/ 454 h 794"/>
                <a:gd name="T14" fmla="*/ 227 w 567"/>
                <a:gd name="T15" fmla="*/ 454 h 794"/>
                <a:gd name="T16" fmla="*/ 227 w 567"/>
                <a:gd name="T17" fmla="*/ 567 h 794"/>
                <a:gd name="T18" fmla="*/ 114 w 567"/>
                <a:gd name="T19" fmla="*/ 567 h 794"/>
                <a:gd name="T20" fmla="*/ 114 w 567"/>
                <a:gd name="T21" fmla="*/ 794 h 794"/>
                <a:gd name="T22" fmla="*/ 227 w 567"/>
                <a:gd name="T23" fmla="*/ 794 h 794"/>
                <a:gd name="T24" fmla="*/ 227 w 567"/>
                <a:gd name="T25" fmla="*/ 680 h 794"/>
                <a:gd name="T26" fmla="*/ 340 w 567"/>
                <a:gd name="T27" fmla="*/ 680 h 794"/>
                <a:gd name="T28" fmla="*/ 340 w 567"/>
                <a:gd name="T29" fmla="*/ 454 h 794"/>
                <a:gd name="T30" fmla="*/ 454 w 567"/>
                <a:gd name="T31" fmla="*/ 454 h 794"/>
                <a:gd name="T32" fmla="*/ 454 w 567"/>
                <a:gd name="T33" fmla="*/ 227 h 794"/>
                <a:gd name="T34" fmla="*/ 567 w 567"/>
                <a:gd name="T35" fmla="*/ 227 h 794"/>
                <a:gd name="T36" fmla="*/ 567 w 567"/>
                <a:gd name="T3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794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1" name="Freeform 164"/>
            <p:cNvSpPr>
              <a:spLocks/>
            </p:cNvSpPr>
            <p:nvPr/>
          </p:nvSpPr>
          <p:spPr bwMode="auto">
            <a:xfrm>
              <a:off x="2457" y="4259"/>
              <a:ext cx="2155" cy="1247"/>
            </a:xfrm>
            <a:custGeom>
              <a:avLst/>
              <a:gdLst>
                <a:gd name="T0" fmla="*/ 2041 w 2155"/>
                <a:gd name="T1" fmla="*/ 113 h 1247"/>
                <a:gd name="T2" fmla="*/ 2041 w 2155"/>
                <a:gd name="T3" fmla="*/ 227 h 1247"/>
                <a:gd name="T4" fmla="*/ 2155 w 2155"/>
                <a:gd name="T5" fmla="*/ 227 h 1247"/>
                <a:gd name="T6" fmla="*/ 2155 w 2155"/>
                <a:gd name="T7" fmla="*/ 680 h 1247"/>
                <a:gd name="T8" fmla="*/ 2041 w 2155"/>
                <a:gd name="T9" fmla="*/ 680 h 1247"/>
                <a:gd name="T10" fmla="*/ 1928 w 2155"/>
                <a:gd name="T11" fmla="*/ 794 h 1247"/>
                <a:gd name="T12" fmla="*/ 1588 w 2155"/>
                <a:gd name="T13" fmla="*/ 794 h 1247"/>
                <a:gd name="T14" fmla="*/ 1588 w 2155"/>
                <a:gd name="T15" fmla="*/ 567 h 1247"/>
                <a:gd name="T16" fmla="*/ 1021 w 2155"/>
                <a:gd name="T17" fmla="*/ 567 h 1247"/>
                <a:gd name="T18" fmla="*/ 1021 w 2155"/>
                <a:gd name="T19" fmla="*/ 680 h 1247"/>
                <a:gd name="T20" fmla="*/ 907 w 2155"/>
                <a:gd name="T21" fmla="*/ 680 h 1247"/>
                <a:gd name="T22" fmla="*/ 907 w 2155"/>
                <a:gd name="T23" fmla="*/ 1020 h 1247"/>
                <a:gd name="T24" fmla="*/ 794 w 2155"/>
                <a:gd name="T25" fmla="*/ 1020 h 1247"/>
                <a:gd name="T26" fmla="*/ 794 w 2155"/>
                <a:gd name="T27" fmla="*/ 1247 h 1247"/>
                <a:gd name="T28" fmla="*/ 680 w 2155"/>
                <a:gd name="T29" fmla="*/ 1247 h 1247"/>
                <a:gd name="T30" fmla="*/ 680 w 2155"/>
                <a:gd name="T31" fmla="*/ 1134 h 1247"/>
                <a:gd name="T32" fmla="*/ 0 w 2155"/>
                <a:gd name="T33" fmla="*/ 1134 h 1247"/>
                <a:gd name="T34" fmla="*/ 0 w 2155"/>
                <a:gd name="T35" fmla="*/ 1020 h 1247"/>
                <a:gd name="T36" fmla="*/ 113 w 2155"/>
                <a:gd name="T37" fmla="*/ 1020 h 1247"/>
                <a:gd name="T38" fmla="*/ 113 w 2155"/>
                <a:gd name="T39" fmla="*/ 907 h 1247"/>
                <a:gd name="T40" fmla="*/ 227 w 2155"/>
                <a:gd name="T41" fmla="*/ 907 h 1247"/>
                <a:gd name="T42" fmla="*/ 227 w 2155"/>
                <a:gd name="T43" fmla="*/ 567 h 1247"/>
                <a:gd name="T44" fmla="*/ 113 w 2155"/>
                <a:gd name="T45" fmla="*/ 567 h 1247"/>
                <a:gd name="T46" fmla="*/ 113 w 2155"/>
                <a:gd name="T47" fmla="*/ 453 h 1247"/>
                <a:gd name="T48" fmla="*/ 227 w 2155"/>
                <a:gd name="T49" fmla="*/ 453 h 1247"/>
                <a:gd name="T50" fmla="*/ 227 w 2155"/>
                <a:gd name="T51" fmla="*/ 340 h 1247"/>
                <a:gd name="T52" fmla="*/ 113 w 2155"/>
                <a:gd name="T53" fmla="*/ 340 h 1247"/>
                <a:gd name="T54" fmla="*/ 113 w 2155"/>
                <a:gd name="T55" fmla="*/ 227 h 1247"/>
                <a:gd name="T56" fmla="*/ 227 w 2155"/>
                <a:gd name="T57" fmla="*/ 227 h 1247"/>
                <a:gd name="T58" fmla="*/ 227 w 2155"/>
                <a:gd name="T59" fmla="*/ 113 h 1247"/>
                <a:gd name="T60" fmla="*/ 340 w 2155"/>
                <a:gd name="T61" fmla="*/ 113 h 1247"/>
                <a:gd name="T62" fmla="*/ 340 w 2155"/>
                <a:gd name="T63" fmla="*/ 0 h 1247"/>
                <a:gd name="T64" fmla="*/ 567 w 2155"/>
                <a:gd name="T65" fmla="*/ 0 h 1247"/>
                <a:gd name="T66" fmla="*/ 567 w 2155"/>
                <a:gd name="T67" fmla="*/ 113 h 1247"/>
                <a:gd name="T68" fmla="*/ 680 w 2155"/>
                <a:gd name="T69" fmla="*/ 113 h 1247"/>
                <a:gd name="T70" fmla="*/ 680 w 2155"/>
                <a:gd name="T71" fmla="*/ 340 h 1247"/>
                <a:gd name="T72" fmla="*/ 794 w 2155"/>
                <a:gd name="T73" fmla="*/ 340 h 1247"/>
                <a:gd name="T74" fmla="*/ 794 w 2155"/>
                <a:gd name="T75" fmla="*/ 227 h 1247"/>
                <a:gd name="T76" fmla="*/ 1021 w 2155"/>
                <a:gd name="T77" fmla="*/ 227 h 1247"/>
                <a:gd name="T78" fmla="*/ 1021 w 2155"/>
                <a:gd name="T79" fmla="*/ 113 h 1247"/>
                <a:gd name="T80" fmla="*/ 1134 w 2155"/>
                <a:gd name="T81" fmla="*/ 113 h 1247"/>
                <a:gd name="T82" fmla="*/ 1134 w 2155"/>
                <a:gd name="T83" fmla="*/ 0 h 1247"/>
                <a:gd name="T84" fmla="*/ 1247 w 2155"/>
                <a:gd name="T85" fmla="*/ 0 h 1247"/>
                <a:gd name="T86" fmla="*/ 1247 w 2155"/>
                <a:gd name="T87" fmla="*/ 113 h 1247"/>
                <a:gd name="T88" fmla="*/ 2041 w 2155"/>
                <a:gd name="T89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55" h="1247">
                  <a:moveTo>
                    <a:pt x="2041" y="113"/>
                  </a:moveTo>
                  <a:lnTo>
                    <a:pt x="2041" y="227"/>
                  </a:lnTo>
                  <a:lnTo>
                    <a:pt x="2155" y="227"/>
                  </a:lnTo>
                  <a:lnTo>
                    <a:pt x="2155" y="680"/>
                  </a:lnTo>
                  <a:lnTo>
                    <a:pt x="2041" y="680"/>
                  </a:lnTo>
                  <a:lnTo>
                    <a:pt x="1928" y="794"/>
                  </a:lnTo>
                  <a:lnTo>
                    <a:pt x="1588" y="794"/>
                  </a:lnTo>
                  <a:lnTo>
                    <a:pt x="1588" y="567"/>
                  </a:lnTo>
                  <a:lnTo>
                    <a:pt x="1021" y="567"/>
                  </a:lnTo>
                  <a:lnTo>
                    <a:pt x="1021" y="680"/>
                  </a:lnTo>
                  <a:lnTo>
                    <a:pt x="907" y="680"/>
                  </a:lnTo>
                  <a:lnTo>
                    <a:pt x="907" y="1020"/>
                  </a:lnTo>
                  <a:lnTo>
                    <a:pt x="794" y="1020"/>
                  </a:lnTo>
                  <a:lnTo>
                    <a:pt x="794" y="1247"/>
                  </a:lnTo>
                  <a:lnTo>
                    <a:pt x="680" y="1247"/>
                  </a:lnTo>
                  <a:lnTo>
                    <a:pt x="680" y="1134"/>
                  </a:lnTo>
                  <a:lnTo>
                    <a:pt x="0" y="1134"/>
                  </a:lnTo>
                  <a:lnTo>
                    <a:pt x="0" y="1020"/>
                  </a:lnTo>
                  <a:lnTo>
                    <a:pt x="113" y="1020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1021" y="227"/>
                  </a:lnTo>
                  <a:lnTo>
                    <a:pt x="1021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1247" y="0"/>
                  </a:lnTo>
                  <a:lnTo>
                    <a:pt x="1247" y="113"/>
                  </a:lnTo>
                  <a:lnTo>
                    <a:pt x="2041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2" name="Freeform 165"/>
            <p:cNvSpPr>
              <a:spLocks/>
            </p:cNvSpPr>
            <p:nvPr/>
          </p:nvSpPr>
          <p:spPr bwMode="auto">
            <a:xfrm>
              <a:off x="3591" y="3919"/>
              <a:ext cx="794" cy="453"/>
            </a:xfrm>
            <a:custGeom>
              <a:avLst/>
              <a:gdLst>
                <a:gd name="T0" fmla="*/ 340 w 794"/>
                <a:gd name="T1" fmla="*/ 0 h 453"/>
                <a:gd name="T2" fmla="*/ 680 w 794"/>
                <a:gd name="T3" fmla="*/ 0 h 453"/>
                <a:gd name="T4" fmla="*/ 680 w 794"/>
                <a:gd name="T5" fmla="*/ 113 h 453"/>
                <a:gd name="T6" fmla="*/ 794 w 794"/>
                <a:gd name="T7" fmla="*/ 113 h 453"/>
                <a:gd name="T8" fmla="*/ 794 w 794"/>
                <a:gd name="T9" fmla="*/ 340 h 453"/>
                <a:gd name="T10" fmla="*/ 680 w 794"/>
                <a:gd name="T11" fmla="*/ 340 h 453"/>
                <a:gd name="T12" fmla="*/ 680 w 794"/>
                <a:gd name="T13" fmla="*/ 453 h 453"/>
                <a:gd name="T14" fmla="*/ 113 w 794"/>
                <a:gd name="T15" fmla="*/ 453 h 453"/>
                <a:gd name="T16" fmla="*/ 113 w 794"/>
                <a:gd name="T17" fmla="*/ 340 h 453"/>
                <a:gd name="T18" fmla="*/ 0 w 794"/>
                <a:gd name="T19" fmla="*/ 340 h 453"/>
                <a:gd name="T20" fmla="*/ 0 w 794"/>
                <a:gd name="T21" fmla="*/ 0 h 453"/>
                <a:gd name="T22" fmla="*/ 113 w 794"/>
                <a:gd name="T23" fmla="*/ 0 h 453"/>
                <a:gd name="T24" fmla="*/ 113 w 794"/>
                <a:gd name="T25" fmla="*/ 226 h 453"/>
                <a:gd name="T26" fmla="*/ 227 w 794"/>
                <a:gd name="T27" fmla="*/ 226 h 453"/>
                <a:gd name="T28" fmla="*/ 227 w 794"/>
                <a:gd name="T29" fmla="*/ 113 h 453"/>
                <a:gd name="T30" fmla="*/ 340 w 794"/>
                <a:gd name="T31" fmla="*/ 113 h 453"/>
                <a:gd name="T32" fmla="*/ 340 w 794"/>
                <a:gd name="T3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453">
                  <a:moveTo>
                    <a:pt x="340" y="0"/>
                  </a:moveTo>
                  <a:lnTo>
                    <a:pt x="680" y="0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3" name="Freeform 166"/>
            <p:cNvSpPr>
              <a:spLocks/>
            </p:cNvSpPr>
            <p:nvPr/>
          </p:nvSpPr>
          <p:spPr bwMode="auto">
            <a:xfrm>
              <a:off x="3591" y="3011"/>
              <a:ext cx="454" cy="567"/>
            </a:xfrm>
            <a:custGeom>
              <a:avLst/>
              <a:gdLst>
                <a:gd name="T0" fmla="*/ 113 w 454"/>
                <a:gd name="T1" fmla="*/ 567 h 567"/>
                <a:gd name="T2" fmla="*/ 227 w 454"/>
                <a:gd name="T3" fmla="*/ 567 h 567"/>
                <a:gd name="T4" fmla="*/ 227 w 454"/>
                <a:gd name="T5" fmla="*/ 454 h 567"/>
                <a:gd name="T6" fmla="*/ 340 w 454"/>
                <a:gd name="T7" fmla="*/ 454 h 567"/>
                <a:gd name="T8" fmla="*/ 340 w 454"/>
                <a:gd name="T9" fmla="*/ 341 h 567"/>
                <a:gd name="T10" fmla="*/ 454 w 454"/>
                <a:gd name="T11" fmla="*/ 341 h 567"/>
                <a:gd name="T12" fmla="*/ 454 w 454"/>
                <a:gd name="T13" fmla="*/ 0 h 567"/>
                <a:gd name="T14" fmla="*/ 340 w 454"/>
                <a:gd name="T15" fmla="*/ 0 h 567"/>
                <a:gd name="T16" fmla="*/ 340 w 454"/>
                <a:gd name="T17" fmla="*/ 114 h 567"/>
                <a:gd name="T18" fmla="*/ 113 w 454"/>
                <a:gd name="T19" fmla="*/ 114 h 567"/>
                <a:gd name="T20" fmla="*/ 113 w 454"/>
                <a:gd name="T21" fmla="*/ 227 h 567"/>
                <a:gd name="T22" fmla="*/ 0 w 454"/>
                <a:gd name="T23" fmla="*/ 227 h 567"/>
                <a:gd name="T24" fmla="*/ 0 w 454"/>
                <a:gd name="T25" fmla="*/ 454 h 567"/>
                <a:gd name="T26" fmla="*/ 113 w 454"/>
                <a:gd name="T27" fmla="*/ 454 h 567"/>
                <a:gd name="T28" fmla="*/ 113 w 454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67">
                  <a:moveTo>
                    <a:pt x="113" y="567"/>
                  </a:move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454" y="341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4" name="Freeform 167"/>
            <p:cNvSpPr>
              <a:spLocks/>
            </p:cNvSpPr>
            <p:nvPr/>
          </p:nvSpPr>
          <p:spPr bwMode="auto">
            <a:xfrm>
              <a:off x="3478" y="3238"/>
              <a:ext cx="907" cy="681"/>
            </a:xfrm>
            <a:custGeom>
              <a:avLst/>
              <a:gdLst>
                <a:gd name="T0" fmla="*/ 907 w 907"/>
                <a:gd name="T1" fmla="*/ 0 h 681"/>
                <a:gd name="T2" fmla="*/ 793 w 907"/>
                <a:gd name="T3" fmla="*/ 0 h 681"/>
                <a:gd name="T4" fmla="*/ 793 w 907"/>
                <a:gd name="T5" fmla="*/ 114 h 681"/>
                <a:gd name="T6" fmla="*/ 453 w 907"/>
                <a:gd name="T7" fmla="*/ 114 h 681"/>
                <a:gd name="T8" fmla="*/ 453 w 907"/>
                <a:gd name="T9" fmla="*/ 227 h 681"/>
                <a:gd name="T10" fmla="*/ 340 w 907"/>
                <a:gd name="T11" fmla="*/ 227 h 681"/>
                <a:gd name="T12" fmla="*/ 340 w 907"/>
                <a:gd name="T13" fmla="*/ 340 h 681"/>
                <a:gd name="T14" fmla="*/ 0 w 907"/>
                <a:gd name="T15" fmla="*/ 340 h 681"/>
                <a:gd name="T16" fmla="*/ 0 w 907"/>
                <a:gd name="T17" fmla="*/ 454 h 681"/>
                <a:gd name="T18" fmla="*/ 226 w 907"/>
                <a:gd name="T19" fmla="*/ 454 h 681"/>
                <a:gd name="T20" fmla="*/ 226 w 907"/>
                <a:gd name="T21" fmla="*/ 567 h 681"/>
                <a:gd name="T22" fmla="*/ 453 w 907"/>
                <a:gd name="T23" fmla="*/ 567 h 681"/>
                <a:gd name="T24" fmla="*/ 453 w 907"/>
                <a:gd name="T25" fmla="*/ 681 h 681"/>
                <a:gd name="T26" fmla="*/ 567 w 907"/>
                <a:gd name="T27" fmla="*/ 681 h 681"/>
                <a:gd name="T28" fmla="*/ 567 w 907"/>
                <a:gd name="T29" fmla="*/ 227 h 681"/>
                <a:gd name="T30" fmla="*/ 680 w 907"/>
                <a:gd name="T31" fmla="*/ 227 h 681"/>
                <a:gd name="T32" fmla="*/ 793 w 907"/>
                <a:gd name="T33" fmla="*/ 227 h 681"/>
                <a:gd name="T34" fmla="*/ 907 w 907"/>
                <a:gd name="T35" fmla="*/ 227 h 681"/>
                <a:gd name="T36" fmla="*/ 907 w 907"/>
                <a:gd name="T3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7" h="681">
                  <a:moveTo>
                    <a:pt x="907" y="0"/>
                  </a:moveTo>
                  <a:lnTo>
                    <a:pt x="793" y="0"/>
                  </a:lnTo>
                  <a:lnTo>
                    <a:pt x="793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453" y="567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793" y="227"/>
                  </a:lnTo>
                  <a:lnTo>
                    <a:pt x="907" y="227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5" name="Freeform 168"/>
            <p:cNvSpPr>
              <a:spLocks/>
            </p:cNvSpPr>
            <p:nvPr/>
          </p:nvSpPr>
          <p:spPr bwMode="auto">
            <a:xfrm>
              <a:off x="4045" y="3125"/>
              <a:ext cx="1474" cy="1361"/>
            </a:xfrm>
            <a:custGeom>
              <a:avLst/>
              <a:gdLst>
                <a:gd name="T0" fmla="*/ 1474 w 1474"/>
                <a:gd name="T1" fmla="*/ 340 h 1361"/>
                <a:gd name="T2" fmla="*/ 1474 w 1474"/>
                <a:gd name="T3" fmla="*/ 453 h 1361"/>
                <a:gd name="T4" fmla="*/ 1360 w 1474"/>
                <a:gd name="T5" fmla="*/ 453 h 1361"/>
                <a:gd name="T6" fmla="*/ 1360 w 1474"/>
                <a:gd name="T7" fmla="*/ 567 h 1361"/>
                <a:gd name="T8" fmla="*/ 1247 w 1474"/>
                <a:gd name="T9" fmla="*/ 567 h 1361"/>
                <a:gd name="T10" fmla="*/ 1247 w 1474"/>
                <a:gd name="T11" fmla="*/ 794 h 1361"/>
                <a:gd name="T12" fmla="*/ 1020 w 1474"/>
                <a:gd name="T13" fmla="*/ 794 h 1361"/>
                <a:gd name="T14" fmla="*/ 1020 w 1474"/>
                <a:gd name="T15" fmla="*/ 1247 h 1361"/>
                <a:gd name="T16" fmla="*/ 680 w 1474"/>
                <a:gd name="T17" fmla="*/ 1247 h 1361"/>
                <a:gd name="T18" fmla="*/ 680 w 1474"/>
                <a:gd name="T19" fmla="*/ 1361 h 1361"/>
                <a:gd name="T20" fmla="*/ 453 w 1474"/>
                <a:gd name="T21" fmla="*/ 1361 h 1361"/>
                <a:gd name="T22" fmla="*/ 453 w 1474"/>
                <a:gd name="T23" fmla="*/ 1247 h 1361"/>
                <a:gd name="T24" fmla="*/ 226 w 1474"/>
                <a:gd name="T25" fmla="*/ 1247 h 1361"/>
                <a:gd name="T26" fmla="*/ 226 w 1474"/>
                <a:gd name="T27" fmla="*/ 1134 h 1361"/>
                <a:gd name="T28" fmla="*/ 340 w 1474"/>
                <a:gd name="T29" fmla="*/ 1134 h 1361"/>
                <a:gd name="T30" fmla="*/ 340 w 1474"/>
                <a:gd name="T31" fmla="*/ 907 h 1361"/>
                <a:gd name="T32" fmla="*/ 226 w 1474"/>
                <a:gd name="T33" fmla="*/ 907 h 1361"/>
                <a:gd name="T34" fmla="*/ 226 w 1474"/>
                <a:gd name="T35" fmla="*/ 794 h 1361"/>
                <a:gd name="T36" fmla="*/ 0 w 1474"/>
                <a:gd name="T37" fmla="*/ 794 h 1361"/>
                <a:gd name="T38" fmla="*/ 0 w 1474"/>
                <a:gd name="T39" fmla="*/ 340 h 1361"/>
                <a:gd name="T40" fmla="*/ 340 w 1474"/>
                <a:gd name="T41" fmla="*/ 340 h 1361"/>
                <a:gd name="T42" fmla="*/ 340 w 1474"/>
                <a:gd name="T43" fmla="*/ 113 h 1361"/>
                <a:gd name="T44" fmla="*/ 567 w 1474"/>
                <a:gd name="T45" fmla="*/ 113 h 1361"/>
                <a:gd name="T46" fmla="*/ 567 w 1474"/>
                <a:gd name="T47" fmla="*/ 227 h 1361"/>
                <a:gd name="T48" fmla="*/ 793 w 1474"/>
                <a:gd name="T49" fmla="*/ 227 h 1361"/>
                <a:gd name="T50" fmla="*/ 793 w 1474"/>
                <a:gd name="T51" fmla="*/ 113 h 1361"/>
                <a:gd name="T52" fmla="*/ 1020 w 1474"/>
                <a:gd name="T53" fmla="*/ 113 h 1361"/>
                <a:gd name="T54" fmla="*/ 1020 w 1474"/>
                <a:gd name="T55" fmla="*/ 0 h 1361"/>
                <a:gd name="T56" fmla="*/ 1247 w 1474"/>
                <a:gd name="T57" fmla="*/ 0 h 1361"/>
                <a:gd name="T58" fmla="*/ 1247 w 1474"/>
                <a:gd name="T59" fmla="*/ 113 h 1361"/>
                <a:gd name="T60" fmla="*/ 1360 w 1474"/>
                <a:gd name="T61" fmla="*/ 113 h 1361"/>
                <a:gd name="T62" fmla="*/ 1360 w 1474"/>
                <a:gd name="T63" fmla="*/ 340 h 1361"/>
                <a:gd name="T64" fmla="*/ 1474 w 1474"/>
                <a:gd name="T65" fmla="*/ 34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74" h="1361">
                  <a:moveTo>
                    <a:pt x="1474" y="340"/>
                  </a:moveTo>
                  <a:lnTo>
                    <a:pt x="1474" y="453"/>
                  </a:lnTo>
                  <a:lnTo>
                    <a:pt x="1360" y="453"/>
                  </a:lnTo>
                  <a:lnTo>
                    <a:pt x="1360" y="567"/>
                  </a:lnTo>
                  <a:lnTo>
                    <a:pt x="1247" y="567"/>
                  </a:lnTo>
                  <a:lnTo>
                    <a:pt x="1247" y="794"/>
                  </a:lnTo>
                  <a:lnTo>
                    <a:pt x="1020" y="794"/>
                  </a:lnTo>
                  <a:lnTo>
                    <a:pt x="1020" y="1247"/>
                  </a:lnTo>
                  <a:lnTo>
                    <a:pt x="680" y="1247"/>
                  </a:lnTo>
                  <a:lnTo>
                    <a:pt x="680" y="1361"/>
                  </a:lnTo>
                  <a:lnTo>
                    <a:pt x="453" y="1361"/>
                  </a:lnTo>
                  <a:lnTo>
                    <a:pt x="453" y="1247"/>
                  </a:lnTo>
                  <a:lnTo>
                    <a:pt x="226" y="1247"/>
                  </a:lnTo>
                  <a:lnTo>
                    <a:pt x="226" y="1134"/>
                  </a:lnTo>
                  <a:lnTo>
                    <a:pt x="340" y="1134"/>
                  </a:lnTo>
                  <a:lnTo>
                    <a:pt x="340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0" y="794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793" y="227"/>
                  </a:lnTo>
                  <a:lnTo>
                    <a:pt x="793" y="113"/>
                  </a:lnTo>
                  <a:lnTo>
                    <a:pt x="1020" y="113"/>
                  </a:lnTo>
                  <a:lnTo>
                    <a:pt x="1020" y="0"/>
                  </a:lnTo>
                  <a:lnTo>
                    <a:pt x="1247" y="0"/>
                  </a:lnTo>
                  <a:lnTo>
                    <a:pt x="1247" y="113"/>
                  </a:lnTo>
                  <a:lnTo>
                    <a:pt x="1360" y="113"/>
                  </a:lnTo>
                  <a:lnTo>
                    <a:pt x="1360" y="340"/>
                  </a:lnTo>
                  <a:lnTo>
                    <a:pt x="1474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6" name="Freeform 169"/>
            <p:cNvSpPr>
              <a:spLocks/>
            </p:cNvSpPr>
            <p:nvPr/>
          </p:nvSpPr>
          <p:spPr bwMode="auto">
            <a:xfrm>
              <a:off x="4952" y="2671"/>
              <a:ext cx="907" cy="794"/>
            </a:xfrm>
            <a:custGeom>
              <a:avLst/>
              <a:gdLst>
                <a:gd name="T0" fmla="*/ 0 w 907"/>
                <a:gd name="T1" fmla="*/ 567 h 794"/>
                <a:gd name="T2" fmla="*/ 0 w 907"/>
                <a:gd name="T3" fmla="*/ 114 h 794"/>
                <a:gd name="T4" fmla="*/ 567 w 907"/>
                <a:gd name="T5" fmla="*/ 114 h 794"/>
                <a:gd name="T6" fmla="*/ 567 w 907"/>
                <a:gd name="T7" fmla="*/ 0 h 794"/>
                <a:gd name="T8" fmla="*/ 680 w 907"/>
                <a:gd name="T9" fmla="*/ 0 h 794"/>
                <a:gd name="T10" fmla="*/ 680 w 907"/>
                <a:gd name="T11" fmla="*/ 114 h 794"/>
                <a:gd name="T12" fmla="*/ 794 w 907"/>
                <a:gd name="T13" fmla="*/ 114 h 794"/>
                <a:gd name="T14" fmla="*/ 794 w 907"/>
                <a:gd name="T15" fmla="*/ 227 h 794"/>
                <a:gd name="T16" fmla="*/ 907 w 907"/>
                <a:gd name="T17" fmla="*/ 227 h 794"/>
                <a:gd name="T18" fmla="*/ 907 w 907"/>
                <a:gd name="T19" fmla="*/ 454 h 794"/>
                <a:gd name="T20" fmla="*/ 680 w 907"/>
                <a:gd name="T21" fmla="*/ 454 h 794"/>
                <a:gd name="T22" fmla="*/ 680 w 907"/>
                <a:gd name="T23" fmla="*/ 681 h 794"/>
                <a:gd name="T24" fmla="*/ 567 w 907"/>
                <a:gd name="T25" fmla="*/ 681 h 794"/>
                <a:gd name="T26" fmla="*/ 567 w 907"/>
                <a:gd name="T27" fmla="*/ 794 h 794"/>
                <a:gd name="T28" fmla="*/ 453 w 907"/>
                <a:gd name="T29" fmla="*/ 794 h 794"/>
                <a:gd name="T30" fmla="*/ 453 w 907"/>
                <a:gd name="T31" fmla="*/ 567 h 794"/>
                <a:gd name="T32" fmla="*/ 340 w 907"/>
                <a:gd name="T33" fmla="*/ 567 h 794"/>
                <a:gd name="T34" fmla="*/ 340 w 907"/>
                <a:gd name="T35" fmla="*/ 454 h 794"/>
                <a:gd name="T36" fmla="*/ 113 w 907"/>
                <a:gd name="T37" fmla="*/ 454 h 794"/>
                <a:gd name="T38" fmla="*/ 113 w 907"/>
                <a:gd name="T39" fmla="*/ 567 h 794"/>
                <a:gd name="T40" fmla="*/ 0 w 907"/>
                <a:gd name="T41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794">
                  <a:moveTo>
                    <a:pt x="0" y="567"/>
                  </a:moveTo>
                  <a:lnTo>
                    <a:pt x="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454"/>
                  </a:lnTo>
                  <a:lnTo>
                    <a:pt x="680" y="454"/>
                  </a:lnTo>
                  <a:lnTo>
                    <a:pt x="680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7" name="Freeform 170"/>
            <p:cNvSpPr>
              <a:spLocks/>
            </p:cNvSpPr>
            <p:nvPr/>
          </p:nvSpPr>
          <p:spPr bwMode="auto">
            <a:xfrm>
              <a:off x="4045" y="2898"/>
              <a:ext cx="453" cy="454"/>
            </a:xfrm>
            <a:custGeom>
              <a:avLst/>
              <a:gdLst>
                <a:gd name="T0" fmla="*/ 453 w 453"/>
                <a:gd name="T1" fmla="*/ 340 h 454"/>
                <a:gd name="T2" fmla="*/ 453 w 453"/>
                <a:gd name="T3" fmla="*/ 227 h 454"/>
                <a:gd name="T4" fmla="*/ 340 w 453"/>
                <a:gd name="T5" fmla="*/ 227 h 454"/>
                <a:gd name="T6" fmla="*/ 340 w 453"/>
                <a:gd name="T7" fmla="*/ 0 h 454"/>
                <a:gd name="T8" fmla="*/ 0 w 453"/>
                <a:gd name="T9" fmla="*/ 0 h 454"/>
                <a:gd name="T10" fmla="*/ 0 w 453"/>
                <a:gd name="T11" fmla="*/ 454 h 454"/>
                <a:gd name="T12" fmla="*/ 226 w 453"/>
                <a:gd name="T13" fmla="*/ 454 h 454"/>
                <a:gd name="T14" fmla="*/ 226 w 453"/>
                <a:gd name="T15" fmla="*/ 340 h 454"/>
                <a:gd name="T16" fmla="*/ 340 w 453"/>
                <a:gd name="T17" fmla="*/ 340 h 454"/>
                <a:gd name="T18" fmla="*/ 453 w 453"/>
                <a:gd name="T19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3" h="454">
                  <a:moveTo>
                    <a:pt x="453" y="340"/>
                  </a:moveTo>
                  <a:lnTo>
                    <a:pt x="453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453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8" name="Freeform 171"/>
            <p:cNvSpPr>
              <a:spLocks/>
            </p:cNvSpPr>
            <p:nvPr/>
          </p:nvSpPr>
          <p:spPr bwMode="auto">
            <a:xfrm>
              <a:off x="4271" y="2671"/>
              <a:ext cx="681" cy="681"/>
            </a:xfrm>
            <a:custGeom>
              <a:avLst/>
              <a:gdLst>
                <a:gd name="T0" fmla="*/ 114 w 681"/>
                <a:gd name="T1" fmla="*/ 0 h 681"/>
                <a:gd name="T2" fmla="*/ 114 w 681"/>
                <a:gd name="T3" fmla="*/ 114 h 681"/>
                <a:gd name="T4" fmla="*/ 0 w 681"/>
                <a:gd name="T5" fmla="*/ 114 h 681"/>
                <a:gd name="T6" fmla="*/ 0 w 681"/>
                <a:gd name="T7" fmla="*/ 227 h 681"/>
                <a:gd name="T8" fmla="*/ 114 w 681"/>
                <a:gd name="T9" fmla="*/ 227 h 681"/>
                <a:gd name="T10" fmla="*/ 114 w 681"/>
                <a:gd name="T11" fmla="*/ 454 h 681"/>
                <a:gd name="T12" fmla="*/ 227 w 681"/>
                <a:gd name="T13" fmla="*/ 454 h 681"/>
                <a:gd name="T14" fmla="*/ 227 w 681"/>
                <a:gd name="T15" fmla="*/ 567 h 681"/>
                <a:gd name="T16" fmla="*/ 341 w 681"/>
                <a:gd name="T17" fmla="*/ 567 h 681"/>
                <a:gd name="T18" fmla="*/ 341 w 681"/>
                <a:gd name="T19" fmla="*/ 681 h 681"/>
                <a:gd name="T20" fmla="*/ 567 w 681"/>
                <a:gd name="T21" fmla="*/ 681 h 681"/>
                <a:gd name="T22" fmla="*/ 567 w 681"/>
                <a:gd name="T23" fmla="*/ 567 h 681"/>
                <a:gd name="T24" fmla="*/ 681 w 681"/>
                <a:gd name="T25" fmla="*/ 567 h 681"/>
                <a:gd name="T26" fmla="*/ 681 w 681"/>
                <a:gd name="T27" fmla="*/ 114 h 681"/>
                <a:gd name="T28" fmla="*/ 341 w 681"/>
                <a:gd name="T29" fmla="*/ 114 h 681"/>
                <a:gd name="T30" fmla="*/ 341 w 681"/>
                <a:gd name="T31" fmla="*/ 0 h 681"/>
                <a:gd name="T32" fmla="*/ 114 w 681"/>
                <a:gd name="T3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1" h="681">
                  <a:moveTo>
                    <a:pt x="114" y="0"/>
                  </a:move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681"/>
                  </a:lnTo>
                  <a:lnTo>
                    <a:pt x="567" y="681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9" name="Freeform 173"/>
            <p:cNvSpPr>
              <a:spLocks/>
            </p:cNvSpPr>
            <p:nvPr/>
          </p:nvSpPr>
          <p:spPr bwMode="auto">
            <a:xfrm>
              <a:off x="3478" y="2785"/>
              <a:ext cx="453" cy="340"/>
            </a:xfrm>
            <a:custGeom>
              <a:avLst/>
              <a:gdLst>
                <a:gd name="T0" fmla="*/ 453 w 453"/>
                <a:gd name="T1" fmla="*/ 0 h 340"/>
                <a:gd name="T2" fmla="*/ 453 w 453"/>
                <a:gd name="T3" fmla="*/ 340 h 340"/>
                <a:gd name="T4" fmla="*/ 340 w 453"/>
                <a:gd name="T5" fmla="*/ 340 h 340"/>
                <a:gd name="T6" fmla="*/ 340 w 453"/>
                <a:gd name="T7" fmla="*/ 226 h 340"/>
                <a:gd name="T8" fmla="*/ 0 w 453"/>
                <a:gd name="T9" fmla="*/ 226 h 340"/>
                <a:gd name="T10" fmla="*/ 0 w 453"/>
                <a:gd name="T11" fmla="*/ 113 h 340"/>
                <a:gd name="T12" fmla="*/ 113 w 453"/>
                <a:gd name="T13" fmla="*/ 113 h 340"/>
                <a:gd name="T14" fmla="*/ 113 w 453"/>
                <a:gd name="T15" fmla="*/ 0 h 340"/>
                <a:gd name="T16" fmla="*/ 453 w 453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340">
                  <a:moveTo>
                    <a:pt x="453" y="0"/>
                  </a:moveTo>
                  <a:lnTo>
                    <a:pt x="45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0" name="Freeform 174"/>
            <p:cNvSpPr>
              <a:spLocks/>
            </p:cNvSpPr>
            <p:nvPr/>
          </p:nvSpPr>
          <p:spPr bwMode="auto">
            <a:xfrm>
              <a:off x="3364" y="2558"/>
              <a:ext cx="454" cy="453"/>
            </a:xfrm>
            <a:custGeom>
              <a:avLst/>
              <a:gdLst>
                <a:gd name="T0" fmla="*/ 454 w 454"/>
                <a:gd name="T1" fmla="*/ 113 h 453"/>
                <a:gd name="T2" fmla="*/ 227 w 454"/>
                <a:gd name="T3" fmla="*/ 113 h 453"/>
                <a:gd name="T4" fmla="*/ 227 w 454"/>
                <a:gd name="T5" fmla="*/ 0 h 453"/>
                <a:gd name="T6" fmla="*/ 0 w 454"/>
                <a:gd name="T7" fmla="*/ 0 h 453"/>
                <a:gd name="T8" fmla="*/ 0 w 454"/>
                <a:gd name="T9" fmla="*/ 453 h 453"/>
                <a:gd name="T10" fmla="*/ 114 w 454"/>
                <a:gd name="T11" fmla="*/ 453 h 453"/>
                <a:gd name="T12" fmla="*/ 114 w 454"/>
                <a:gd name="T13" fmla="*/ 340 h 453"/>
                <a:gd name="T14" fmla="*/ 227 w 454"/>
                <a:gd name="T15" fmla="*/ 340 h 453"/>
                <a:gd name="T16" fmla="*/ 227 w 454"/>
                <a:gd name="T17" fmla="*/ 227 h 453"/>
                <a:gd name="T18" fmla="*/ 454 w 454"/>
                <a:gd name="T19" fmla="*/ 227 h 453"/>
                <a:gd name="T20" fmla="*/ 454 w 454"/>
                <a:gd name="T21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3">
                  <a:moveTo>
                    <a:pt x="454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1" name="Freeform 175"/>
            <p:cNvSpPr>
              <a:spLocks/>
            </p:cNvSpPr>
            <p:nvPr/>
          </p:nvSpPr>
          <p:spPr bwMode="auto">
            <a:xfrm>
              <a:off x="3818" y="2444"/>
              <a:ext cx="567" cy="567"/>
            </a:xfrm>
            <a:custGeom>
              <a:avLst/>
              <a:gdLst>
                <a:gd name="T0" fmla="*/ 0 w 567"/>
                <a:gd name="T1" fmla="*/ 114 h 567"/>
                <a:gd name="T2" fmla="*/ 0 w 567"/>
                <a:gd name="T3" fmla="*/ 341 h 567"/>
                <a:gd name="T4" fmla="*/ 113 w 567"/>
                <a:gd name="T5" fmla="*/ 341 h 567"/>
                <a:gd name="T6" fmla="*/ 113 w 567"/>
                <a:gd name="T7" fmla="*/ 567 h 567"/>
                <a:gd name="T8" fmla="*/ 227 w 567"/>
                <a:gd name="T9" fmla="*/ 567 h 567"/>
                <a:gd name="T10" fmla="*/ 227 w 567"/>
                <a:gd name="T11" fmla="*/ 454 h 567"/>
                <a:gd name="T12" fmla="*/ 453 w 567"/>
                <a:gd name="T13" fmla="*/ 454 h 567"/>
                <a:gd name="T14" fmla="*/ 453 w 567"/>
                <a:gd name="T15" fmla="*/ 341 h 567"/>
                <a:gd name="T16" fmla="*/ 567 w 567"/>
                <a:gd name="T17" fmla="*/ 341 h 567"/>
                <a:gd name="T18" fmla="*/ 567 w 567"/>
                <a:gd name="T19" fmla="*/ 0 h 567"/>
                <a:gd name="T20" fmla="*/ 453 w 567"/>
                <a:gd name="T21" fmla="*/ 0 h 567"/>
                <a:gd name="T22" fmla="*/ 453 w 567"/>
                <a:gd name="T23" fmla="*/ 114 h 567"/>
                <a:gd name="T24" fmla="*/ 0 w 567"/>
                <a:gd name="T25" fmla="*/ 11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567">
                  <a:moveTo>
                    <a:pt x="0" y="114"/>
                  </a:moveTo>
                  <a:lnTo>
                    <a:pt x="0" y="341"/>
                  </a:lnTo>
                  <a:lnTo>
                    <a:pt x="113" y="341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453" y="454"/>
                  </a:lnTo>
                  <a:lnTo>
                    <a:pt x="453" y="341"/>
                  </a:lnTo>
                  <a:lnTo>
                    <a:pt x="567" y="341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2" name="Freeform 176"/>
            <p:cNvSpPr>
              <a:spLocks/>
            </p:cNvSpPr>
            <p:nvPr/>
          </p:nvSpPr>
          <p:spPr bwMode="auto">
            <a:xfrm>
              <a:off x="4271" y="1991"/>
              <a:ext cx="1361" cy="794"/>
            </a:xfrm>
            <a:custGeom>
              <a:avLst/>
              <a:gdLst>
                <a:gd name="T0" fmla="*/ 1361 w 1361"/>
                <a:gd name="T1" fmla="*/ 680 h 794"/>
                <a:gd name="T2" fmla="*/ 1248 w 1361"/>
                <a:gd name="T3" fmla="*/ 680 h 794"/>
                <a:gd name="T4" fmla="*/ 1248 w 1361"/>
                <a:gd name="T5" fmla="*/ 794 h 794"/>
                <a:gd name="T6" fmla="*/ 341 w 1361"/>
                <a:gd name="T7" fmla="*/ 794 h 794"/>
                <a:gd name="T8" fmla="*/ 341 w 1361"/>
                <a:gd name="T9" fmla="*/ 680 h 794"/>
                <a:gd name="T10" fmla="*/ 114 w 1361"/>
                <a:gd name="T11" fmla="*/ 680 h 794"/>
                <a:gd name="T12" fmla="*/ 114 w 1361"/>
                <a:gd name="T13" fmla="*/ 453 h 794"/>
                <a:gd name="T14" fmla="*/ 0 w 1361"/>
                <a:gd name="T15" fmla="*/ 453 h 794"/>
                <a:gd name="T16" fmla="*/ 0 w 1361"/>
                <a:gd name="T17" fmla="*/ 340 h 794"/>
                <a:gd name="T18" fmla="*/ 114 w 1361"/>
                <a:gd name="T19" fmla="*/ 340 h 794"/>
                <a:gd name="T20" fmla="*/ 114 w 1361"/>
                <a:gd name="T21" fmla="*/ 113 h 794"/>
                <a:gd name="T22" fmla="*/ 454 w 1361"/>
                <a:gd name="T23" fmla="*/ 113 h 794"/>
                <a:gd name="T24" fmla="*/ 454 w 1361"/>
                <a:gd name="T25" fmla="*/ 0 h 794"/>
                <a:gd name="T26" fmla="*/ 908 w 1361"/>
                <a:gd name="T27" fmla="*/ 0 h 794"/>
                <a:gd name="T28" fmla="*/ 908 w 1361"/>
                <a:gd name="T29" fmla="*/ 227 h 794"/>
                <a:gd name="T30" fmla="*/ 1021 w 1361"/>
                <a:gd name="T31" fmla="*/ 227 h 794"/>
                <a:gd name="T32" fmla="*/ 1021 w 1361"/>
                <a:gd name="T33" fmla="*/ 340 h 794"/>
                <a:gd name="T34" fmla="*/ 1134 w 1361"/>
                <a:gd name="T35" fmla="*/ 340 h 794"/>
                <a:gd name="T36" fmla="*/ 1134 w 1361"/>
                <a:gd name="T37" fmla="*/ 453 h 794"/>
                <a:gd name="T38" fmla="*/ 1361 w 1361"/>
                <a:gd name="T39" fmla="*/ 453 h 794"/>
                <a:gd name="T40" fmla="*/ 1361 w 1361"/>
                <a:gd name="T41" fmla="*/ 68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1" h="794">
                  <a:moveTo>
                    <a:pt x="1361" y="680"/>
                  </a:moveTo>
                  <a:lnTo>
                    <a:pt x="1248" y="680"/>
                  </a:lnTo>
                  <a:lnTo>
                    <a:pt x="1248" y="794"/>
                  </a:lnTo>
                  <a:lnTo>
                    <a:pt x="341" y="794"/>
                  </a:lnTo>
                  <a:lnTo>
                    <a:pt x="341" y="680"/>
                  </a:lnTo>
                  <a:lnTo>
                    <a:pt x="114" y="68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908" y="0"/>
                  </a:lnTo>
                  <a:lnTo>
                    <a:pt x="908" y="227"/>
                  </a:lnTo>
                  <a:lnTo>
                    <a:pt x="1021" y="227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453"/>
                  </a:lnTo>
                  <a:lnTo>
                    <a:pt x="1361" y="453"/>
                  </a:lnTo>
                  <a:lnTo>
                    <a:pt x="1361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3" name="Freeform 178"/>
            <p:cNvSpPr>
              <a:spLocks/>
            </p:cNvSpPr>
            <p:nvPr/>
          </p:nvSpPr>
          <p:spPr bwMode="auto">
            <a:xfrm>
              <a:off x="5179" y="1877"/>
              <a:ext cx="453" cy="567"/>
            </a:xfrm>
            <a:custGeom>
              <a:avLst/>
              <a:gdLst>
                <a:gd name="T0" fmla="*/ 453 w 453"/>
                <a:gd name="T1" fmla="*/ 567 h 567"/>
                <a:gd name="T2" fmla="*/ 453 w 453"/>
                <a:gd name="T3" fmla="*/ 341 h 567"/>
                <a:gd name="T4" fmla="*/ 340 w 453"/>
                <a:gd name="T5" fmla="*/ 341 h 567"/>
                <a:gd name="T6" fmla="*/ 340 w 453"/>
                <a:gd name="T7" fmla="*/ 114 h 567"/>
                <a:gd name="T8" fmla="*/ 226 w 453"/>
                <a:gd name="T9" fmla="*/ 114 h 567"/>
                <a:gd name="T10" fmla="*/ 226 w 453"/>
                <a:gd name="T11" fmla="*/ 0 h 567"/>
                <a:gd name="T12" fmla="*/ 113 w 453"/>
                <a:gd name="T13" fmla="*/ 0 h 567"/>
                <a:gd name="T14" fmla="*/ 113 w 453"/>
                <a:gd name="T15" fmla="*/ 114 h 567"/>
                <a:gd name="T16" fmla="*/ 0 w 453"/>
                <a:gd name="T17" fmla="*/ 114 h 567"/>
                <a:gd name="T18" fmla="*/ 0 w 453"/>
                <a:gd name="T19" fmla="*/ 341 h 567"/>
                <a:gd name="T20" fmla="*/ 113 w 453"/>
                <a:gd name="T21" fmla="*/ 341 h 567"/>
                <a:gd name="T22" fmla="*/ 113 w 453"/>
                <a:gd name="T23" fmla="*/ 454 h 567"/>
                <a:gd name="T24" fmla="*/ 226 w 453"/>
                <a:gd name="T25" fmla="*/ 454 h 567"/>
                <a:gd name="T26" fmla="*/ 226 w 453"/>
                <a:gd name="T27" fmla="*/ 567 h 567"/>
                <a:gd name="T28" fmla="*/ 453 w 453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567">
                  <a:moveTo>
                    <a:pt x="453" y="567"/>
                  </a:moveTo>
                  <a:lnTo>
                    <a:pt x="453" y="341"/>
                  </a:lnTo>
                  <a:lnTo>
                    <a:pt x="340" y="341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453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4" name="Freeform 179"/>
            <p:cNvSpPr>
              <a:spLocks/>
            </p:cNvSpPr>
            <p:nvPr/>
          </p:nvSpPr>
          <p:spPr bwMode="auto">
            <a:xfrm>
              <a:off x="4498" y="1651"/>
              <a:ext cx="794" cy="453"/>
            </a:xfrm>
            <a:custGeom>
              <a:avLst/>
              <a:gdLst>
                <a:gd name="T0" fmla="*/ 794 w 794"/>
                <a:gd name="T1" fmla="*/ 0 h 453"/>
                <a:gd name="T2" fmla="*/ 114 w 794"/>
                <a:gd name="T3" fmla="*/ 0 h 453"/>
                <a:gd name="T4" fmla="*/ 114 w 794"/>
                <a:gd name="T5" fmla="*/ 340 h 453"/>
                <a:gd name="T6" fmla="*/ 0 w 794"/>
                <a:gd name="T7" fmla="*/ 340 h 453"/>
                <a:gd name="T8" fmla="*/ 0 w 794"/>
                <a:gd name="T9" fmla="*/ 453 h 453"/>
                <a:gd name="T10" fmla="*/ 227 w 794"/>
                <a:gd name="T11" fmla="*/ 453 h 453"/>
                <a:gd name="T12" fmla="*/ 227 w 794"/>
                <a:gd name="T13" fmla="*/ 340 h 453"/>
                <a:gd name="T14" fmla="*/ 794 w 794"/>
                <a:gd name="T15" fmla="*/ 340 h 453"/>
                <a:gd name="T16" fmla="*/ 794 w 794"/>
                <a:gd name="T17" fmla="*/ 226 h 453"/>
                <a:gd name="T18" fmla="*/ 794 w 794"/>
                <a:gd name="T1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4" h="453">
                  <a:moveTo>
                    <a:pt x="794" y="0"/>
                  </a:moveTo>
                  <a:lnTo>
                    <a:pt x="114" y="0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794" y="340"/>
                  </a:lnTo>
                  <a:lnTo>
                    <a:pt x="794" y="226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5" name="Freeform 180"/>
            <p:cNvSpPr>
              <a:spLocks/>
            </p:cNvSpPr>
            <p:nvPr/>
          </p:nvSpPr>
          <p:spPr bwMode="auto">
            <a:xfrm>
              <a:off x="4498" y="1197"/>
              <a:ext cx="794" cy="454"/>
            </a:xfrm>
            <a:custGeom>
              <a:avLst/>
              <a:gdLst>
                <a:gd name="T0" fmla="*/ 0 w 794"/>
                <a:gd name="T1" fmla="*/ 454 h 454"/>
                <a:gd name="T2" fmla="*/ 794 w 794"/>
                <a:gd name="T3" fmla="*/ 454 h 454"/>
                <a:gd name="T4" fmla="*/ 794 w 794"/>
                <a:gd name="T5" fmla="*/ 340 h 454"/>
                <a:gd name="T6" fmla="*/ 681 w 794"/>
                <a:gd name="T7" fmla="*/ 340 h 454"/>
                <a:gd name="T8" fmla="*/ 681 w 794"/>
                <a:gd name="T9" fmla="*/ 227 h 454"/>
                <a:gd name="T10" fmla="*/ 567 w 794"/>
                <a:gd name="T11" fmla="*/ 227 h 454"/>
                <a:gd name="T12" fmla="*/ 567 w 794"/>
                <a:gd name="T13" fmla="*/ 113 h 454"/>
                <a:gd name="T14" fmla="*/ 340 w 794"/>
                <a:gd name="T15" fmla="*/ 113 h 454"/>
                <a:gd name="T16" fmla="*/ 340 w 794"/>
                <a:gd name="T17" fmla="*/ 0 h 454"/>
                <a:gd name="T18" fmla="*/ 114 w 794"/>
                <a:gd name="T19" fmla="*/ 0 h 454"/>
                <a:gd name="T20" fmla="*/ 114 w 794"/>
                <a:gd name="T21" fmla="*/ 113 h 454"/>
                <a:gd name="T22" fmla="*/ 0 w 794"/>
                <a:gd name="T23" fmla="*/ 113 h 454"/>
                <a:gd name="T24" fmla="*/ 0 w 794"/>
                <a:gd name="T2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454">
                  <a:moveTo>
                    <a:pt x="0" y="454"/>
                  </a:moveTo>
                  <a:lnTo>
                    <a:pt x="794" y="454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6" name="Freeform 181"/>
            <p:cNvSpPr>
              <a:spLocks/>
            </p:cNvSpPr>
            <p:nvPr/>
          </p:nvSpPr>
          <p:spPr bwMode="auto">
            <a:xfrm>
              <a:off x="3364" y="1764"/>
              <a:ext cx="1021" cy="907"/>
            </a:xfrm>
            <a:custGeom>
              <a:avLst/>
              <a:gdLst>
                <a:gd name="T0" fmla="*/ 1021 w 1021"/>
                <a:gd name="T1" fmla="*/ 227 h 907"/>
                <a:gd name="T2" fmla="*/ 1021 w 1021"/>
                <a:gd name="T3" fmla="*/ 567 h 907"/>
                <a:gd name="T4" fmla="*/ 907 w 1021"/>
                <a:gd name="T5" fmla="*/ 567 h 907"/>
                <a:gd name="T6" fmla="*/ 907 w 1021"/>
                <a:gd name="T7" fmla="*/ 794 h 907"/>
                <a:gd name="T8" fmla="*/ 454 w 1021"/>
                <a:gd name="T9" fmla="*/ 794 h 907"/>
                <a:gd name="T10" fmla="*/ 454 w 1021"/>
                <a:gd name="T11" fmla="*/ 907 h 907"/>
                <a:gd name="T12" fmla="*/ 227 w 1021"/>
                <a:gd name="T13" fmla="*/ 907 h 907"/>
                <a:gd name="T14" fmla="*/ 227 w 1021"/>
                <a:gd name="T15" fmla="*/ 794 h 907"/>
                <a:gd name="T16" fmla="*/ 0 w 1021"/>
                <a:gd name="T17" fmla="*/ 794 h 907"/>
                <a:gd name="T18" fmla="*/ 0 w 1021"/>
                <a:gd name="T19" fmla="*/ 567 h 907"/>
                <a:gd name="T20" fmla="*/ 114 w 1021"/>
                <a:gd name="T21" fmla="*/ 567 h 907"/>
                <a:gd name="T22" fmla="*/ 114 w 1021"/>
                <a:gd name="T23" fmla="*/ 454 h 907"/>
                <a:gd name="T24" fmla="*/ 340 w 1021"/>
                <a:gd name="T25" fmla="*/ 454 h 907"/>
                <a:gd name="T26" fmla="*/ 340 w 1021"/>
                <a:gd name="T27" fmla="*/ 113 h 907"/>
                <a:gd name="T28" fmla="*/ 454 w 1021"/>
                <a:gd name="T29" fmla="*/ 113 h 907"/>
                <a:gd name="T30" fmla="*/ 454 w 1021"/>
                <a:gd name="T31" fmla="*/ 0 h 907"/>
                <a:gd name="T32" fmla="*/ 681 w 1021"/>
                <a:gd name="T33" fmla="*/ 0 h 907"/>
                <a:gd name="T34" fmla="*/ 681 w 1021"/>
                <a:gd name="T35" fmla="*/ 113 h 907"/>
                <a:gd name="T36" fmla="*/ 794 w 1021"/>
                <a:gd name="T37" fmla="*/ 113 h 907"/>
                <a:gd name="T38" fmla="*/ 794 w 1021"/>
                <a:gd name="T39" fmla="*/ 227 h 907"/>
                <a:gd name="T40" fmla="*/ 1021 w 1021"/>
                <a:gd name="T41" fmla="*/ 22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907">
                  <a:moveTo>
                    <a:pt x="1021" y="227"/>
                  </a:moveTo>
                  <a:lnTo>
                    <a:pt x="1021" y="567"/>
                  </a:lnTo>
                  <a:lnTo>
                    <a:pt x="907" y="567"/>
                  </a:lnTo>
                  <a:lnTo>
                    <a:pt x="907" y="794"/>
                  </a:lnTo>
                  <a:lnTo>
                    <a:pt x="454" y="794"/>
                  </a:lnTo>
                  <a:lnTo>
                    <a:pt x="454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340" y="454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1021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7" name="Freeform 182"/>
            <p:cNvSpPr>
              <a:spLocks/>
            </p:cNvSpPr>
            <p:nvPr/>
          </p:nvSpPr>
          <p:spPr bwMode="auto">
            <a:xfrm>
              <a:off x="2797" y="2558"/>
              <a:ext cx="227" cy="340"/>
            </a:xfrm>
            <a:custGeom>
              <a:avLst/>
              <a:gdLst>
                <a:gd name="T0" fmla="*/ 227 w 227"/>
                <a:gd name="T1" fmla="*/ 0 h 340"/>
                <a:gd name="T2" fmla="*/ 114 w 227"/>
                <a:gd name="T3" fmla="*/ 0 h 340"/>
                <a:gd name="T4" fmla="*/ 114 w 227"/>
                <a:gd name="T5" fmla="*/ 227 h 340"/>
                <a:gd name="T6" fmla="*/ 0 w 227"/>
                <a:gd name="T7" fmla="*/ 227 h 340"/>
                <a:gd name="T8" fmla="*/ 0 w 227"/>
                <a:gd name="T9" fmla="*/ 340 h 340"/>
                <a:gd name="T10" fmla="*/ 227 w 227"/>
                <a:gd name="T11" fmla="*/ 340 h 340"/>
                <a:gd name="T12" fmla="*/ 227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8" name="Freeform 184"/>
            <p:cNvSpPr>
              <a:spLocks/>
            </p:cNvSpPr>
            <p:nvPr/>
          </p:nvSpPr>
          <p:spPr bwMode="auto">
            <a:xfrm>
              <a:off x="2344" y="2218"/>
              <a:ext cx="567" cy="793"/>
            </a:xfrm>
            <a:custGeom>
              <a:avLst/>
              <a:gdLst>
                <a:gd name="T0" fmla="*/ 340 w 567"/>
                <a:gd name="T1" fmla="*/ 0 h 793"/>
                <a:gd name="T2" fmla="*/ 226 w 567"/>
                <a:gd name="T3" fmla="*/ 0 h 793"/>
                <a:gd name="T4" fmla="*/ 226 w 567"/>
                <a:gd name="T5" fmla="*/ 113 h 793"/>
                <a:gd name="T6" fmla="*/ 113 w 567"/>
                <a:gd name="T7" fmla="*/ 113 h 793"/>
                <a:gd name="T8" fmla="*/ 113 w 567"/>
                <a:gd name="T9" fmla="*/ 340 h 793"/>
                <a:gd name="T10" fmla="*/ 0 w 567"/>
                <a:gd name="T11" fmla="*/ 340 h 793"/>
                <a:gd name="T12" fmla="*/ 0 w 567"/>
                <a:gd name="T13" fmla="*/ 567 h 793"/>
                <a:gd name="T14" fmla="*/ 113 w 567"/>
                <a:gd name="T15" fmla="*/ 567 h 793"/>
                <a:gd name="T16" fmla="*/ 113 w 567"/>
                <a:gd name="T17" fmla="*/ 793 h 793"/>
                <a:gd name="T18" fmla="*/ 567 w 567"/>
                <a:gd name="T19" fmla="*/ 793 h 793"/>
                <a:gd name="T20" fmla="*/ 567 w 567"/>
                <a:gd name="T21" fmla="*/ 680 h 793"/>
                <a:gd name="T22" fmla="*/ 453 w 567"/>
                <a:gd name="T23" fmla="*/ 680 h 793"/>
                <a:gd name="T24" fmla="*/ 453 w 567"/>
                <a:gd name="T25" fmla="*/ 567 h 793"/>
                <a:gd name="T26" fmla="*/ 567 w 567"/>
                <a:gd name="T27" fmla="*/ 567 h 793"/>
                <a:gd name="T28" fmla="*/ 567 w 567"/>
                <a:gd name="T29" fmla="*/ 226 h 793"/>
                <a:gd name="T30" fmla="*/ 453 w 567"/>
                <a:gd name="T31" fmla="*/ 226 h 793"/>
                <a:gd name="T32" fmla="*/ 453 w 567"/>
                <a:gd name="T33" fmla="*/ 113 h 793"/>
                <a:gd name="T34" fmla="*/ 340 w 567"/>
                <a:gd name="T35" fmla="*/ 113 h 793"/>
                <a:gd name="T36" fmla="*/ 340 w 567"/>
                <a:gd name="T3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793">
                  <a:moveTo>
                    <a:pt x="340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3"/>
                  </a:lnTo>
                  <a:lnTo>
                    <a:pt x="567" y="793"/>
                  </a:lnTo>
                  <a:lnTo>
                    <a:pt x="567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226"/>
                  </a:lnTo>
                  <a:lnTo>
                    <a:pt x="453" y="226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9" name="Freeform 185"/>
            <p:cNvSpPr>
              <a:spLocks/>
            </p:cNvSpPr>
            <p:nvPr/>
          </p:nvSpPr>
          <p:spPr bwMode="auto">
            <a:xfrm>
              <a:off x="2911" y="1310"/>
              <a:ext cx="907" cy="1134"/>
            </a:xfrm>
            <a:custGeom>
              <a:avLst/>
              <a:gdLst>
                <a:gd name="T0" fmla="*/ 907 w 907"/>
                <a:gd name="T1" fmla="*/ 341 h 1134"/>
                <a:gd name="T2" fmla="*/ 907 w 907"/>
                <a:gd name="T3" fmla="*/ 567 h 1134"/>
                <a:gd name="T4" fmla="*/ 793 w 907"/>
                <a:gd name="T5" fmla="*/ 567 h 1134"/>
                <a:gd name="T6" fmla="*/ 793 w 907"/>
                <a:gd name="T7" fmla="*/ 908 h 1134"/>
                <a:gd name="T8" fmla="*/ 567 w 907"/>
                <a:gd name="T9" fmla="*/ 908 h 1134"/>
                <a:gd name="T10" fmla="*/ 567 w 907"/>
                <a:gd name="T11" fmla="*/ 1021 h 1134"/>
                <a:gd name="T12" fmla="*/ 340 w 907"/>
                <a:gd name="T13" fmla="*/ 1021 h 1134"/>
                <a:gd name="T14" fmla="*/ 340 w 907"/>
                <a:gd name="T15" fmla="*/ 1134 h 1134"/>
                <a:gd name="T16" fmla="*/ 113 w 907"/>
                <a:gd name="T17" fmla="*/ 1134 h 1134"/>
                <a:gd name="T18" fmla="*/ 113 w 907"/>
                <a:gd name="T19" fmla="*/ 681 h 1134"/>
                <a:gd name="T20" fmla="*/ 0 w 907"/>
                <a:gd name="T21" fmla="*/ 681 h 1134"/>
                <a:gd name="T22" fmla="*/ 0 w 907"/>
                <a:gd name="T23" fmla="*/ 567 h 1134"/>
                <a:gd name="T24" fmla="*/ 113 w 907"/>
                <a:gd name="T25" fmla="*/ 567 h 1134"/>
                <a:gd name="T26" fmla="*/ 113 w 907"/>
                <a:gd name="T27" fmla="*/ 341 h 1134"/>
                <a:gd name="T28" fmla="*/ 113 w 907"/>
                <a:gd name="T29" fmla="*/ 227 h 1134"/>
                <a:gd name="T30" fmla="*/ 226 w 907"/>
                <a:gd name="T31" fmla="*/ 227 h 1134"/>
                <a:gd name="T32" fmla="*/ 226 w 907"/>
                <a:gd name="T33" fmla="*/ 0 h 1134"/>
                <a:gd name="T34" fmla="*/ 340 w 907"/>
                <a:gd name="T35" fmla="*/ 0 h 1134"/>
                <a:gd name="T36" fmla="*/ 340 w 907"/>
                <a:gd name="T37" fmla="*/ 114 h 1134"/>
                <a:gd name="T38" fmla="*/ 567 w 907"/>
                <a:gd name="T39" fmla="*/ 114 h 1134"/>
                <a:gd name="T40" fmla="*/ 567 w 907"/>
                <a:gd name="T41" fmla="*/ 227 h 1134"/>
                <a:gd name="T42" fmla="*/ 680 w 907"/>
                <a:gd name="T43" fmla="*/ 227 h 1134"/>
                <a:gd name="T44" fmla="*/ 680 w 907"/>
                <a:gd name="T45" fmla="*/ 341 h 1134"/>
                <a:gd name="T46" fmla="*/ 907 w 907"/>
                <a:gd name="T47" fmla="*/ 34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7" h="1134">
                  <a:moveTo>
                    <a:pt x="907" y="341"/>
                  </a:moveTo>
                  <a:lnTo>
                    <a:pt x="907" y="567"/>
                  </a:lnTo>
                  <a:lnTo>
                    <a:pt x="793" y="567"/>
                  </a:lnTo>
                  <a:lnTo>
                    <a:pt x="793" y="908"/>
                  </a:lnTo>
                  <a:lnTo>
                    <a:pt x="567" y="908"/>
                  </a:lnTo>
                  <a:lnTo>
                    <a:pt x="567" y="1021"/>
                  </a:lnTo>
                  <a:lnTo>
                    <a:pt x="340" y="1021"/>
                  </a:lnTo>
                  <a:lnTo>
                    <a:pt x="340" y="1134"/>
                  </a:lnTo>
                  <a:lnTo>
                    <a:pt x="113" y="1134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1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341"/>
                  </a:lnTo>
                  <a:lnTo>
                    <a:pt x="907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0" name="Freeform 186"/>
            <p:cNvSpPr>
              <a:spLocks/>
            </p:cNvSpPr>
            <p:nvPr/>
          </p:nvSpPr>
          <p:spPr bwMode="auto">
            <a:xfrm>
              <a:off x="2344" y="1764"/>
              <a:ext cx="453" cy="567"/>
            </a:xfrm>
            <a:custGeom>
              <a:avLst/>
              <a:gdLst>
                <a:gd name="T0" fmla="*/ 340 w 453"/>
                <a:gd name="T1" fmla="*/ 0 h 567"/>
                <a:gd name="T2" fmla="*/ 226 w 453"/>
                <a:gd name="T3" fmla="*/ 0 h 567"/>
                <a:gd name="T4" fmla="*/ 226 w 453"/>
                <a:gd name="T5" fmla="*/ 113 h 567"/>
                <a:gd name="T6" fmla="*/ 0 w 453"/>
                <a:gd name="T7" fmla="*/ 113 h 567"/>
                <a:gd name="T8" fmla="*/ 0 w 453"/>
                <a:gd name="T9" fmla="*/ 340 h 567"/>
                <a:gd name="T10" fmla="*/ 113 w 453"/>
                <a:gd name="T11" fmla="*/ 340 h 567"/>
                <a:gd name="T12" fmla="*/ 113 w 453"/>
                <a:gd name="T13" fmla="*/ 567 h 567"/>
                <a:gd name="T14" fmla="*/ 226 w 453"/>
                <a:gd name="T15" fmla="*/ 567 h 567"/>
                <a:gd name="T16" fmla="*/ 226 w 453"/>
                <a:gd name="T17" fmla="*/ 454 h 567"/>
                <a:gd name="T18" fmla="*/ 453 w 453"/>
                <a:gd name="T19" fmla="*/ 454 h 567"/>
                <a:gd name="T20" fmla="*/ 453 w 453"/>
                <a:gd name="T21" fmla="*/ 227 h 567"/>
                <a:gd name="T22" fmla="*/ 340 w 453"/>
                <a:gd name="T23" fmla="*/ 227 h 567"/>
                <a:gd name="T24" fmla="*/ 340 w 453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567">
                  <a:moveTo>
                    <a:pt x="340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453" y="454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1" name="Freeform 187"/>
            <p:cNvSpPr>
              <a:spLocks/>
            </p:cNvSpPr>
            <p:nvPr/>
          </p:nvSpPr>
          <p:spPr bwMode="auto">
            <a:xfrm>
              <a:off x="2684" y="1651"/>
              <a:ext cx="453" cy="907"/>
            </a:xfrm>
            <a:custGeom>
              <a:avLst/>
              <a:gdLst>
                <a:gd name="T0" fmla="*/ 340 w 453"/>
                <a:gd name="T1" fmla="*/ 0 h 907"/>
                <a:gd name="T2" fmla="*/ 0 w 453"/>
                <a:gd name="T3" fmla="*/ 0 h 907"/>
                <a:gd name="T4" fmla="*/ 0 w 453"/>
                <a:gd name="T5" fmla="*/ 340 h 907"/>
                <a:gd name="T6" fmla="*/ 113 w 453"/>
                <a:gd name="T7" fmla="*/ 340 h 907"/>
                <a:gd name="T8" fmla="*/ 113 w 453"/>
                <a:gd name="T9" fmla="*/ 567 h 907"/>
                <a:gd name="T10" fmla="*/ 0 w 453"/>
                <a:gd name="T11" fmla="*/ 567 h 907"/>
                <a:gd name="T12" fmla="*/ 0 w 453"/>
                <a:gd name="T13" fmla="*/ 680 h 907"/>
                <a:gd name="T14" fmla="*/ 113 w 453"/>
                <a:gd name="T15" fmla="*/ 680 h 907"/>
                <a:gd name="T16" fmla="*/ 113 w 453"/>
                <a:gd name="T17" fmla="*/ 793 h 907"/>
                <a:gd name="T18" fmla="*/ 227 w 453"/>
                <a:gd name="T19" fmla="*/ 793 h 907"/>
                <a:gd name="T20" fmla="*/ 227 w 453"/>
                <a:gd name="T21" fmla="*/ 907 h 907"/>
                <a:gd name="T22" fmla="*/ 453 w 453"/>
                <a:gd name="T23" fmla="*/ 907 h 907"/>
                <a:gd name="T24" fmla="*/ 453 w 453"/>
                <a:gd name="T25" fmla="*/ 793 h 907"/>
                <a:gd name="T26" fmla="*/ 340 w 453"/>
                <a:gd name="T27" fmla="*/ 793 h 907"/>
                <a:gd name="T28" fmla="*/ 340 w 453"/>
                <a:gd name="T29" fmla="*/ 340 h 907"/>
                <a:gd name="T30" fmla="*/ 227 w 453"/>
                <a:gd name="T31" fmla="*/ 340 h 907"/>
                <a:gd name="T32" fmla="*/ 227 w 453"/>
                <a:gd name="T33" fmla="*/ 226 h 907"/>
                <a:gd name="T34" fmla="*/ 340 w 453"/>
                <a:gd name="T35" fmla="*/ 226 h 907"/>
                <a:gd name="T36" fmla="*/ 340 w 453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907">
                  <a:moveTo>
                    <a:pt x="34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227" y="793"/>
                  </a:lnTo>
                  <a:lnTo>
                    <a:pt x="227" y="907"/>
                  </a:lnTo>
                  <a:lnTo>
                    <a:pt x="453" y="907"/>
                  </a:lnTo>
                  <a:lnTo>
                    <a:pt x="453" y="793"/>
                  </a:lnTo>
                  <a:lnTo>
                    <a:pt x="340" y="793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2" name="Freeform 189"/>
            <p:cNvSpPr>
              <a:spLocks/>
            </p:cNvSpPr>
            <p:nvPr/>
          </p:nvSpPr>
          <p:spPr bwMode="auto">
            <a:xfrm>
              <a:off x="2003" y="2218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0 w 454"/>
                <a:gd name="T3" fmla="*/ 0 h 340"/>
                <a:gd name="T4" fmla="*/ 0 w 454"/>
                <a:gd name="T5" fmla="*/ 113 h 340"/>
                <a:gd name="T6" fmla="*/ 114 w 454"/>
                <a:gd name="T7" fmla="*/ 113 h 340"/>
                <a:gd name="T8" fmla="*/ 114 w 454"/>
                <a:gd name="T9" fmla="*/ 226 h 340"/>
                <a:gd name="T10" fmla="*/ 341 w 454"/>
                <a:gd name="T11" fmla="*/ 226 h 340"/>
                <a:gd name="T12" fmla="*/ 341 w 454"/>
                <a:gd name="T13" fmla="*/ 340 h 340"/>
                <a:gd name="T14" fmla="*/ 454 w 454"/>
                <a:gd name="T15" fmla="*/ 340 h 340"/>
                <a:gd name="T16" fmla="*/ 454 w 454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341" y="226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3" name="Freeform 191"/>
            <p:cNvSpPr>
              <a:spLocks/>
            </p:cNvSpPr>
            <p:nvPr/>
          </p:nvSpPr>
          <p:spPr bwMode="auto">
            <a:xfrm>
              <a:off x="2117" y="2444"/>
              <a:ext cx="227" cy="341"/>
            </a:xfrm>
            <a:custGeom>
              <a:avLst/>
              <a:gdLst>
                <a:gd name="T0" fmla="*/ 227 w 227"/>
                <a:gd name="T1" fmla="*/ 341 h 341"/>
                <a:gd name="T2" fmla="*/ 227 w 227"/>
                <a:gd name="T3" fmla="*/ 0 h 341"/>
                <a:gd name="T4" fmla="*/ 0 w 227"/>
                <a:gd name="T5" fmla="*/ 0 h 341"/>
                <a:gd name="T6" fmla="*/ 0 w 227"/>
                <a:gd name="T7" fmla="*/ 227 h 341"/>
                <a:gd name="T8" fmla="*/ 113 w 227"/>
                <a:gd name="T9" fmla="*/ 227 h 341"/>
                <a:gd name="T10" fmla="*/ 113 w 227"/>
                <a:gd name="T11" fmla="*/ 341 h 341"/>
                <a:gd name="T12" fmla="*/ 227 w 227"/>
                <a:gd name="T13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1">
                  <a:moveTo>
                    <a:pt x="227" y="341"/>
                  </a:move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227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4" name="Freeform 193"/>
            <p:cNvSpPr>
              <a:spLocks/>
            </p:cNvSpPr>
            <p:nvPr/>
          </p:nvSpPr>
          <p:spPr bwMode="auto">
            <a:xfrm>
              <a:off x="1550" y="5393"/>
              <a:ext cx="113" cy="113"/>
            </a:xfrm>
            <a:custGeom>
              <a:avLst/>
              <a:gdLst>
                <a:gd name="T0" fmla="*/ 113 w 113"/>
                <a:gd name="T1" fmla="*/ 0 h 113"/>
                <a:gd name="T2" fmla="*/ 0 w 113"/>
                <a:gd name="T3" fmla="*/ 0 h 113"/>
                <a:gd name="T4" fmla="*/ 0 w 113"/>
                <a:gd name="T5" fmla="*/ 113 h 113"/>
                <a:gd name="T6" fmla="*/ 113 w 113"/>
                <a:gd name="T7" fmla="*/ 113 h 113"/>
                <a:gd name="T8" fmla="*/ 113 w 11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5" name="Freeform 194"/>
            <p:cNvSpPr>
              <a:spLocks/>
            </p:cNvSpPr>
            <p:nvPr/>
          </p:nvSpPr>
          <p:spPr bwMode="auto">
            <a:xfrm>
              <a:off x="1550" y="5506"/>
              <a:ext cx="340" cy="227"/>
            </a:xfrm>
            <a:custGeom>
              <a:avLst/>
              <a:gdLst>
                <a:gd name="T0" fmla="*/ 340 w 340"/>
                <a:gd name="T1" fmla="*/ 0 h 227"/>
                <a:gd name="T2" fmla="*/ 113 w 340"/>
                <a:gd name="T3" fmla="*/ 0 h 227"/>
                <a:gd name="T4" fmla="*/ 113 w 340"/>
                <a:gd name="T5" fmla="*/ 114 h 227"/>
                <a:gd name="T6" fmla="*/ 0 w 340"/>
                <a:gd name="T7" fmla="*/ 114 h 227"/>
                <a:gd name="T8" fmla="*/ 0 w 340"/>
                <a:gd name="T9" fmla="*/ 227 h 227"/>
                <a:gd name="T10" fmla="*/ 227 w 340"/>
                <a:gd name="T11" fmla="*/ 227 h 227"/>
                <a:gd name="T12" fmla="*/ 227 w 340"/>
                <a:gd name="T13" fmla="*/ 114 h 227"/>
                <a:gd name="T14" fmla="*/ 340 w 340"/>
                <a:gd name="T15" fmla="*/ 114 h 227"/>
                <a:gd name="T16" fmla="*/ 340 w 34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6" name="Freeform 195"/>
            <p:cNvSpPr>
              <a:spLocks/>
            </p:cNvSpPr>
            <p:nvPr/>
          </p:nvSpPr>
          <p:spPr bwMode="auto">
            <a:xfrm>
              <a:off x="302" y="4486"/>
              <a:ext cx="454" cy="567"/>
            </a:xfrm>
            <a:custGeom>
              <a:avLst/>
              <a:gdLst>
                <a:gd name="T0" fmla="*/ 341 w 454"/>
                <a:gd name="T1" fmla="*/ 0 h 567"/>
                <a:gd name="T2" fmla="*/ 454 w 454"/>
                <a:gd name="T3" fmla="*/ 0 h 567"/>
                <a:gd name="T4" fmla="*/ 454 w 454"/>
                <a:gd name="T5" fmla="*/ 340 h 567"/>
                <a:gd name="T6" fmla="*/ 341 w 454"/>
                <a:gd name="T7" fmla="*/ 340 h 567"/>
                <a:gd name="T8" fmla="*/ 341 w 454"/>
                <a:gd name="T9" fmla="*/ 567 h 567"/>
                <a:gd name="T10" fmla="*/ 0 w 454"/>
                <a:gd name="T11" fmla="*/ 567 h 567"/>
                <a:gd name="T12" fmla="*/ 0 w 454"/>
                <a:gd name="T13" fmla="*/ 453 h 567"/>
                <a:gd name="T14" fmla="*/ 114 w 454"/>
                <a:gd name="T15" fmla="*/ 453 h 567"/>
                <a:gd name="T16" fmla="*/ 114 w 454"/>
                <a:gd name="T17" fmla="*/ 226 h 567"/>
                <a:gd name="T18" fmla="*/ 0 w 454"/>
                <a:gd name="T19" fmla="*/ 226 h 567"/>
                <a:gd name="T20" fmla="*/ 0 w 454"/>
                <a:gd name="T21" fmla="*/ 113 h 567"/>
                <a:gd name="T22" fmla="*/ 341 w 454"/>
                <a:gd name="T23" fmla="*/ 113 h 567"/>
                <a:gd name="T24" fmla="*/ 341 w 454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567">
                  <a:moveTo>
                    <a:pt x="341" y="0"/>
                  </a:moveTo>
                  <a:lnTo>
                    <a:pt x="454" y="0"/>
                  </a:lnTo>
                  <a:lnTo>
                    <a:pt x="454" y="340"/>
                  </a:lnTo>
                  <a:lnTo>
                    <a:pt x="341" y="340"/>
                  </a:lnTo>
                  <a:lnTo>
                    <a:pt x="341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341" y="113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7" name="Freeform 197"/>
            <p:cNvSpPr>
              <a:spLocks/>
            </p:cNvSpPr>
            <p:nvPr/>
          </p:nvSpPr>
          <p:spPr bwMode="auto">
            <a:xfrm>
              <a:off x="76" y="4486"/>
              <a:ext cx="1814" cy="2041"/>
            </a:xfrm>
            <a:custGeom>
              <a:avLst/>
              <a:gdLst>
                <a:gd name="T0" fmla="*/ 1814 w 1814"/>
                <a:gd name="T1" fmla="*/ 113 h 2041"/>
                <a:gd name="T2" fmla="*/ 1814 w 1814"/>
                <a:gd name="T3" fmla="*/ 226 h 2041"/>
                <a:gd name="T4" fmla="*/ 1814 w 1814"/>
                <a:gd name="T5" fmla="*/ 340 h 2041"/>
                <a:gd name="T6" fmla="*/ 1587 w 1814"/>
                <a:gd name="T7" fmla="*/ 340 h 2041"/>
                <a:gd name="T8" fmla="*/ 1587 w 1814"/>
                <a:gd name="T9" fmla="*/ 567 h 2041"/>
                <a:gd name="T10" fmla="*/ 1814 w 1814"/>
                <a:gd name="T11" fmla="*/ 567 h 2041"/>
                <a:gd name="T12" fmla="*/ 1814 w 1814"/>
                <a:gd name="T13" fmla="*/ 680 h 2041"/>
                <a:gd name="T14" fmla="*/ 1587 w 1814"/>
                <a:gd name="T15" fmla="*/ 680 h 2041"/>
                <a:gd name="T16" fmla="*/ 1587 w 1814"/>
                <a:gd name="T17" fmla="*/ 793 h 2041"/>
                <a:gd name="T18" fmla="*/ 1247 w 1814"/>
                <a:gd name="T19" fmla="*/ 793 h 2041"/>
                <a:gd name="T20" fmla="*/ 1247 w 1814"/>
                <a:gd name="T21" fmla="*/ 680 h 2041"/>
                <a:gd name="T22" fmla="*/ 1020 w 1814"/>
                <a:gd name="T23" fmla="*/ 680 h 2041"/>
                <a:gd name="T24" fmla="*/ 1020 w 1814"/>
                <a:gd name="T25" fmla="*/ 793 h 2041"/>
                <a:gd name="T26" fmla="*/ 1134 w 1814"/>
                <a:gd name="T27" fmla="*/ 793 h 2041"/>
                <a:gd name="T28" fmla="*/ 1134 w 1814"/>
                <a:gd name="T29" fmla="*/ 1020 h 2041"/>
                <a:gd name="T30" fmla="*/ 1020 w 1814"/>
                <a:gd name="T31" fmla="*/ 1020 h 2041"/>
                <a:gd name="T32" fmla="*/ 1020 w 1814"/>
                <a:gd name="T33" fmla="*/ 1247 h 2041"/>
                <a:gd name="T34" fmla="*/ 907 w 1814"/>
                <a:gd name="T35" fmla="*/ 1247 h 2041"/>
                <a:gd name="T36" fmla="*/ 907 w 1814"/>
                <a:gd name="T37" fmla="*/ 1360 h 2041"/>
                <a:gd name="T38" fmla="*/ 680 w 1814"/>
                <a:gd name="T39" fmla="*/ 1360 h 2041"/>
                <a:gd name="T40" fmla="*/ 680 w 1814"/>
                <a:gd name="T41" fmla="*/ 1474 h 2041"/>
                <a:gd name="T42" fmla="*/ 680 w 1814"/>
                <a:gd name="T43" fmla="*/ 1587 h 2041"/>
                <a:gd name="T44" fmla="*/ 567 w 1814"/>
                <a:gd name="T45" fmla="*/ 1587 h 2041"/>
                <a:gd name="T46" fmla="*/ 567 w 1814"/>
                <a:gd name="T47" fmla="*/ 1701 h 2041"/>
                <a:gd name="T48" fmla="*/ 453 w 1814"/>
                <a:gd name="T49" fmla="*/ 1701 h 2041"/>
                <a:gd name="T50" fmla="*/ 340 w 1814"/>
                <a:gd name="T51" fmla="*/ 1701 h 2041"/>
                <a:gd name="T52" fmla="*/ 340 w 1814"/>
                <a:gd name="T53" fmla="*/ 2041 h 2041"/>
                <a:gd name="T54" fmla="*/ 226 w 1814"/>
                <a:gd name="T55" fmla="*/ 2041 h 2041"/>
                <a:gd name="T56" fmla="*/ 226 w 1814"/>
                <a:gd name="T57" fmla="*/ 1814 h 2041"/>
                <a:gd name="T58" fmla="*/ 113 w 1814"/>
                <a:gd name="T59" fmla="*/ 1814 h 2041"/>
                <a:gd name="T60" fmla="*/ 113 w 1814"/>
                <a:gd name="T61" fmla="*/ 1701 h 2041"/>
                <a:gd name="T62" fmla="*/ 226 w 1814"/>
                <a:gd name="T63" fmla="*/ 1701 h 2041"/>
                <a:gd name="T64" fmla="*/ 226 w 1814"/>
                <a:gd name="T65" fmla="*/ 1587 h 2041"/>
                <a:gd name="T66" fmla="*/ 0 w 1814"/>
                <a:gd name="T67" fmla="*/ 1587 h 2041"/>
                <a:gd name="T68" fmla="*/ 0 w 1814"/>
                <a:gd name="T69" fmla="*/ 1474 h 2041"/>
                <a:gd name="T70" fmla="*/ 113 w 1814"/>
                <a:gd name="T71" fmla="*/ 1474 h 2041"/>
                <a:gd name="T72" fmla="*/ 113 w 1814"/>
                <a:gd name="T73" fmla="*/ 1360 h 2041"/>
                <a:gd name="T74" fmla="*/ 453 w 1814"/>
                <a:gd name="T75" fmla="*/ 1360 h 2041"/>
                <a:gd name="T76" fmla="*/ 453 w 1814"/>
                <a:gd name="T77" fmla="*/ 1247 h 2041"/>
                <a:gd name="T78" fmla="*/ 113 w 1814"/>
                <a:gd name="T79" fmla="*/ 1247 h 2041"/>
                <a:gd name="T80" fmla="*/ 113 w 1814"/>
                <a:gd name="T81" fmla="*/ 793 h 2041"/>
                <a:gd name="T82" fmla="*/ 226 w 1814"/>
                <a:gd name="T83" fmla="*/ 793 h 2041"/>
                <a:gd name="T84" fmla="*/ 226 w 1814"/>
                <a:gd name="T85" fmla="*/ 567 h 2041"/>
                <a:gd name="T86" fmla="*/ 567 w 1814"/>
                <a:gd name="T87" fmla="*/ 567 h 2041"/>
                <a:gd name="T88" fmla="*/ 567 w 1814"/>
                <a:gd name="T89" fmla="*/ 340 h 2041"/>
                <a:gd name="T90" fmla="*/ 680 w 1814"/>
                <a:gd name="T91" fmla="*/ 340 h 2041"/>
                <a:gd name="T92" fmla="*/ 680 w 1814"/>
                <a:gd name="T93" fmla="*/ 0 h 2041"/>
                <a:gd name="T94" fmla="*/ 1020 w 1814"/>
                <a:gd name="T95" fmla="*/ 0 h 2041"/>
                <a:gd name="T96" fmla="*/ 1020 w 1814"/>
                <a:gd name="T97" fmla="*/ 453 h 2041"/>
                <a:gd name="T98" fmla="*/ 1247 w 1814"/>
                <a:gd name="T99" fmla="*/ 453 h 2041"/>
                <a:gd name="T100" fmla="*/ 1247 w 1814"/>
                <a:gd name="T101" fmla="*/ 340 h 2041"/>
                <a:gd name="T102" fmla="*/ 1360 w 1814"/>
                <a:gd name="T103" fmla="*/ 340 h 2041"/>
                <a:gd name="T104" fmla="*/ 1360 w 1814"/>
                <a:gd name="T105" fmla="*/ 226 h 2041"/>
                <a:gd name="T106" fmla="*/ 1474 w 1814"/>
                <a:gd name="T107" fmla="*/ 226 h 2041"/>
                <a:gd name="T108" fmla="*/ 1587 w 1814"/>
                <a:gd name="T109" fmla="*/ 226 h 2041"/>
                <a:gd name="T110" fmla="*/ 1587 w 1814"/>
                <a:gd name="T111" fmla="*/ 113 h 2041"/>
                <a:gd name="T112" fmla="*/ 1814 w 1814"/>
                <a:gd name="T113" fmla="*/ 113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14" h="2041">
                  <a:moveTo>
                    <a:pt x="1814" y="113"/>
                  </a:moveTo>
                  <a:lnTo>
                    <a:pt x="1814" y="226"/>
                  </a:lnTo>
                  <a:lnTo>
                    <a:pt x="1814" y="340"/>
                  </a:lnTo>
                  <a:lnTo>
                    <a:pt x="1587" y="340"/>
                  </a:lnTo>
                  <a:lnTo>
                    <a:pt x="1587" y="567"/>
                  </a:lnTo>
                  <a:lnTo>
                    <a:pt x="1814" y="567"/>
                  </a:lnTo>
                  <a:lnTo>
                    <a:pt x="1814" y="680"/>
                  </a:lnTo>
                  <a:lnTo>
                    <a:pt x="1587" y="680"/>
                  </a:lnTo>
                  <a:lnTo>
                    <a:pt x="1587" y="793"/>
                  </a:lnTo>
                  <a:lnTo>
                    <a:pt x="1247" y="793"/>
                  </a:lnTo>
                  <a:lnTo>
                    <a:pt x="1247" y="680"/>
                  </a:lnTo>
                  <a:lnTo>
                    <a:pt x="1020" y="680"/>
                  </a:lnTo>
                  <a:lnTo>
                    <a:pt x="1020" y="793"/>
                  </a:lnTo>
                  <a:lnTo>
                    <a:pt x="1134" y="793"/>
                  </a:lnTo>
                  <a:lnTo>
                    <a:pt x="1134" y="1020"/>
                  </a:lnTo>
                  <a:lnTo>
                    <a:pt x="1020" y="1020"/>
                  </a:lnTo>
                  <a:lnTo>
                    <a:pt x="1020" y="1247"/>
                  </a:lnTo>
                  <a:lnTo>
                    <a:pt x="907" y="1247"/>
                  </a:lnTo>
                  <a:lnTo>
                    <a:pt x="907" y="1360"/>
                  </a:lnTo>
                  <a:lnTo>
                    <a:pt x="680" y="1360"/>
                  </a:lnTo>
                  <a:lnTo>
                    <a:pt x="680" y="1474"/>
                  </a:lnTo>
                  <a:lnTo>
                    <a:pt x="680" y="1587"/>
                  </a:lnTo>
                  <a:lnTo>
                    <a:pt x="567" y="1587"/>
                  </a:lnTo>
                  <a:lnTo>
                    <a:pt x="567" y="1701"/>
                  </a:lnTo>
                  <a:lnTo>
                    <a:pt x="453" y="1701"/>
                  </a:lnTo>
                  <a:lnTo>
                    <a:pt x="340" y="1701"/>
                  </a:lnTo>
                  <a:lnTo>
                    <a:pt x="340" y="2041"/>
                  </a:lnTo>
                  <a:lnTo>
                    <a:pt x="226" y="2041"/>
                  </a:lnTo>
                  <a:lnTo>
                    <a:pt x="226" y="1814"/>
                  </a:lnTo>
                  <a:lnTo>
                    <a:pt x="113" y="1814"/>
                  </a:lnTo>
                  <a:lnTo>
                    <a:pt x="113" y="1701"/>
                  </a:lnTo>
                  <a:lnTo>
                    <a:pt x="226" y="1701"/>
                  </a:lnTo>
                  <a:lnTo>
                    <a:pt x="226" y="1587"/>
                  </a:lnTo>
                  <a:lnTo>
                    <a:pt x="0" y="1587"/>
                  </a:lnTo>
                  <a:lnTo>
                    <a:pt x="0" y="1474"/>
                  </a:lnTo>
                  <a:lnTo>
                    <a:pt x="113" y="1474"/>
                  </a:lnTo>
                  <a:lnTo>
                    <a:pt x="113" y="1360"/>
                  </a:lnTo>
                  <a:lnTo>
                    <a:pt x="453" y="1360"/>
                  </a:lnTo>
                  <a:lnTo>
                    <a:pt x="453" y="1247"/>
                  </a:lnTo>
                  <a:lnTo>
                    <a:pt x="113" y="1247"/>
                  </a:lnTo>
                  <a:lnTo>
                    <a:pt x="113" y="793"/>
                  </a:lnTo>
                  <a:lnTo>
                    <a:pt x="226" y="793"/>
                  </a:lnTo>
                  <a:lnTo>
                    <a:pt x="226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0"/>
                  </a:lnTo>
                  <a:lnTo>
                    <a:pt x="1020" y="0"/>
                  </a:lnTo>
                  <a:lnTo>
                    <a:pt x="1020" y="453"/>
                  </a:lnTo>
                  <a:lnTo>
                    <a:pt x="1247" y="453"/>
                  </a:lnTo>
                  <a:lnTo>
                    <a:pt x="1247" y="340"/>
                  </a:lnTo>
                  <a:lnTo>
                    <a:pt x="1360" y="340"/>
                  </a:lnTo>
                  <a:lnTo>
                    <a:pt x="1360" y="226"/>
                  </a:lnTo>
                  <a:lnTo>
                    <a:pt x="1474" y="226"/>
                  </a:lnTo>
                  <a:lnTo>
                    <a:pt x="1587" y="226"/>
                  </a:lnTo>
                  <a:lnTo>
                    <a:pt x="1587" y="113"/>
                  </a:lnTo>
                  <a:lnTo>
                    <a:pt x="181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7" name="グループ化 76"/>
          <p:cNvGrpSpPr/>
          <p:nvPr/>
        </p:nvGrpSpPr>
        <p:grpSpPr>
          <a:xfrm>
            <a:off x="2435786" y="2251601"/>
            <a:ext cx="855618" cy="920225"/>
            <a:chOff x="4351491" y="4331073"/>
            <a:chExt cx="1633389" cy="1756727"/>
          </a:xfrm>
        </p:grpSpPr>
        <p:sp>
          <p:nvSpPr>
            <p:cNvPr id="124" name="正方形/長方形 123"/>
            <p:cNvSpPr/>
            <p:nvPr/>
          </p:nvSpPr>
          <p:spPr>
            <a:xfrm>
              <a:off x="4841370" y="5169113"/>
              <a:ext cx="940082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4351491" y="4996677"/>
              <a:ext cx="744230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4674707" y="4331073"/>
              <a:ext cx="744230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5240650" y="4828139"/>
              <a:ext cx="744230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4737414" y="5676513"/>
              <a:ext cx="744230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</p:grpSp>
      <p:grpSp>
        <p:nvGrpSpPr>
          <p:cNvPr id="187" name="グループ化 186"/>
          <p:cNvGrpSpPr/>
          <p:nvPr/>
        </p:nvGrpSpPr>
        <p:grpSpPr>
          <a:xfrm>
            <a:off x="6797553" y="1804211"/>
            <a:ext cx="855618" cy="920225"/>
            <a:chOff x="4351491" y="4331073"/>
            <a:chExt cx="1633389" cy="1756727"/>
          </a:xfrm>
        </p:grpSpPr>
        <p:sp>
          <p:nvSpPr>
            <p:cNvPr id="234" name="正方形/長方形 233"/>
            <p:cNvSpPr/>
            <p:nvPr/>
          </p:nvSpPr>
          <p:spPr>
            <a:xfrm>
              <a:off x="4841369" y="5169113"/>
              <a:ext cx="940082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4351491" y="4996677"/>
              <a:ext cx="744230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4674707" y="4331073"/>
              <a:ext cx="744230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5240650" y="4828139"/>
              <a:ext cx="744230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4737414" y="5676513"/>
              <a:ext cx="744230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</p:grpSp>
      <p:grpSp>
        <p:nvGrpSpPr>
          <p:cNvPr id="297" name="グループ化 296"/>
          <p:cNvGrpSpPr/>
          <p:nvPr/>
        </p:nvGrpSpPr>
        <p:grpSpPr>
          <a:xfrm>
            <a:off x="2542622" y="6965687"/>
            <a:ext cx="855618" cy="920225"/>
            <a:chOff x="4351491" y="4331073"/>
            <a:chExt cx="1633389" cy="1756727"/>
          </a:xfrm>
        </p:grpSpPr>
        <p:sp>
          <p:nvSpPr>
            <p:cNvPr id="344" name="正方形/長方形 343"/>
            <p:cNvSpPr/>
            <p:nvPr/>
          </p:nvSpPr>
          <p:spPr>
            <a:xfrm>
              <a:off x="4841369" y="5169113"/>
              <a:ext cx="940082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345" name="正方形/長方形 344"/>
            <p:cNvSpPr/>
            <p:nvPr/>
          </p:nvSpPr>
          <p:spPr>
            <a:xfrm>
              <a:off x="4351491" y="4996677"/>
              <a:ext cx="744230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346" name="正方形/長方形 345"/>
            <p:cNvSpPr/>
            <p:nvPr/>
          </p:nvSpPr>
          <p:spPr>
            <a:xfrm>
              <a:off x="4674707" y="4331073"/>
              <a:ext cx="744230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347" name="正方形/長方形 346"/>
            <p:cNvSpPr/>
            <p:nvPr/>
          </p:nvSpPr>
          <p:spPr>
            <a:xfrm>
              <a:off x="5240650" y="4828139"/>
              <a:ext cx="744230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348" name="正方形/長方形 347"/>
            <p:cNvSpPr/>
            <p:nvPr/>
          </p:nvSpPr>
          <p:spPr>
            <a:xfrm>
              <a:off x="4737414" y="5676513"/>
              <a:ext cx="744230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</p:grpSp>
      <p:grpSp>
        <p:nvGrpSpPr>
          <p:cNvPr id="407" name="グループ化 406"/>
          <p:cNvGrpSpPr/>
          <p:nvPr/>
        </p:nvGrpSpPr>
        <p:grpSpPr>
          <a:xfrm>
            <a:off x="6763273" y="6613649"/>
            <a:ext cx="855618" cy="920225"/>
            <a:chOff x="4351491" y="4331073"/>
            <a:chExt cx="1633389" cy="1756727"/>
          </a:xfrm>
        </p:grpSpPr>
        <p:sp>
          <p:nvSpPr>
            <p:cNvPr id="454" name="正方形/長方形 453"/>
            <p:cNvSpPr/>
            <p:nvPr/>
          </p:nvSpPr>
          <p:spPr>
            <a:xfrm>
              <a:off x="4841369" y="5169113"/>
              <a:ext cx="940082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455" name="正方形/長方形 454"/>
            <p:cNvSpPr/>
            <p:nvPr/>
          </p:nvSpPr>
          <p:spPr>
            <a:xfrm>
              <a:off x="4351491" y="4996677"/>
              <a:ext cx="744230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456" name="正方形/長方形 455"/>
            <p:cNvSpPr/>
            <p:nvPr/>
          </p:nvSpPr>
          <p:spPr>
            <a:xfrm>
              <a:off x="4674707" y="4331073"/>
              <a:ext cx="744230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457" name="正方形/長方形 456"/>
            <p:cNvSpPr/>
            <p:nvPr/>
          </p:nvSpPr>
          <p:spPr>
            <a:xfrm>
              <a:off x="5240650" y="4828139"/>
              <a:ext cx="744230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458" name="正方形/長方形 457"/>
            <p:cNvSpPr/>
            <p:nvPr/>
          </p:nvSpPr>
          <p:spPr>
            <a:xfrm>
              <a:off x="4737414" y="5676513"/>
              <a:ext cx="744230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</p:grpSp>
      <p:grpSp>
        <p:nvGrpSpPr>
          <p:cNvPr id="78" name="グループ化 77"/>
          <p:cNvGrpSpPr/>
          <p:nvPr/>
        </p:nvGrpSpPr>
        <p:grpSpPr>
          <a:xfrm>
            <a:off x="320153" y="1120925"/>
            <a:ext cx="4605128" cy="4385664"/>
            <a:chOff x="312711" y="2172592"/>
            <a:chExt cx="8791274" cy="8372311"/>
          </a:xfrm>
        </p:grpSpPr>
        <p:sp>
          <p:nvSpPr>
            <p:cNvPr id="79" name="正方形/長方形 78"/>
            <p:cNvSpPr/>
            <p:nvPr/>
          </p:nvSpPr>
          <p:spPr>
            <a:xfrm>
              <a:off x="2598581" y="7550250"/>
              <a:ext cx="118489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上天草市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7239185" y="3747393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阿蘇市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5885842" y="6588323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美里町</a:t>
              </a: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312711" y="7608813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苓北町</a:t>
              </a: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6832568" y="9271440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湯前町</a:t>
              </a: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6952941" y="9863138"/>
              <a:ext cx="118489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多良木町</a:t>
              </a: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5821651" y="9998075"/>
              <a:ext cx="768712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錦町</a:t>
              </a: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2718120" y="9444036"/>
              <a:ext cx="118489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津奈木町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4528318" y="6858198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氷川町</a:t>
              </a: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5625687" y="5138336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益城町</a:t>
              </a: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5478293" y="6042844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甲佐町</a:t>
              </a: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7004597" y="5752625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山都町</a:t>
              </a: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3520830" y="9100993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芦北町</a:t>
              </a: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5729833" y="3505959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菊池市</a:t>
              </a: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4284416" y="6363690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宇城市</a:t>
              </a: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696449" y="8290283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天草市</a:t>
              </a: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3432202" y="300841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南関町</a:t>
              </a:r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2800452" y="401447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長洲町</a:t>
              </a: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4117511" y="325616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和水町</a:t>
              </a: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4224885" y="420709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玉東町</a:t>
              </a: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3933006" y="5932586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宇土市</a:t>
              </a: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5152773" y="421632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合志市</a:t>
              </a: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4105029" y="5283957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熊本市</a:t>
              </a: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3074742" y="3498058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荒尾市</a:t>
              </a: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7192754" y="2854524"/>
              <a:ext cx="118489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南小国町</a:t>
              </a: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5140357" y="5464375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嘉島町</a:t>
              </a: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6787110" y="8542435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水上村</a:t>
              </a: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4956503" y="8912384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山江村</a:t>
              </a: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5764541" y="5608427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御船町</a:t>
              </a: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5967823" y="9634894"/>
              <a:ext cx="1392986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あさぎり町</a:t>
              </a: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5594896" y="8029774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五木村</a:t>
              </a: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5709197" y="896366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相良村</a:t>
              </a: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4324379" y="9259988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球磨村</a:t>
              </a: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6921870" y="4713386"/>
              <a:ext cx="118489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南阿蘇村</a:t>
              </a: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8127180" y="4656005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高森町</a:t>
              </a: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4854903" y="2897385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山鹿市</a:t>
              </a: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3634556" y="400272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玉名市</a:t>
              </a:r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4885505" y="10133617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人吉市</a:t>
              </a:r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5140357" y="725646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八代市</a:t>
              </a:r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6159830" y="4851500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西原村</a:t>
              </a:r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8127180" y="3371757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産山村</a:t>
              </a:r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7124608" y="217259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小国町</a:t>
              </a:r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5507660" y="452036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菊陽町</a:t>
              </a:r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2950343" y="10072786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水俣市</a:t>
              </a: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6101531" y="4249936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大津町</a:t>
              </a:r>
            </a:p>
          </p:txBody>
        </p:sp>
      </p:grpSp>
      <p:grpSp>
        <p:nvGrpSpPr>
          <p:cNvPr id="188" name="グループ化 187"/>
          <p:cNvGrpSpPr/>
          <p:nvPr/>
        </p:nvGrpSpPr>
        <p:grpSpPr>
          <a:xfrm>
            <a:off x="4681920" y="673535"/>
            <a:ext cx="4605128" cy="4385664"/>
            <a:chOff x="312711" y="2172592"/>
            <a:chExt cx="8791274" cy="8372311"/>
          </a:xfrm>
        </p:grpSpPr>
        <p:sp>
          <p:nvSpPr>
            <p:cNvPr id="189" name="正方形/長方形 188"/>
            <p:cNvSpPr/>
            <p:nvPr/>
          </p:nvSpPr>
          <p:spPr>
            <a:xfrm>
              <a:off x="2598581" y="7550250"/>
              <a:ext cx="118489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上天草市</a:t>
              </a:r>
            </a:p>
          </p:txBody>
        </p:sp>
        <p:sp>
          <p:nvSpPr>
            <p:cNvPr id="190" name="正方形/長方形 189"/>
            <p:cNvSpPr/>
            <p:nvPr/>
          </p:nvSpPr>
          <p:spPr>
            <a:xfrm>
              <a:off x="7239185" y="3747393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阿蘇市</a:t>
              </a:r>
            </a:p>
          </p:txBody>
        </p:sp>
        <p:sp>
          <p:nvSpPr>
            <p:cNvPr id="191" name="正方形/長方形 190"/>
            <p:cNvSpPr/>
            <p:nvPr/>
          </p:nvSpPr>
          <p:spPr>
            <a:xfrm>
              <a:off x="5885842" y="6588323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美里町</a:t>
              </a:r>
            </a:p>
          </p:txBody>
        </p:sp>
        <p:sp>
          <p:nvSpPr>
            <p:cNvPr id="192" name="正方形/長方形 191"/>
            <p:cNvSpPr/>
            <p:nvPr/>
          </p:nvSpPr>
          <p:spPr>
            <a:xfrm>
              <a:off x="312711" y="7608813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苓北町</a:t>
              </a:r>
            </a:p>
          </p:txBody>
        </p:sp>
        <p:sp>
          <p:nvSpPr>
            <p:cNvPr id="193" name="正方形/長方形 192"/>
            <p:cNvSpPr/>
            <p:nvPr/>
          </p:nvSpPr>
          <p:spPr>
            <a:xfrm>
              <a:off x="6832568" y="9271440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湯前町</a:t>
              </a:r>
            </a:p>
          </p:txBody>
        </p:sp>
        <p:sp>
          <p:nvSpPr>
            <p:cNvPr id="194" name="正方形/長方形 193"/>
            <p:cNvSpPr/>
            <p:nvPr/>
          </p:nvSpPr>
          <p:spPr>
            <a:xfrm>
              <a:off x="6952941" y="9863138"/>
              <a:ext cx="118489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多良木町</a:t>
              </a:r>
            </a:p>
          </p:txBody>
        </p:sp>
        <p:sp>
          <p:nvSpPr>
            <p:cNvPr id="195" name="正方形/長方形 194"/>
            <p:cNvSpPr/>
            <p:nvPr/>
          </p:nvSpPr>
          <p:spPr>
            <a:xfrm>
              <a:off x="5821651" y="9998075"/>
              <a:ext cx="768712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錦町</a:t>
              </a:r>
            </a:p>
          </p:txBody>
        </p:sp>
        <p:sp>
          <p:nvSpPr>
            <p:cNvPr id="196" name="正方形/長方形 195"/>
            <p:cNvSpPr/>
            <p:nvPr/>
          </p:nvSpPr>
          <p:spPr>
            <a:xfrm>
              <a:off x="2718120" y="9444036"/>
              <a:ext cx="118489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津奈木町</a:t>
              </a:r>
            </a:p>
          </p:txBody>
        </p:sp>
        <p:sp>
          <p:nvSpPr>
            <p:cNvPr id="197" name="正方形/長方形 196"/>
            <p:cNvSpPr/>
            <p:nvPr/>
          </p:nvSpPr>
          <p:spPr>
            <a:xfrm>
              <a:off x="4528318" y="6858198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氷川町</a:t>
              </a:r>
            </a:p>
          </p:txBody>
        </p:sp>
        <p:sp>
          <p:nvSpPr>
            <p:cNvPr id="198" name="正方形/長方形 197"/>
            <p:cNvSpPr/>
            <p:nvPr/>
          </p:nvSpPr>
          <p:spPr>
            <a:xfrm>
              <a:off x="5625687" y="5138336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益城町</a:t>
              </a:r>
            </a:p>
          </p:txBody>
        </p:sp>
        <p:sp>
          <p:nvSpPr>
            <p:cNvPr id="199" name="正方形/長方形 198"/>
            <p:cNvSpPr/>
            <p:nvPr/>
          </p:nvSpPr>
          <p:spPr>
            <a:xfrm>
              <a:off x="5478293" y="6042844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甲佐町</a:t>
              </a:r>
            </a:p>
          </p:txBody>
        </p:sp>
        <p:sp>
          <p:nvSpPr>
            <p:cNvPr id="200" name="正方形/長方形 199"/>
            <p:cNvSpPr/>
            <p:nvPr/>
          </p:nvSpPr>
          <p:spPr>
            <a:xfrm>
              <a:off x="7004597" y="5752625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山都町</a:t>
              </a:r>
            </a:p>
          </p:txBody>
        </p:sp>
        <p:sp>
          <p:nvSpPr>
            <p:cNvPr id="201" name="正方形/長方形 200"/>
            <p:cNvSpPr/>
            <p:nvPr/>
          </p:nvSpPr>
          <p:spPr>
            <a:xfrm>
              <a:off x="3520830" y="9100993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芦北町</a:t>
              </a:r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5729833" y="3505959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菊池市</a:t>
              </a:r>
            </a:p>
          </p:txBody>
        </p:sp>
        <p:sp>
          <p:nvSpPr>
            <p:cNvPr id="203" name="正方形/長方形 202"/>
            <p:cNvSpPr/>
            <p:nvPr/>
          </p:nvSpPr>
          <p:spPr>
            <a:xfrm>
              <a:off x="4284416" y="6363690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宇城市</a:t>
              </a:r>
            </a:p>
          </p:txBody>
        </p:sp>
        <p:sp>
          <p:nvSpPr>
            <p:cNvPr id="204" name="正方形/長方形 203"/>
            <p:cNvSpPr/>
            <p:nvPr/>
          </p:nvSpPr>
          <p:spPr>
            <a:xfrm>
              <a:off x="696449" y="8290283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天草市</a:t>
              </a:r>
            </a:p>
          </p:txBody>
        </p:sp>
        <p:sp>
          <p:nvSpPr>
            <p:cNvPr id="205" name="正方形/長方形 204"/>
            <p:cNvSpPr/>
            <p:nvPr/>
          </p:nvSpPr>
          <p:spPr>
            <a:xfrm>
              <a:off x="3432202" y="300841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南関町</a:t>
              </a:r>
            </a:p>
          </p:txBody>
        </p:sp>
        <p:sp>
          <p:nvSpPr>
            <p:cNvPr id="206" name="正方形/長方形 205"/>
            <p:cNvSpPr/>
            <p:nvPr/>
          </p:nvSpPr>
          <p:spPr>
            <a:xfrm>
              <a:off x="2800452" y="401447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長洲町</a:t>
              </a:r>
            </a:p>
          </p:txBody>
        </p:sp>
        <p:sp>
          <p:nvSpPr>
            <p:cNvPr id="207" name="正方形/長方形 206"/>
            <p:cNvSpPr/>
            <p:nvPr/>
          </p:nvSpPr>
          <p:spPr>
            <a:xfrm>
              <a:off x="4117511" y="325616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和水町</a:t>
              </a:r>
            </a:p>
          </p:txBody>
        </p:sp>
        <p:sp>
          <p:nvSpPr>
            <p:cNvPr id="208" name="正方形/長方形 207"/>
            <p:cNvSpPr/>
            <p:nvPr/>
          </p:nvSpPr>
          <p:spPr>
            <a:xfrm>
              <a:off x="4224885" y="420709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玉東町</a:t>
              </a:r>
            </a:p>
          </p:txBody>
        </p:sp>
        <p:sp>
          <p:nvSpPr>
            <p:cNvPr id="209" name="正方形/長方形 208"/>
            <p:cNvSpPr/>
            <p:nvPr/>
          </p:nvSpPr>
          <p:spPr>
            <a:xfrm>
              <a:off x="3933006" y="5932586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宇土市</a:t>
              </a:r>
            </a:p>
          </p:txBody>
        </p:sp>
        <p:sp>
          <p:nvSpPr>
            <p:cNvPr id="210" name="正方形/長方形 209"/>
            <p:cNvSpPr/>
            <p:nvPr/>
          </p:nvSpPr>
          <p:spPr>
            <a:xfrm>
              <a:off x="5152773" y="421632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合志市</a:t>
              </a:r>
            </a:p>
          </p:txBody>
        </p:sp>
        <p:sp>
          <p:nvSpPr>
            <p:cNvPr id="211" name="正方形/長方形 210"/>
            <p:cNvSpPr/>
            <p:nvPr/>
          </p:nvSpPr>
          <p:spPr>
            <a:xfrm>
              <a:off x="4105029" y="5283957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熊本市</a:t>
              </a:r>
            </a:p>
          </p:txBody>
        </p:sp>
        <p:sp>
          <p:nvSpPr>
            <p:cNvPr id="212" name="正方形/長方形 211"/>
            <p:cNvSpPr/>
            <p:nvPr/>
          </p:nvSpPr>
          <p:spPr>
            <a:xfrm>
              <a:off x="3074742" y="3498058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荒尾市</a:t>
              </a:r>
            </a:p>
          </p:txBody>
        </p:sp>
        <p:sp>
          <p:nvSpPr>
            <p:cNvPr id="213" name="正方形/長方形 212"/>
            <p:cNvSpPr/>
            <p:nvPr/>
          </p:nvSpPr>
          <p:spPr>
            <a:xfrm>
              <a:off x="7192754" y="2854524"/>
              <a:ext cx="118489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南小国町</a:t>
              </a:r>
            </a:p>
          </p:txBody>
        </p:sp>
        <p:sp>
          <p:nvSpPr>
            <p:cNvPr id="214" name="正方形/長方形 213"/>
            <p:cNvSpPr/>
            <p:nvPr/>
          </p:nvSpPr>
          <p:spPr>
            <a:xfrm>
              <a:off x="5140357" y="5464375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嘉島町</a:t>
              </a:r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6787110" y="8542435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水上村</a:t>
              </a:r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4956503" y="8912384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山江村</a:t>
              </a:r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5764541" y="5608427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御船町</a:t>
              </a:r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5967823" y="9634894"/>
              <a:ext cx="1392986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あさぎり町</a:t>
              </a:r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5594896" y="8029774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五木村</a:t>
              </a:r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5709197" y="896366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相良村</a:t>
              </a: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4324379" y="9259988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球磨村</a:t>
              </a: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6921870" y="4713386"/>
              <a:ext cx="118489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南阿蘇村</a:t>
              </a: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8127180" y="4656005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高森町</a:t>
              </a: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4854903" y="2897385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山鹿市</a:t>
              </a: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3634556" y="400272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玉名市</a:t>
              </a: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4885505" y="10133617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人吉市</a:t>
              </a: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5140357" y="725646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八代市</a:t>
              </a: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6159830" y="4851500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西原村</a:t>
              </a: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8127180" y="3371757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産山村</a:t>
              </a: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7124608" y="217259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小国町</a:t>
              </a: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5507660" y="452036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菊陽町</a:t>
              </a: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2950343" y="10072786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水俣市</a:t>
              </a: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6101531" y="4249936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大津町</a:t>
              </a:r>
            </a:p>
          </p:txBody>
        </p:sp>
      </p:grpSp>
      <p:grpSp>
        <p:nvGrpSpPr>
          <p:cNvPr id="298" name="グループ化 297"/>
          <p:cNvGrpSpPr/>
          <p:nvPr/>
        </p:nvGrpSpPr>
        <p:grpSpPr>
          <a:xfrm>
            <a:off x="426989" y="5835011"/>
            <a:ext cx="4605129" cy="4385663"/>
            <a:chOff x="312711" y="2172592"/>
            <a:chExt cx="8791273" cy="8372312"/>
          </a:xfrm>
        </p:grpSpPr>
        <p:sp>
          <p:nvSpPr>
            <p:cNvPr id="299" name="正方形/長方形 298"/>
            <p:cNvSpPr/>
            <p:nvPr/>
          </p:nvSpPr>
          <p:spPr>
            <a:xfrm>
              <a:off x="2598581" y="7550249"/>
              <a:ext cx="1184895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上天草市</a:t>
              </a:r>
            </a:p>
          </p:txBody>
        </p:sp>
        <p:sp>
          <p:nvSpPr>
            <p:cNvPr id="300" name="正方形/長方形 299"/>
            <p:cNvSpPr/>
            <p:nvPr/>
          </p:nvSpPr>
          <p:spPr>
            <a:xfrm>
              <a:off x="7239186" y="3747393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阿蘇市</a:t>
              </a:r>
            </a:p>
          </p:txBody>
        </p:sp>
        <p:sp>
          <p:nvSpPr>
            <p:cNvPr id="301" name="正方形/長方形 300"/>
            <p:cNvSpPr/>
            <p:nvPr/>
          </p:nvSpPr>
          <p:spPr>
            <a:xfrm>
              <a:off x="5885841" y="6588323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美里町</a:t>
              </a:r>
            </a:p>
          </p:txBody>
        </p:sp>
        <p:sp>
          <p:nvSpPr>
            <p:cNvPr id="302" name="正方形/長方形 301"/>
            <p:cNvSpPr/>
            <p:nvPr/>
          </p:nvSpPr>
          <p:spPr>
            <a:xfrm>
              <a:off x="312711" y="7608814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苓北町</a:t>
              </a:r>
            </a:p>
          </p:txBody>
        </p:sp>
        <p:sp>
          <p:nvSpPr>
            <p:cNvPr id="303" name="正方形/長方形 302"/>
            <p:cNvSpPr/>
            <p:nvPr/>
          </p:nvSpPr>
          <p:spPr>
            <a:xfrm>
              <a:off x="6832569" y="9271439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湯前町</a:t>
              </a:r>
            </a:p>
          </p:txBody>
        </p:sp>
        <p:sp>
          <p:nvSpPr>
            <p:cNvPr id="304" name="正方形/長方形 303"/>
            <p:cNvSpPr/>
            <p:nvPr/>
          </p:nvSpPr>
          <p:spPr>
            <a:xfrm>
              <a:off x="6952940" y="9863138"/>
              <a:ext cx="1184895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多良木町</a:t>
              </a:r>
            </a:p>
          </p:txBody>
        </p:sp>
        <p:sp>
          <p:nvSpPr>
            <p:cNvPr id="305" name="正方形/長方形 304"/>
            <p:cNvSpPr/>
            <p:nvPr/>
          </p:nvSpPr>
          <p:spPr>
            <a:xfrm>
              <a:off x="5821652" y="9998075"/>
              <a:ext cx="768712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錦町</a:t>
              </a:r>
            </a:p>
          </p:txBody>
        </p:sp>
        <p:sp>
          <p:nvSpPr>
            <p:cNvPr id="306" name="正方形/長方形 305"/>
            <p:cNvSpPr/>
            <p:nvPr/>
          </p:nvSpPr>
          <p:spPr>
            <a:xfrm>
              <a:off x="2718119" y="9444038"/>
              <a:ext cx="1184895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津奈木町</a:t>
              </a:r>
            </a:p>
          </p:txBody>
        </p:sp>
        <p:sp>
          <p:nvSpPr>
            <p:cNvPr id="307" name="正方形/長方形 306"/>
            <p:cNvSpPr/>
            <p:nvPr/>
          </p:nvSpPr>
          <p:spPr>
            <a:xfrm>
              <a:off x="4528319" y="6858198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氷川町</a:t>
              </a:r>
            </a:p>
          </p:txBody>
        </p:sp>
        <p:sp>
          <p:nvSpPr>
            <p:cNvPr id="308" name="正方形/長方形 307"/>
            <p:cNvSpPr/>
            <p:nvPr/>
          </p:nvSpPr>
          <p:spPr>
            <a:xfrm>
              <a:off x="5625687" y="5138336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益城町</a:t>
              </a:r>
            </a:p>
          </p:txBody>
        </p:sp>
        <p:sp>
          <p:nvSpPr>
            <p:cNvPr id="309" name="正方形/長方形 308"/>
            <p:cNvSpPr/>
            <p:nvPr/>
          </p:nvSpPr>
          <p:spPr>
            <a:xfrm>
              <a:off x="5478294" y="6042844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甲佐町</a:t>
              </a:r>
            </a:p>
          </p:txBody>
        </p:sp>
        <p:sp>
          <p:nvSpPr>
            <p:cNvPr id="310" name="正方形/長方形 309"/>
            <p:cNvSpPr/>
            <p:nvPr/>
          </p:nvSpPr>
          <p:spPr>
            <a:xfrm>
              <a:off x="7004598" y="5752626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山都町</a:t>
              </a:r>
            </a:p>
          </p:txBody>
        </p:sp>
        <p:sp>
          <p:nvSpPr>
            <p:cNvPr id="311" name="正方形/長方形 310"/>
            <p:cNvSpPr/>
            <p:nvPr/>
          </p:nvSpPr>
          <p:spPr>
            <a:xfrm>
              <a:off x="3520829" y="9100995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芦北町</a:t>
              </a:r>
            </a:p>
          </p:txBody>
        </p:sp>
        <p:sp>
          <p:nvSpPr>
            <p:cNvPr id="312" name="正方形/長方形 311"/>
            <p:cNvSpPr/>
            <p:nvPr/>
          </p:nvSpPr>
          <p:spPr>
            <a:xfrm>
              <a:off x="5729834" y="3505959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菊池市</a:t>
              </a:r>
            </a:p>
          </p:txBody>
        </p:sp>
        <p:sp>
          <p:nvSpPr>
            <p:cNvPr id="313" name="正方形/長方形 312"/>
            <p:cNvSpPr/>
            <p:nvPr/>
          </p:nvSpPr>
          <p:spPr>
            <a:xfrm>
              <a:off x="4284415" y="6363691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宇城市</a:t>
              </a:r>
            </a:p>
          </p:txBody>
        </p:sp>
        <p:sp>
          <p:nvSpPr>
            <p:cNvPr id="314" name="正方形/長方形 313"/>
            <p:cNvSpPr/>
            <p:nvPr/>
          </p:nvSpPr>
          <p:spPr>
            <a:xfrm>
              <a:off x="696448" y="8290282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天草市</a:t>
              </a:r>
            </a:p>
          </p:txBody>
        </p:sp>
        <p:sp>
          <p:nvSpPr>
            <p:cNvPr id="315" name="正方形/長方形 314"/>
            <p:cNvSpPr/>
            <p:nvPr/>
          </p:nvSpPr>
          <p:spPr>
            <a:xfrm>
              <a:off x="3432203" y="3008412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南関町</a:t>
              </a:r>
            </a:p>
          </p:txBody>
        </p:sp>
        <p:sp>
          <p:nvSpPr>
            <p:cNvPr id="316" name="正方形/長方形 315"/>
            <p:cNvSpPr/>
            <p:nvPr/>
          </p:nvSpPr>
          <p:spPr>
            <a:xfrm>
              <a:off x="2800453" y="4014472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長洲町</a:t>
              </a:r>
            </a:p>
          </p:txBody>
        </p:sp>
        <p:sp>
          <p:nvSpPr>
            <p:cNvPr id="317" name="正方形/長方形 316"/>
            <p:cNvSpPr/>
            <p:nvPr/>
          </p:nvSpPr>
          <p:spPr>
            <a:xfrm>
              <a:off x="4117510" y="3256162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和水町</a:t>
              </a:r>
            </a:p>
          </p:txBody>
        </p:sp>
        <p:sp>
          <p:nvSpPr>
            <p:cNvPr id="318" name="正方形/長方形 317"/>
            <p:cNvSpPr/>
            <p:nvPr/>
          </p:nvSpPr>
          <p:spPr>
            <a:xfrm>
              <a:off x="4224884" y="4207090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玉東町</a:t>
              </a:r>
            </a:p>
          </p:txBody>
        </p:sp>
        <p:sp>
          <p:nvSpPr>
            <p:cNvPr id="319" name="正方形/長方形 318"/>
            <p:cNvSpPr/>
            <p:nvPr/>
          </p:nvSpPr>
          <p:spPr>
            <a:xfrm>
              <a:off x="3933005" y="5932585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宇土市</a:t>
              </a:r>
            </a:p>
          </p:txBody>
        </p:sp>
        <p:sp>
          <p:nvSpPr>
            <p:cNvPr id="320" name="正方形/長方形 319"/>
            <p:cNvSpPr/>
            <p:nvPr/>
          </p:nvSpPr>
          <p:spPr>
            <a:xfrm>
              <a:off x="5152774" y="4216320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合志市</a:t>
              </a:r>
            </a:p>
          </p:txBody>
        </p:sp>
        <p:sp>
          <p:nvSpPr>
            <p:cNvPr id="321" name="正方形/長方形 320"/>
            <p:cNvSpPr/>
            <p:nvPr/>
          </p:nvSpPr>
          <p:spPr>
            <a:xfrm>
              <a:off x="4105029" y="5283958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熊本市</a:t>
              </a:r>
            </a:p>
          </p:txBody>
        </p:sp>
        <p:sp>
          <p:nvSpPr>
            <p:cNvPr id="322" name="正方形/長方形 321"/>
            <p:cNvSpPr/>
            <p:nvPr/>
          </p:nvSpPr>
          <p:spPr>
            <a:xfrm>
              <a:off x="3074741" y="3498058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荒尾市</a:t>
              </a:r>
            </a:p>
          </p:txBody>
        </p:sp>
        <p:sp>
          <p:nvSpPr>
            <p:cNvPr id="323" name="正方形/長方形 322"/>
            <p:cNvSpPr/>
            <p:nvPr/>
          </p:nvSpPr>
          <p:spPr>
            <a:xfrm>
              <a:off x="7192754" y="2854524"/>
              <a:ext cx="1184895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南小国町</a:t>
              </a:r>
            </a:p>
          </p:txBody>
        </p:sp>
        <p:sp>
          <p:nvSpPr>
            <p:cNvPr id="324" name="正方形/長方形 323"/>
            <p:cNvSpPr/>
            <p:nvPr/>
          </p:nvSpPr>
          <p:spPr>
            <a:xfrm>
              <a:off x="5140356" y="5464374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嘉島町</a:t>
              </a:r>
            </a:p>
          </p:txBody>
        </p:sp>
        <p:sp>
          <p:nvSpPr>
            <p:cNvPr id="325" name="正方形/長方形 324"/>
            <p:cNvSpPr/>
            <p:nvPr/>
          </p:nvSpPr>
          <p:spPr>
            <a:xfrm>
              <a:off x="6787111" y="8542437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水上村</a:t>
              </a:r>
            </a:p>
          </p:txBody>
        </p:sp>
        <p:sp>
          <p:nvSpPr>
            <p:cNvPr id="326" name="正方形/長方形 325"/>
            <p:cNvSpPr/>
            <p:nvPr/>
          </p:nvSpPr>
          <p:spPr>
            <a:xfrm>
              <a:off x="4956502" y="8912384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山江村</a:t>
              </a:r>
            </a:p>
          </p:txBody>
        </p:sp>
        <p:sp>
          <p:nvSpPr>
            <p:cNvPr id="327" name="正方形/長方形 326"/>
            <p:cNvSpPr/>
            <p:nvPr/>
          </p:nvSpPr>
          <p:spPr>
            <a:xfrm>
              <a:off x="5764542" y="5608426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御船町</a:t>
              </a:r>
            </a:p>
          </p:txBody>
        </p:sp>
        <p:sp>
          <p:nvSpPr>
            <p:cNvPr id="328" name="正方形/長方形 327"/>
            <p:cNvSpPr/>
            <p:nvPr/>
          </p:nvSpPr>
          <p:spPr>
            <a:xfrm>
              <a:off x="5967823" y="9634894"/>
              <a:ext cx="1392986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あさぎり町</a:t>
              </a:r>
            </a:p>
          </p:txBody>
        </p:sp>
        <p:sp>
          <p:nvSpPr>
            <p:cNvPr id="329" name="正方形/長方形 328"/>
            <p:cNvSpPr/>
            <p:nvPr/>
          </p:nvSpPr>
          <p:spPr>
            <a:xfrm>
              <a:off x="5594897" y="8029774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五木村</a:t>
              </a:r>
            </a:p>
          </p:txBody>
        </p:sp>
        <p:sp>
          <p:nvSpPr>
            <p:cNvPr id="330" name="正方形/長方形 329"/>
            <p:cNvSpPr/>
            <p:nvPr/>
          </p:nvSpPr>
          <p:spPr>
            <a:xfrm>
              <a:off x="5709197" y="8963662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相良村</a:t>
              </a:r>
            </a:p>
          </p:txBody>
        </p:sp>
        <p:sp>
          <p:nvSpPr>
            <p:cNvPr id="331" name="正方形/長方形 330"/>
            <p:cNvSpPr/>
            <p:nvPr/>
          </p:nvSpPr>
          <p:spPr>
            <a:xfrm>
              <a:off x="4324379" y="9259987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球磨村</a:t>
              </a:r>
            </a:p>
          </p:txBody>
        </p:sp>
        <p:sp>
          <p:nvSpPr>
            <p:cNvPr id="332" name="正方形/長方形 331"/>
            <p:cNvSpPr/>
            <p:nvPr/>
          </p:nvSpPr>
          <p:spPr>
            <a:xfrm>
              <a:off x="6921870" y="4713387"/>
              <a:ext cx="1184895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南阿蘇村</a:t>
              </a:r>
            </a:p>
          </p:txBody>
        </p:sp>
        <p:sp>
          <p:nvSpPr>
            <p:cNvPr id="333" name="正方形/長方形 332"/>
            <p:cNvSpPr/>
            <p:nvPr/>
          </p:nvSpPr>
          <p:spPr>
            <a:xfrm>
              <a:off x="8127180" y="4656005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高森町</a:t>
              </a:r>
            </a:p>
          </p:txBody>
        </p:sp>
        <p:sp>
          <p:nvSpPr>
            <p:cNvPr id="334" name="正方形/長方形 333"/>
            <p:cNvSpPr/>
            <p:nvPr/>
          </p:nvSpPr>
          <p:spPr>
            <a:xfrm>
              <a:off x="4854904" y="2897385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山鹿市</a:t>
              </a:r>
            </a:p>
          </p:txBody>
        </p:sp>
        <p:sp>
          <p:nvSpPr>
            <p:cNvPr id="335" name="正方形/長方形 334"/>
            <p:cNvSpPr/>
            <p:nvPr/>
          </p:nvSpPr>
          <p:spPr>
            <a:xfrm>
              <a:off x="3634555" y="4002720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玉名市</a:t>
              </a:r>
            </a:p>
          </p:txBody>
        </p:sp>
        <p:sp>
          <p:nvSpPr>
            <p:cNvPr id="336" name="正方形/長方形 335"/>
            <p:cNvSpPr/>
            <p:nvPr/>
          </p:nvSpPr>
          <p:spPr>
            <a:xfrm>
              <a:off x="4885506" y="10133617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人吉市</a:t>
              </a:r>
            </a:p>
          </p:txBody>
        </p:sp>
        <p:sp>
          <p:nvSpPr>
            <p:cNvPr id="337" name="正方形/長方形 336"/>
            <p:cNvSpPr/>
            <p:nvPr/>
          </p:nvSpPr>
          <p:spPr>
            <a:xfrm>
              <a:off x="5140356" y="7256463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八代市</a:t>
              </a:r>
            </a:p>
          </p:txBody>
        </p:sp>
        <p:sp>
          <p:nvSpPr>
            <p:cNvPr id="338" name="正方形/長方形 337"/>
            <p:cNvSpPr/>
            <p:nvPr/>
          </p:nvSpPr>
          <p:spPr>
            <a:xfrm>
              <a:off x="6159829" y="4851498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西原村</a:t>
              </a:r>
            </a:p>
          </p:txBody>
        </p:sp>
        <p:sp>
          <p:nvSpPr>
            <p:cNvPr id="339" name="正方形/長方形 338"/>
            <p:cNvSpPr/>
            <p:nvPr/>
          </p:nvSpPr>
          <p:spPr>
            <a:xfrm>
              <a:off x="8127180" y="3371755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産山村</a:t>
              </a:r>
            </a:p>
          </p:txBody>
        </p:sp>
        <p:sp>
          <p:nvSpPr>
            <p:cNvPr id="340" name="正方形/長方形 339"/>
            <p:cNvSpPr/>
            <p:nvPr/>
          </p:nvSpPr>
          <p:spPr>
            <a:xfrm>
              <a:off x="7124606" y="2172592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小国町</a:t>
              </a:r>
            </a:p>
          </p:txBody>
        </p:sp>
        <p:sp>
          <p:nvSpPr>
            <p:cNvPr id="341" name="正方形/長方形 340"/>
            <p:cNvSpPr/>
            <p:nvPr/>
          </p:nvSpPr>
          <p:spPr>
            <a:xfrm>
              <a:off x="5507658" y="4520362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菊陽町</a:t>
              </a:r>
            </a:p>
          </p:txBody>
        </p:sp>
        <p:sp>
          <p:nvSpPr>
            <p:cNvPr id="342" name="正方形/長方形 341"/>
            <p:cNvSpPr/>
            <p:nvPr/>
          </p:nvSpPr>
          <p:spPr>
            <a:xfrm>
              <a:off x="2950342" y="10072786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水俣市</a:t>
              </a:r>
            </a:p>
          </p:txBody>
        </p:sp>
        <p:sp>
          <p:nvSpPr>
            <p:cNvPr id="343" name="正方形/長方形 342"/>
            <p:cNvSpPr/>
            <p:nvPr/>
          </p:nvSpPr>
          <p:spPr>
            <a:xfrm>
              <a:off x="6101529" y="4249936"/>
              <a:ext cx="976804" cy="41128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大津町</a:t>
              </a:r>
            </a:p>
          </p:txBody>
        </p:sp>
      </p:grpSp>
      <p:grpSp>
        <p:nvGrpSpPr>
          <p:cNvPr id="408" name="グループ化 407"/>
          <p:cNvGrpSpPr/>
          <p:nvPr/>
        </p:nvGrpSpPr>
        <p:grpSpPr>
          <a:xfrm>
            <a:off x="4647640" y="5482973"/>
            <a:ext cx="4605128" cy="4385664"/>
            <a:chOff x="312711" y="2172592"/>
            <a:chExt cx="8791274" cy="8372311"/>
          </a:xfrm>
        </p:grpSpPr>
        <p:sp>
          <p:nvSpPr>
            <p:cNvPr id="409" name="正方形/長方形 408"/>
            <p:cNvSpPr/>
            <p:nvPr/>
          </p:nvSpPr>
          <p:spPr>
            <a:xfrm>
              <a:off x="2598581" y="7550250"/>
              <a:ext cx="118489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上天草市</a:t>
              </a:r>
            </a:p>
          </p:txBody>
        </p:sp>
        <p:sp>
          <p:nvSpPr>
            <p:cNvPr id="410" name="正方形/長方形 409"/>
            <p:cNvSpPr/>
            <p:nvPr/>
          </p:nvSpPr>
          <p:spPr>
            <a:xfrm>
              <a:off x="7239185" y="3747393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阿蘇市</a:t>
              </a:r>
            </a:p>
          </p:txBody>
        </p:sp>
        <p:sp>
          <p:nvSpPr>
            <p:cNvPr id="411" name="正方形/長方形 410"/>
            <p:cNvSpPr/>
            <p:nvPr/>
          </p:nvSpPr>
          <p:spPr>
            <a:xfrm>
              <a:off x="5885842" y="6588323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美里町</a:t>
              </a:r>
            </a:p>
          </p:txBody>
        </p:sp>
        <p:sp>
          <p:nvSpPr>
            <p:cNvPr id="412" name="正方形/長方形 411"/>
            <p:cNvSpPr/>
            <p:nvPr/>
          </p:nvSpPr>
          <p:spPr>
            <a:xfrm>
              <a:off x="312711" y="7608813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苓北町</a:t>
              </a:r>
            </a:p>
          </p:txBody>
        </p:sp>
        <p:sp>
          <p:nvSpPr>
            <p:cNvPr id="413" name="正方形/長方形 412"/>
            <p:cNvSpPr/>
            <p:nvPr/>
          </p:nvSpPr>
          <p:spPr>
            <a:xfrm>
              <a:off x="6832568" y="9271440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湯前町</a:t>
              </a:r>
            </a:p>
          </p:txBody>
        </p:sp>
        <p:sp>
          <p:nvSpPr>
            <p:cNvPr id="414" name="正方形/長方形 413"/>
            <p:cNvSpPr/>
            <p:nvPr/>
          </p:nvSpPr>
          <p:spPr>
            <a:xfrm>
              <a:off x="6952941" y="9863138"/>
              <a:ext cx="118489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多良木町</a:t>
              </a:r>
            </a:p>
          </p:txBody>
        </p:sp>
        <p:sp>
          <p:nvSpPr>
            <p:cNvPr id="415" name="正方形/長方形 414"/>
            <p:cNvSpPr/>
            <p:nvPr/>
          </p:nvSpPr>
          <p:spPr>
            <a:xfrm>
              <a:off x="5821651" y="9998075"/>
              <a:ext cx="768712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錦町</a:t>
              </a:r>
            </a:p>
          </p:txBody>
        </p:sp>
        <p:sp>
          <p:nvSpPr>
            <p:cNvPr id="416" name="正方形/長方形 415"/>
            <p:cNvSpPr/>
            <p:nvPr/>
          </p:nvSpPr>
          <p:spPr>
            <a:xfrm>
              <a:off x="2718120" y="9444036"/>
              <a:ext cx="118489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津奈木町</a:t>
              </a:r>
            </a:p>
          </p:txBody>
        </p:sp>
        <p:sp>
          <p:nvSpPr>
            <p:cNvPr id="417" name="正方形/長方形 416"/>
            <p:cNvSpPr/>
            <p:nvPr/>
          </p:nvSpPr>
          <p:spPr>
            <a:xfrm>
              <a:off x="4528318" y="6858198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氷川町</a:t>
              </a:r>
            </a:p>
          </p:txBody>
        </p:sp>
        <p:sp>
          <p:nvSpPr>
            <p:cNvPr id="418" name="正方形/長方形 417"/>
            <p:cNvSpPr/>
            <p:nvPr/>
          </p:nvSpPr>
          <p:spPr>
            <a:xfrm>
              <a:off x="5625687" y="5138336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益城町</a:t>
              </a:r>
            </a:p>
          </p:txBody>
        </p:sp>
        <p:sp>
          <p:nvSpPr>
            <p:cNvPr id="419" name="正方形/長方形 418"/>
            <p:cNvSpPr/>
            <p:nvPr/>
          </p:nvSpPr>
          <p:spPr>
            <a:xfrm>
              <a:off x="5478293" y="6042844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甲佐町</a:t>
              </a:r>
            </a:p>
          </p:txBody>
        </p:sp>
        <p:sp>
          <p:nvSpPr>
            <p:cNvPr id="420" name="正方形/長方形 419"/>
            <p:cNvSpPr/>
            <p:nvPr/>
          </p:nvSpPr>
          <p:spPr>
            <a:xfrm>
              <a:off x="7004597" y="5752625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山都町</a:t>
              </a:r>
            </a:p>
          </p:txBody>
        </p:sp>
        <p:sp>
          <p:nvSpPr>
            <p:cNvPr id="421" name="正方形/長方形 420"/>
            <p:cNvSpPr/>
            <p:nvPr/>
          </p:nvSpPr>
          <p:spPr>
            <a:xfrm>
              <a:off x="3520830" y="9100993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芦北町</a:t>
              </a:r>
            </a:p>
          </p:txBody>
        </p:sp>
        <p:sp>
          <p:nvSpPr>
            <p:cNvPr id="422" name="正方形/長方形 421"/>
            <p:cNvSpPr/>
            <p:nvPr/>
          </p:nvSpPr>
          <p:spPr>
            <a:xfrm>
              <a:off x="5729833" y="3505959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菊池市</a:t>
              </a:r>
            </a:p>
          </p:txBody>
        </p:sp>
        <p:sp>
          <p:nvSpPr>
            <p:cNvPr id="423" name="正方形/長方形 422"/>
            <p:cNvSpPr/>
            <p:nvPr/>
          </p:nvSpPr>
          <p:spPr>
            <a:xfrm>
              <a:off x="4284416" y="6363690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宇城市</a:t>
              </a:r>
            </a:p>
          </p:txBody>
        </p:sp>
        <p:sp>
          <p:nvSpPr>
            <p:cNvPr id="424" name="正方形/長方形 423"/>
            <p:cNvSpPr/>
            <p:nvPr/>
          </p:nvSpPr>
          <p:spPr>
            <a:xfrm>
              <a:off x="696449" y="8290283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天草市</a:t>
              </a:r>
            </a:p>
          </p:txBody>
        </p:sp>
        <p:sp>
          <p:nvSpPr>
            <p:cNvPr id="425" name="正方形/長方形 424"/>
            <p:cNvSpPr/>
            <p:nvPr/>
          </p:nvSpPr>
          <p:spPr>
            <a:xfrm>
              <a:off x="3432202" y="300841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南関町</a:t>
              </a:r>
            </a:p>
          </p:txBody>
        </p:sp>
        <p:sp>
          <p:nvSpPr>
            <p:cNvPr id="426" name="正方形/長方形 425"/>
            <p:cNvSpPr/>
            <p:nvPr/>
          </p:nvSpPr>
          <p:spPr>
            <a:xfrm>
              <a:off x="2800452" y="401447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長洲町</a:t>
              </a:r>
            </a:p>
          </p:txBody>
        </p:sp>
        <p:sp>
          <p:nvSpPr>
            <p:cNvPr id="427" name="正方形/長方形 426"/>
            <p:cNvSpPr/>
            <p:nvPr/>
          </p:nvSpPr>
          <p:spPr>
            <a:xfrm>
              <a:off x="4117511" y="325616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和水町</a:t>
              </a:r>
            </a:p>
          </p:txBody>
        </p:sp>
        <p:sp>
          <p:nvSpPr>
            <p:cNvPr id="428" name="正方形/長方形 427"/>
            <p:cNvSpPr/>
            <p:nvPr/>
          </p:nvSpPr>
          <p:spPr>
            <a:xfrm>
              <a:off x="4224885" y="420709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玉東町</a:t>
              </a:r>
            </a:p>
          </p:txBody>
        </p:sp>
        <p:sp>
          <p:nvSpPr>
            <p:cNvPr id="429" name="正方形/長方形 428"/>
            <p:cNvSpPr/>
            <p:nvPr/>
          </p:nvSpPr>
          <p:spPr>
            <a:xfrm>
              <a:off x="3933006" y="5932586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宇土市</a:t>
              </a:r>
            </a:p>
          </p:txBody>
        </p:sp>
        <p:sp>
          <p:nvSpPr>
            <p:cNvPr id="430" name="正方形/長方形 429"/>
            <p:cNvSpPr/>
            <p:nvPr/>
          </p:nvSpPr>
          <p:spPr>
            <a:xfrm>
              <a:off x="5152773" y="421632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合志市</a:t>
              </a:r>
            </a:p>
          </p:txBody>
        </p:sp>
        <p:sp>
          <p:nvSpPr>
            <p:cNvPr id="431" name="正方形/長方形 430"/>
            <p:cNvSpPr/>
            <p:nvPr/>
          </p:nvSpPr>
          <p:spPr>
            <a:xfrm>
              <a:off x="4105029" y="5283957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熊本市</a:t>
              </a:r>
            </a:p>
          </p:txBody>
        </p:sp>
        <p:sp>
          <p:nvSpPr>
            <p:cNvPr id="432" name="正方形/長方形 431"/>
            <p:cNvSpPr/>
            <p:nvPr/>
          </p:nvSpPr>
          <p:spPr>
            <a:xfrm>
              <a:off x="3074742" y="3498058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荒尾市</a:t>
              </a:r>
            </a:p>
          </p:txBody>
        </p:sp>
        <p:sp>
          <p:nvSpPr>
            <p:cNvPr id="433" name="正方形/長方形 432"/>
            <p:cNvSpPr/>
            <p:nvPr/>
          </p:nvSpPr>
          <p:spPr>
            <a:xfrm>
              <a:off x="7192754" y="2854524"/>
              <a:ext cx="118489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南小国町</a:t>
              </a:r>
            </a:p>
          </p:txBody>
        </p:sp>
        <p:sp>
          <p:nvSpPr>
            <p:cNvPr id="434" name="正方形/長方形 433"/>
            <p:cNvSpPr/>
            <p:nvPr/>
          </p:nvSpPr>
          <p:spPr>
            <a:xfrm>
              <a:off x="5140357" y="5464375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嘉島町</a:t>
              </a:r>
            </a:p>
          </p:txBody>
        </p:sp>
        <p:sp>
          <p:nvSpPr>
            <p:cNvPr id="435" name="正方形/長方形 434"/>
            <p:cNvSpPr/>
            <p:nvPr/>
          </p:nvSpPr>
          <p:spPr>
            <a:xfrm>
              <a:off x="6787110" y="8542435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水上村</a:t>
              </a:r>
            </a:p>
          </p:txBody>
        </p:sp>
        <p:sp>
          <p:nvSpPr>
            <p:cNvPr id="436" name="正方形/長方形 435"/>
            <p:cNvSpPr/>
            <p:nvPr/>
          </p:nvSpPr>
          <p:spPr>
            <a:xfrm>
              <a:off x="4956503" y="8912384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山江村</a:t>
              </a:r>
            </a:p>
          </p:txBody>
        </p:sp>
        <p:sp>
          <p:nvSpPr>
            <p:cNvPr id="437" name="正方形/長方形 436"/>
            <p:cNvSpPr/>
            <p:nvPr/>
          </p:nvSpPr>
          <p:spPr>
            <a:xfrm>
              <a:off x="5764541" y="5608427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御船町</a:t>
              </a:r>
            </a:p>
          </p:txBody>
        </p:sp>
        <p:sp>
          <p:nvSpPr>
            <p:cNvPr id="438" name="正方形/長方形 437"/>
            <p:cNvSpPr/>
            <p:nvPr/>
          </p:nvSpPr>
          <p:spPr>
            <a:xfrm>
              <a:off x="5967823" y="9634894"/>
              <a:ext cx="1392986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あさぎり町</a:t>
              </a:r>
            </a:p>
          </p:txBody>
        </p:sp>
        <p:sp>
          <p:nvSpPr>
            <p:cNvPr id="439" name="正方形/長方形 438"/>
            <p:cNvSpPr/>
            <p:nvPr/>
          </p:nvSpPr>
          <p:spPr>
            <a:xfrm>
              <a:off x="5594896" y="8029774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五木村</a:t>
              </a:r>
            </a:p>
          </p:txBody>
        </p:sp>
        <p:sp>
          <p:nvSpPr>
            <p:cNvPr id="440" name="正方形/長方形 439"/>
            <p:cNvSpPr/>
            <p:nvPr/>
          </p:nvSpPr>
          <p:spPr>
            <a:xfrm>
              <a:off x="5709197" y="896366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相良村</a:t>
              </a:r>
            </a:p>
          </p:txBody>
        </p:sp>
        <p:sp>
          <p:nvSpPr>
            <p:cNvPr id="441" name="正方形/長方形 440"/>
            <p:cNvSpPr/>
            <p:nvPr/>
          </p:nvSpPr>
          <p:spPr>
            <a:xfrm>
              <a:off x="4324379" y="9259988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球磨村</a:t>
              </a:r>
            </a:p>
          </p:txBody>
        </p:sp>
        <p:sp>
          <p:nvSpPr>
            <p:cNvPr id="442" name="正方形/長方形 441"/>
            <p:cNvSpPr/>
            <p:nvPr/>
          </p:nvSpPr>
          <p:spPr>
            <a:xfrm>
              <a:off x="6921870" y="4713386"/>
              <a:ext cx="118489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南阿蘇村</a:t>
              </a:r>
            </a:p>
          </p:txBody>
        </p:sp>
        <p:sp>
          <p:nvSpPr>
            <p:cNvPr id="443" name="正方形/長方形 442"/>
            <p:cNvSpPr/>
            <p:nvPr/>
          </p:nvSpPr>
          <p:spPr>
            <a:xfrm>
              <a:off x="8127180" y="4656005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高森町</a:t>
              </a:r>
            </a:p>
          </p:txBody>
        </p:sp>
        <p:sp>
          <p:nvSpPr>
            <p:cNvPr id="444" name="正方形/長方形 443"/>
            <p:cNvSpPr/>
            <p:nvPr/>
          </p:nvSpPr>
          <p:spPr>
            <a:xfrm>
              <a:off x="4854903" y="2897385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山鹿市</a:t>
              </a:r>
            </a:p>
          </p:txBody>
        </p:sp>
        <p:sp>
          <p:nvSpPr>
            <p:cNvPr id="445" name="正方形/長方形 444"/>
            <p:cNvSpPr/>
            <p:nvPr/>
          </p:nvSpPr>
          <p:spPr>
            <a:xfrm>
              <a:off x="3634556" y="400272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玉名市</a:t>
              </a:r>
            </a:p>
          </p:txBody>
        </p:sp>
        <p:sp>
          <p:nvSpPr>
            <p:cNvPr id="446" name="正方形/長方形 445"/>
            <p:cNvSpPr/>
            <p:nvPr/>
          </p:nvSpPr>
          <p:spPr>
            <a:xfrm>
              <a:off x="4885505" y="10133617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人吉市</a:t>
              </a:r>
            </a:p>
          </p:txBody>
        </p:sp>
        <p:sp>
          <p:nvSpPr>
            <p:cNvPr id="447" name="正方形/長方形 446"/>
            <p:cNvSpPr/>
            <p:nvPr/>
          </p:nvSpPr>
          <p:spPr>
            <a:xfrm>
              <a:off x="5140357" y="725646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八代市</a:t>
              </a:r>
            </a:p>
          </p:txBody>
        </p:sp>
        <p:sp>
          <p:nvSpPr>
            <p:cNvPr id="448" name="正方形/長方形 447"/>
            <p:cNvSpPr/>
            <p:nvPr/>
          </p:nvSpPr>
          <p:spPr>
            <a:xfrm>
              <a:off x="6159830" y="4851500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西原村</a:t>
              </a:r>
            </a:p>
          </p:txBody>
        </p:sp>
        <p:sp>
          <p:nvSpPr>
            <p:cNvPr id="449" name="正方形/長方形 448"/>
            <p:cNvSpPr/>
            <p:nvPr/>
          </p:nvSpPr>
          <p:spPr>
            <a:xfrm>
              <a:off x="8127180" y="3371757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産山村</a:t>
              </a:r>
            </a:p>
          </p:txBody>
        </p:sp>
        <p:sp>
          <p:nvSpPr>
            <p:cNvPr id="450" name="正方形/長方形 449"/>
            <p:cNvSpPr/>
            <p:nvPr/>
          </p:nvSpPr>
          <p:spPr>
            <a:xfrm>
              <a:off x="7124608" y="217259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小国町</a:t>
              </a:r>
            </a:p>
          </p:txBody>
        </p:sp>
        <p:sp>
          <p:nvSpPr>
            <p:cNvPr id="451" name="正方形/長方形 450"/>
            <p:cNvSpPr/>
            <p:nvPr/>
          </p:nvSpPr>
          <p:spPr>
            <a:xfrm>
              <a:off x="5507660" y="4520362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菊陽町</a:t>
              </a:r>
            </a:p>
          </p:txBody>
        </p:sp>
        <p:sp>
          <p:nvSpPr>
            <p:cNvPr id="452" name="正方形/長方形 451"/>
            <p:cNvSpPr/>
            <p:nvPr/>
          </p:nvSpPr>
          <p:spPr>
            <a:xfrm>
              <a:off x="2950343" y="10072786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水俣市</a:t>
              </a:r>
            </a:p>
          </p:txBody>
        </p:sp>
        <p:sp>
          <p:nvSpPr>
            <p:cNvPr id="453" name="正方形/長方形 452"/>
            <p:cNvSpPr/>
            <p:nvPr/>
          </p:nvSpPr>
          <p:spPr>
            <a:xfrm>
              <a:off x="6101531" y="4249936"/>
              <a:ext cx="976805" cy="4112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大津町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869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459</Words>
  <Application>Microsoft Office PowerPoint</Application>
  <PresentationFormat>A3 297x420 mm</PresentationFormat>
  <Paragraphs>450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PPTX024_熊本県地図</dc:title>
  <dc:subject>PPTX024_熊本県地図</dc:subject>
  <dc:creator>http://www.digipot.net</dc:creator>
  <cp:lastModifiedBy/>
  <cp:revision>1</cp:revision>
  <dcterms:created xsi:type="dcterms:W3CDTF">2012-07-12T05:08:51Z</dcterms:created>
  <dcterms:modified xsi:type="dcterms:W3CDTF">2012-07-12T05:08:54Z</dcterms:modified>
</cp:coreProperties>
</file>